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1"/>
    <p:sldMasterId id="2147483670" r:id="rId2"/>
  </p:sldMasterIdLst>
  <p:notesMasterIdLst>
    <p:notesMasterId r:id="rId9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Lst>
  <p:sldSz cx="9144000" cy="5143500" type="screen16x9"/>
  <p:notesSz cx="6858000" cy="9144000"/>
  <p:embeddedFontLst>
    <p:embeddedFont>
      <p:font typeface="Libre Franklin" pitchFamily="2" charset="0"/>
      <p:regular r:id="rId96"/>
      <p:bold r:id="rId97"/>
      <p:italic r:id="rId98"/>
      <p:boldItalic r:id="rId9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6C5017-3802-46C6-AB78-FD6B2F449461}">
  <a:tblStyle styleId="{BB6C5017-3802-46C6-AB78-FD6B2F449461}"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2">
              <a:alpha val="20000"/>
            </a:schemeClr>
          </a:solidFill>
        </a:fill>
      </a:tcStyle>
    </a:band1H>
    <a:band2H>
      <a:tcTxStyle/>
      <a:tcStyle>
        <a:tcBdr/>
      </a:tcStyle>
    </a:band2H>
    <a:band1V>
      <a:tcTxStyle/>
      <a:tcStyle>
        <a:tcBdr/>
        <a:fill>
          <a:solidFill>
            <a:schemeClr val="accent2">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2"/>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2"/>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font" Target="fonts/font4.fntdata"/><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2.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font" Target="fonts/font3.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5"/>
        <p:cNvGrpSpPr/>
        <p:nvPr/>
      </p:nvGrpSpPr>
      <p:grpSpPr>
        <a:xfrm>
          <a:off x="0" y="0"/>
          <a:ext cx="0" cy="0"/>
          <a:chOff x="0" y="0"/>
          <a:chExt cx="0" cy="0"/>
        </a:xfrm>
      </p:grpSpPr>
      <p:sp>
        <p:nvSpPr>
          <p:cNvPr id="2746" name="Google Shape;2746;ge45d6ca8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7" name="Google Shape;2747;ge45d6ca85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Note – this slide has been “hidden” – it appears in the slide deck in Normal but will not appear while presenting.</a:t>
            </a:r>
            <a:endParaRPr/>
          </a:p>
          <a:p>
            <a:pPr marL="457200" lvl="0" indent="-317500" algn="l" rtl="0">
              <a:lnSpc>
                <a:spcPct val="100000"/>
              </a:lnSpc>
              <a:spcBef>
                <a:spcPts val="0"/>
              </a:spcBef>
              <a:spcAft>
                <a:spcPts val="0"/>
              </a:spcAft>
              <a:buSzPts val="1400"/>
              <a:buChar char="●"/>
            </a:pPr>
            <a:r>
              <a:rPr lang="en-US"/>
              <a:t>To hide/unhide slides: using the Slide and Outline tab, select the slide you want to hide. Right click 🡪 Hide (in PowerPoint)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9"/>
        <p:cNvGrpSpPr/>
        <p:nvPr/>
      </p:nvGrpSpPr>
      <p:grpSpPr>
        <a:xfrm>
          <a:off x="0" y="0"/>
          <a:ext cx="0" cy="0"/>
          <a:chOff x="0" y="0"/>
          <a:chExt cx="0" cy="0"/>
        </a:xfrm>
      </p:grpSpPr>
      <p:sp>
        <p:nvSpPr>
          <p:cNvPr id="2910" name="Google Shape;291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1" name="Google Shape;291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Video: What is an Entrepreneur? (BCG Club Canada)</a:t>
            </a:r>
            <a:endParaRPr/>
          </a:p>
          <a:p>
            <a:pPr marL="139700" lvl="0" indent="0" algn="l" rtl="0">
              <a:lnSpc>
                <a:spcPct val="100000"/>
              </a:lnSpc>
              <a:spcBef>
                <a:spcPts val="0"/>
              </a:spcBef>
              <a:spcAft>
                <a:spcPts val="0"/>
              </a:spcAft>
              <a:buSzPts val="1400"/>
              <a:buNone/>
            </a:pPr>
            <a:r>
              <a:rPr lang="en-US"/>
              <a:t>https://www.youtube.com/watch?v=prDsSjywWag</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Note:  BCG Club Canada (Boys and Girls Club Canada) is one of many organizations that support youth entrepreneurship.</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Junior Achievement also has several business and entrepreneurial programs that can be brought into schools for reach ahead and experiential learning.</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Summer Company, offered by the Government of Ontario, offers students grants and mentorships to run their own business.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5"/>
        <p:cNvGrpSpPr/>
        <p:nvPr/>
      </p:nvGrpSpPr>
      <p:grpSpPr>
        <a:xfrm>
          <a:off x="0" y="0"/>
          <a:ext cx="0" cy="0"/>
          <a:chOff x="0" y="0"/>
          <a:chExt cx="0" cy="0"/>
        </a:xfrm>
      </p:grpSpPr>
      <p:sp>
        <p:nvSpPr>
          <p:cNvPr id="2916" name="Google Shape;291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7" name="Google Shape;291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3"/>
        <p:cNvGrpSpPr/>
        <p:nvPr/>
      </p:nvGrpSpPr>
      <p:grpSpPr>
        <a:xfrm>
          <a:off x="0" y="0"/>
          <a:ext cx="0" cy="0"/>
          <a:chOff x="0" y="0"/>
          <a:chExt cx="0" cy="0"/>
        </a:xfrm>
      </p:grpSpPr>
      <p:sp>
        <p:nvSpPr>
          <p:cNvPr id="2924" name="Google Shape;292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5" name="Google Shape;292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1"/>
        <p:cNvGrpSpPr/>
        <p:nvPr/>
      </p:nvGrpSpPr>
      <p:grpSpPr>
        <a:xfrm>
          <a:off x="0" y="0"/>
          <a:ext cx="0" cy="0"/>
          <a:chOff x="0" y="0"/>
          <a:chExt cx="0" cy="0"/>
        </a:xfrm>
      </p:grpSpPr>
      <p:sp>
        <p:nvSpPr>
          <p:cNvPr id="2932" name="Google Shape;293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3" name="Google Shape;293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8"/>
        <p:cNvGrpSpPr/>
        <p:nvPr/>
      </p:nvGrpSpPr>
      <p:grpSpPr>
        <a:xfrm>
          <a:off x="0" y="0"/>
          <a:ext cx="0" cy="0"/>
          <a:chOff x="0" y="0"/>
          <a:chExt cx="0" cy="0"/>
        </a:xfrm>
      </p:grpSpPr>
      <p:sp>
        <p:nvSpPr>
          <p:cNvPr id="2939" name="Google Shape;293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0" name="Google Shape;294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Sources: </a:t>
            </a:r>
            <a:endParaRPr/>
          </a:p>
          <a:p>
            <a:pPr marL="139700" lvl="0" indent="0" algn="l" rtl="0">
              <a:lnSpc>
                <a:spcPct val="100000"/>
              </a:lnSpc>
              <a:spcBef>
                <a:spcPts val="0"/>
              </a:spcBef>
              <a:spcAft>
                <a:spcPts val="0"/>
              </a:spcAft>
              <a:buSzPts val="1400"/>
              <a:buNone/>
            </a:pPr>
            <a:r>
              <a:rPr lang="en-US"/>
              <a:t>http://canadianentrepreneurtraining.com/7-types-of-entrepreneurs/</a:t>
            </a:r>
            <a:endParaRPr/>
          </a:p>
          <a:p>
            <a:pPr marL="139700" lvl="0" indent="0" algn="l" rtl="0">
              <a:lnSpc>
                <a:spcPct val="100000"/>
              </a:lnSpc>
              <a:spcBef>
                <a:spcPts val="0"/>
              </a:spcBef>
              <a:spcAft>
                <a:spcPts val="0"/>
              </a:spcAft>
              <a:buSzPts val="1400"/>
              <a:buNone/>
            </a:pPr>
            <a:r>
              <a:rPr lang="en-US"/>
              <a:t>https://quickbooks.intuit.com/ca/resources/taxes/small-medium-sized-enterprise-sme-canada/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5"/>
        <p:cNvGrpSpPr/>
        <p:nvPr/>
      </p:nvGrpSpPr>
      <p:grpSpPr>
        <a:xfrm>
          <a:off x="0" y="0"/>
          <a:ext cx="0" cy="0"/>
          <a:chOff x="0" y="0"/>
          <a:chExt cx="0" cy="0"/>
        </a:xfrm>
      </p:grpSpPr>
      <p:sp>
        <p:nvSpPr>
          <p:cNvPr id="2946" name="Google Shape;294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7" name="Google Shape;294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Source: http://canadianentrepreneurtraining.com/7-types-of-entrepreneurs/</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 DEVELOP OVER TWO SLIDES?**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2"/>
        <p:cNvGrpSpPr/>
        <p:nvPr/>
      </p:nvGrpSpPr>
      <p:grpSpPr>
        <a:xfrm>
          <a:off x="0" y="0"/>
          <a:ext cx="0" cy="0"/>
          <a:chOff x="0" y="0"/>
          <a:chExt cx="0" cy="0"/>
        </a:xfrm>
      </p:grpSpPr>
      <p:sp>
        <p:nvSpPr>
          <p:cNvPr id="2953" name="Google Shape;295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4" name="Google Shape;295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Learning Extension Option – watch a segment or episode of Dragon’s Den and have the student also be the Dragon’s, paying attention to the pitch, the ask and the overall quality of the business idea. Would they invest in the business if they were a Dragon?</a:t>
            </a:r>
            <a:endParaRPr/>
          </a:p>
          <a:p>
            <a:pPr marL="13970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https://www.cbc.ca/dragonsden/episodes</a:t>
            </a:r>
            <a:endParaRPr/>
          </a:p>
          <a:p>
            <a:pPr marL="13970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Dragon’s Den does young entrepreneurs episodes – these are terrific for teens to get them thinking about their entrepreneurial potential (Check out Season 13, Episode 12  and Season 12, Episode 4)</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0"/>
        <p:cNvGrpSpPr/>
        <p:nvPr/>
      </p:nvGrpSpPr>
      <p:grpSpPr>
        <a:xfrm>
          <a:off x="0" y="0"/>
          <a:ext cx="0" cy="0"/>
          <a:chOff x="0" y="0"/>
          <a:chExt cx="0" cy="0"/>
        </a:xfrm>
      </p:grpSpPr>
      <p:sp>
        <p:nvSpPr>
          <p:cNvPr id="2961" name="Google Shape;296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2" name="Google Shape;296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solidFill>
                  <a:schemeClr val="dk1"/>
                </a:solidFill>
              </a:rPr>
              <a:t>Ask students if they have family members or friends that own their businesses.</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Clr>
                <a:schemeClr val="dk1"/>
              </a:buClr>
              <a:buSzPts val="1400"/>
              <a:buFont typeface="Arial"/>
              <a:buNone/>
            </a:pPr>
            <a:r>
              <a:rPr lang="en-US">
                <a:solidFill>
                  <a:schemeClr val="dk1"/>
                </a:solidFill>
              </a:rPr>
              <a:t>Identify some locally owned businesses as well.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4"/>
        <p:cNvGrpSpPr/>
        <p:nvPr/>
      </p:nvGrpSpPr>
      <p:grpSpPr>
        <a:xfrm>
          <a:off x="0" y="0"/>
          <a:ext cx="0" cy="0"/>
          <a:chOff x="0" y="0"/>
          <a:chExt cx="0" cy="0"/>
        </a:xfrm>
      </p:grpSpPr>
      <p:sp>
        <p:nvSpPr>
          <p:cNvPr id="2975" name="Google Shape;297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6" name="Google Shape;2976;p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6"/>
        <p:cNvGrpSpPr/>
        <p:nvPr/>
      </p:nvGrpSpPr>
      <p:grpSpPr>
        <a:xfrm>
          <a:off x="0" y="0"/>
          <a:ext cx="0" cy="0"/>
          <a:chOff x="0" y="0"/>
          <a:chExt cx="0" cy="0"/>
        </a:xfrm>
      </p:grpSpPr>
      <p:sp>
        <p:nvSpPr>
          <p:cNvPr id="2987" name="Google Shape;298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8" name="Google Shape;298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They will need to “think outside of the box” to find the solution.  Give them this cue after a few minutes!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3"/>
        <p:cNvGrpSpPr/>
        <p:nvPr/>
      </p:nvGrpSpPr>
      <p:grpSpPr>
        <a:xfrm>
          <a:off x="0" y="0"/>
          <a:ext cx="0" cy="0"/>
          <a:chOff x="0" y="0"/>
          <a:chExt cx="0" cy="0"/>
        </a:xfrm>
      </p:grpSpPr>
      <p:sp>
        <p:nvSpPr>
          <p:cNvPr id="2754" name="Google Shape;2754;ge45d6ca85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5" name="Google Shape;2755;ge45d6ca85c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Note – this slide has been “hidden” – it appears in the slide deck in Normal but will not appear while presenting.</a:t>
            </a:r>
            <a:endParaRPr/>
          </a:p>
          <a:p>
            <a:pPr marL="457200" lvl="0" indent="-317500" algn="l" rtl="0">
              <a:lnSpc>
                <a:spcPct val="100000"/>
              </a:lnSpc>
              <a:spcBef>
                <a:spcPts val="0"/>
              </a:spcBef>
              <a:spcAft>
                <a:spcPts val="0"/>
              </a:spcAft>
              <a:buSzPts val="1400"/>
              <a:buChar char="●"/>
            </a:pPr>
            <a:r>
              <a:rPr lang="en-US"/>
              <a:t>To hide/unhide slides: using the Slide and Outline tab, select the slide you want to hide. Right click 🡪 Hide (in PowerPoint)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0"/>
        <p:cNvGrpSpPr/>
        <p:nvPr/>
      </p:nvGrpSpPr>
      <p:grpSpPr>
        <a:xfrm>
          <a:off x="0" y="0"/>
          <a:ext cx="0" cy="0"/>
          <a:chOff x="0" y="0"/>
          <a:chExt cx="0" cy="0"/>
        </a:xfrm>
      </p:grpSpPr>
      <p:sp>
        <p:nvSpPr>
          <p:cNvPr id="3001" name="Google Shape;300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2" name="Google Shape;300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8"/>
        <p:cNvGrpSpPr/>
        <p:nvPr/>
      </p:nvGrpSpPr>
      <p:grpSpPr>
        <a:xfrm>
          <a:off x="0" y="0"/>
          <a:ext cx="0" cy="0"/>
          <a:chOff x="0" y="0"/>
          <a:chExt cx="0" cy="0"/>
        </a:xfrm>
      </p:grpSpPr>
      <p:sp>
        <p:nvSpPr>
          <p:cNvPr id="3019" name="Google Shape;301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0" name="Google Shape;302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7" name="Google Shape;302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Source: BDC. (2019, October). </a:t>
            </a:r>
            <a:r>
              <a:rPr lang="en-US" i="1"/>
              <a:t>A Nation of Entrepreneurs</a:t>
            </a:r>
            <a:r>
              <a:rPr lang="en-US"/>
              <a:t>. Business Development Bank of Canada. https://www.bdc.ca/en.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a:t>SME’s account for 90% of all private sector jobs,  employ 10.7 million Canadians and contribute roughly $1 trillion to Canada’s gross domestic product. In other words, small and mid-sized businesses are hugely important for economic growth and employment; they are the backbone of our economy.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ttps://www.bdc.ca/EN/Documents/analysis_research/bdc-etude-sbw-nation-entrepreneurs.pdf?utm_campaign=Changing-faces-Study-2019--EN#:~:text=%E2%80%93%20In%202018%2C%20about%2044%2C700%20Canadians,of%20the%20last%20four%20years.&amp;text=There%20were%20241%2C000%20women%20entrepreneurs,up%20from%2049%2C000%20in%201976.</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6"/>
        <p:cNvGrpSpPr/>
        <p:nvPr/>
      </p:nvGrpSpPr>
      <p:grpSpPr>
        <a:xfrm>
          <a:off x="0" y="0"/>
          <a:ext cx="0" cy="0"/>
          <a:chOff x="0" y="0"/>
          <a:chExt cx="0" cy="0"/>
        </a:xfrm>
      </p:grpSpPr>
      <p:sp>
        <p:nvSpPr>
          <p:cNvPr id="3037" name="Google Shape;303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8" name="Google Shape;303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Students can brainstorm their ideas on the student handout; start with students thinking individually and then brainstorming in their small groups</a:t>
            </a:r>
            <a:endParaRPr/>
          </a:p>
          <a:p>
            <a:pPr marL="457200" lvl="0" indent="-22860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4"/>
        <p:cNvGrpSpPr/>
        <p:nvPr/>
      </p:nvGrpSpPr>
      <p:grpSpPr>
        <a:xfrm>
          <a:off x="0" y="0"/>
          <a:ext cx="0" cy="0"/>
          <a:chOff x="0" y="0"/>
          <a:chExt cx="0" cy="0"/>
        </a:xfrm>
      </p:grpSpPr>
      <p:sp>
        <p:nvSpPr>
          <p:cNvPr id="3045" name="Google Shape;304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6" name="Google Shape;304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Did anyone in the group guess all of these?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1"/>
        <p:cNvGrpSpPr/>
        <p:nvPr/>
      </p:nvGrpSpPr>
      <p:grpSpPr>
        <a:xfrm>
          <a:off x="0" y="0"/>
          <a:ext cx="0" cy="0"/>
          <a:chOff x="0" y="0"/>
          <a:chExt cx="0" cy="0"/>
        </a:xfrm>
      </p:grpSpPr>
      <p:sp>
        <p:nvSpPr>
          <p:cNvPr id="3052" name="Google Shape;305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3" name="Google Shape;305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US"/>
              <a:t>Source: BDC. (2019, October). </a:t>
            </a:r>
            <a:r>
              <a:rPr lang="en-US" i="1"/>
              <a:t>A Nation of Entrepreneurs</a:t>
            </a:r>
            <a:r>
              <a:rPr lang="en-US"/>
              <a:t>. Business Development Bank of Canada. https://www.bdc.ca/en. </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https://www.bdc.ca/EN/Documents/analysis_research/bdc-etude-sbw-nation-entrepreneurs.pdf?utm_campaign=Changing-faces-Study-2019--EN#:~:text=%E2%80%93%20In%202018%2C%20about%2044%2C700%20Canadians,of%20the%20last%20four%20years.&amp;text=There%20were%20241%2C000%20women%20entrepreneurs,up%20from%2049%2C000%20in%201976.</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7"/>
        <p:cNvGrpSpPr/>
        <p:nvPr/>
      </p:nvGrpSpPr>
      <p:grpSpPr>
        <a:xfrm>
          <a:off x="0" y="0"/>
          <a:ext cx="0" cy="0"/>
          <a:chOff x="0" y="0"/>
          <a:chExt cx="0" cy="0"/>
        </a:xfrm>
      </p:grpSpPr>
      <p:sp>
        <p:nvSpPr>
          <p:cNvPr id="3058" name="Google Shape;305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9" name="Google Shape;3059;p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9"/>
        <p:cNvGrpSpPr/>
        <p:nvPr/>
      </p:nvGrpSpPr>
      <p:grpSpPr>
        <a:xfrm>
          <a:off x="0" y="0"/>
          <a:ext cx="0" cy="0"/>
          <a:chOff x="0" y="0"/>
          <a:chExt cx="0" cy="0"/>
        </a:xfrm>
      </p:grpSpPr>
      <p:sp>
        <p:nvSpPr>
          <p:cNvPr id="3070" name="Google Shape;307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1" name="Google Shape;307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Give the students 10 – 20 seconds to settle and visualize (this can be challenging!)</a:t>
            </a:r>
            <a:endParaRPr/>
          </a:p>
          <a:p>
            <a:pPr marL="457200" lvl="0" indent="-317500" algn="l" rtl="0">
              <a:lnSpc>
                <a:spcPct val="100000"/>
              </a:lnSpc>
              <a:spcBef>
                <a:spcPts val="0"/>
              </a:spcBef>
              <a:spcAft>
                <a:spcPts val="0"/>
              </a:spcAft>
              <a:buSzPts val="1400"/>
              <a:buChar char="●"/>
            </a:pPr>
            <a:r>
              <a:rPr lang="en-US"/>
              <a:t>Cue them when they can open their eyes, reminding them to keep looking at their handout</a:t>
            </a:r>
            <a:endParaRPr/>
          </a:p>
          <a:p>
            <a:pPr marL="457200" lvl="0" indent="-317500" algn="l" rtl="0">
              <a:lnSpc>
                <a:spcPct val="100000"/>
              </a:lnSpc>
              <a:spcBef>
                <a:spcPts val="0"/>
              </a:spcBef>
              <a:spcAft>
                <a:spcPts val="0"/>
              </a:spcAft>
              <a:buSzPts val="1400"/>
              <a:buChar char="●"/>
            </a:pPr>
            <a:r>
              <a:rPr lang="en-US"/>
              <a:t>Cue them to write down  the number of people in the room</a:t>
            </a:r>
            <a:endParaRPr/>
          </a:p>
          <a:p>
            <a:pPr marL="457200" lvl="0" indent="-317500" algn="l" rtl="0">
              <a:lnSpc>
                <a:spcPct val="100000"/>
              </a:lnSpc>
              <a:spcBef>
                <a:spcPts val="0"/>
              </a:spcBef>
              <a:spcAft>
                <a:spcPts val="0"/>
              </a:spcAft>
              <a:buSzPts val="1400"/>
              <a:buChar char="●"/>
            </a:pPr>
            <a:r>
              <a:rPr lang="en-US"/>
              <a:t>Cue them to write down the predominant colour</a:t>
            </a:r>
            <a:endParaRPr/>
          </a:p>
          <a:p>
            <a:pPr marL="457200" lvl="0" indent="-317500" algn="l" rtl="0">
              <a:lnSpc>
                <a:spcPct val="100000"/>
              </a:lnSpc>
              <a:spcBef>
                <a:spcPts val="0"/>
              </a:spcBef>
              <a:spcAft>
                <a:spcPts val="0"/>
              </a:spcAft>
              <a:buSzPts val="1400"/>
              <a:buChar char="●"/>
            </a:pPr>
            <a:r>
              <a:rPr lang="en-US"/>
              <a:t>Survey them to see their results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5"/>
        <p:cNvGrpSpPr/>
        <p:nvPr/>
      </p:nvGrpSpPr>
      <p:grpSpPr>
        <a:xfrm>
          <a:off x="0" y="0"/>
          <a:ext cx="0" cy="0"/>
          <a:chOff x="0" y="0"/>
          <a:chExt cx="0" cy="0"/>
        </a:xfrm>
      </p:grpSpPr>
      <p:sp>
        <p:nvSpPr>
          <p:cNvPr id="3076" name="Google Shape;3076;ge45d6ca85c_0_3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7" name="Google Shape;3077;ge45d6ca85c_0_33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2"/>
        <p:cNvGrpSpPr/>
        <p:nvPr/>
      </p:nvGrpSpPr>
      <p:grpSpPr>
        <a:xfrm>
          <a:off x="0" y="0"/>
          <a:ext cx="0" cy="0"/>
          <a:chOff x="0" y="0"/>
          <a:chExt cx="0" cy="0"/>
        </a:xfrm>
      </p:grpSpPr>
      <p:sp>
        <p:nvSpPr>
          <p:cNvPr id="3083" name="Google Shape;3083;ge45d6ca85c_0_3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4" name="Google Shape;3084;ge45d6ca85c_0_3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400"/>
              <a:buChar char="●"/>
            </a:pPr>
            <a:r>
              <a:rPr lang="en-US"/>
              <a:t>Using the student handout, brainstorm some of your ideas</a:t>
            </a:r>
            <a:endParaRPr/>
          </a:p>
          <a:p>
            <a:pPr marL="171450" lvl="0" indent="-8255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Teacher Note:</a:t>
            </a:r>
            <a:endParaRPr/>
          </a:p>
          <a:p>
            <a:pPr marL="0" lvl="0" indent="0" algn="l" rtl="0">
              <a:lnSpc>
                <a:spcPct val="100000"/>
              </a:lnSpc>
              <a:spcBef>
                <a:spcPts val="0"/>
              </a:spcBef>
              <a:spcAft>
                <a:spcPts val="0"/>
              </a:spcAft>
              <a:buSzPts val="1400"/>
              <a:buNone/>
            </a:pPr>
            <a:r>
              <a:rPr lang="en-US"/>
              <a:t>The upcoming slides have a series of short videos that discuss the characteristics, traits and skills of an entrepreneur.  </a:t>
            </a:r>
            <a:endParaRPr/>
          </a:p>
          <a:p>
            <a:pPr marL="0" lvl="0" indent="0" algn="l" rtl="0">
              <a:lnSpc>
                <a:spcPct val="100000"/>
              </a:lnSpc>
              <a:spcBef>
                <a:spcPts val="0"/>
              </a:spcBef>
              <a:spcAft>
                <a:spcPts val="0"/>
              </a:spcAft>
              <a:buSzPts val="1400"/>
              <a:buNone/>
            </a:pPr>
            <a:r>
              <a:rPr lang="en-US"/>
              <a:t>Not all of them need to be used,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1"/>
        <p:cNvGrpSpPr/>
        <p:nvPr/>
      </p:nvGrpSpPr>
      <p:grpSpPr>
        <a:xfrm>
          <a:off x="0" y="0"/>
          <a:ext cx="0" cy="0"/>
          <a:chOff x="0" y="0"/>
          <a:chExt cx="0" cy="0"/>
        </a:xfrm>
      </p:grpSpPr>
      <p:sp>
        <p:nvSpPr>
          <p:cNvPr id="2762" name="Google Shape;27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3" name="Google Shape;27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Teacher Resource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The student companion handout is a separate file.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1"/>
        <p:cNvGrpSpPr/>
        <p:nvPr/>
      </p:nvGrpSpPr>
      <p:grpSpPr>
        <a:xfrm>
          <a:off x="0" y="0"/>
          <a:ext cx="0" cy="0"/>
          <a:chOff x="0" y="0"/>
          <a:chExt cx="0" cy="0"/>
        </a:xfrm>
      </p:grpSpPr>
      <p:sp>
        <p:nvSpPr>
          <p:cNvPr id="3102" name="Google Shape;3102;ge45d6ca85c_0_3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3" name="Google Shape;3103;ge45d6ca85c_0_33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Watch the video, and add any other suggestions to your brainstorm.</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Video: Qualities of an Entrepreneur (BGC Canada)</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https://www.youtube.com/watch?v=s6cPmBSL-OQ</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Additional video options: </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10 Qualities of a Successful Entrepreneur   https://www.youtube.com/watch?v=slklVUUKFFc</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15 Qualities of Effective Entrepreneurs    https://www.youtube.com/watch?v=BhoocSXyNXc</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7"/>
        <p:cNvGrpSpPr/>
        <p:nvPr/>
      </p:nvGrpSpPr>
      <p:grpSpPr>
        <a:xfrm>
          <a:off x="0" y="0"/>
          <a:ext cx="0" cy="0"/>
          <a:chOff x="0" y="0"/>
          <a:chExt cx="0" cy="0"/>
        </a:xfrm>
      </p:grpSpPr>
      <p:sp>
        <p:nvSpPr>
          <p:cNvPr id="3108" name="Google Shape;3108;ge45d6ca85c_0_3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9" name="Google Shape;3109;ge45d6ca85c_0_33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Remind students that this list is providing a broad overview of the characteristics and traits needed for an entrepreneur. Edit or add to it as needed!</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5"/>
        <p:cNvGrpSpPr/>
        <p:nvPr/>
      </p:nvGrpSpPr>
      <p:grpSpPr>
        <a:xfrm>
          <a:off x="0" y="0"/>
          <a:ext cx="0" cy="0"/>
          <a:chOff x="0" y="0"/>
          <a:chExt cx="0" cy="0"/>
        </a:xfrm>
      </p:grpSpPr>
      <p:sp>
        <p:nvSpPr>
          <p:cNvPr id="3116" name="Google Shape;3116;ge45d6ca85c_0_3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7" name="Google Shape;3117;ge45d6ca85c_0_338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2"/>
        <p:cNvGrpSpPr/>
        <p:nvPr/>
      </p:nvGrpSpPr>
      <p:grpSpPr>
        <a:xfrm>
          <a:off x="0" y="0"/>
          <a:ext cx="0" cy="0"/>
          <a:chOff x="0" y="0"/>
          <a:chExt cx="0" cy="0"/>
        </a:xfrm>
      </p:grpSpPr>
      <p:sp>
        <p:nvSpPr>
          <p:cNvPr id="3123" name="Google Shape;3123;ge45d6ca85c_0_6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4" name="Google Shape;3124;ge45d6ca85c_0_65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800" b="0" i="0" u="none" strike="noStrike" cap="none">
                <a:solidFill>
                  <a:schemeClr val="dk1"/>
                </a:solidFill>
                <a:latin typeface="Arial"/>
                <a:ea typeface="Arial"/>
                <a:cs typeface="Arial"/>
                <a:sym typeface="Arial"/>
              </a:rPr>
              <a:t>Go through each characteristics one-at-a-time, giving students a couple of minutes to to jot down their individual demonstration of each trait.</a:t>
            </a:r>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ge45d6ca85c_0_6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3" name="Google Shape;3133;ge45d6ca85c_0_65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9"/>
        <p:cNvGrpSpPr/>
        <p:nvPr/>
      </p:nvGrpSpPr>
      <p:grpSpPr>
        <a:xfrm>
          <a:off x="0" y="0"/>
          <a:ext cx="0" cy="0"/>
          <a:chOff x="0" y="0"/>
          <a:chExt cx="0" cy="0"/>
        </a:xfrm>
      </p:grpSpPr>
      <p:sp>
        <p:nvSpPr>
          <p:cNvPr id="3140" name="Google Shape;3140;ge45d6ca85c_0_6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1" name="Google Shape;3141;ge45d6ca85c_0_65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8"/>
        <p:cNvGrpSpPr/>
        <p:nvPr/>
      </p:nvGrpSpPr>
      <p:grpSpPr>
        <a:xfrm>
          <a:off x="0" y="0"/>
          <a:ext cx="0" cy="0"/>
          <a:chOff x="0" y="0"/>
          <a:chExt cx="0" cy="0"/>
        </a:xfrm>
      </p:grpSpPr>
      <p:sp>
        <p:nvSpPr>
          <p:cNvPr id="3149" name="Google Shape;3149;ge45d6ca85c_0_6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0" name="Google Shape;3150;ge45d6ca85c_0_65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6"/>
        <p:cNvGrpSpPr/>
        <p:nvPr/>
      </p:nvGrpSpPr>
      <p:grpSpPr>
        <a:xfrm>
          <a:off x="0" y="0"/>
          <a:ext cx="0" cy="0"/>
          <a:chOff x="0" y="0"/>
          <a:chExt cx="0" cy="0"/>
        </a:xfrm>
      </p:grpSpPr>
      <p:sp>
        <p:nvSpPr>
          <p:cNvPr id="3157" name="Google Shape;3157;ge45d6ca85c_2_1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8" name="Google Shape;3158;ge45d6ca85c_2_15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Refer the students to this section of the student handout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6"/>
        <p:cNvGrpSpPr/>
        <p:nvPr/>
      </p:nvGrpSpPr>
      <p:grpSpPr>
        <a:xfrm>
          <a:off x="0" y="0"/>
          <a:ext cx="0" cy="0"/>
          <a:chOff x="0" y="0"/>
          <a:chExt cx="0" cy="0"/>
        </a:xfrm>
      </p:grpSpPr>
      <p:sp>
        <p:nvSpPr>
          <p:cNvPr id="3167" name="Google Shape;3167;ge45d6ca85c_2_1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8" name="Google Shape;3168;ge45d6ca85c_2_157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8"/>
        <p:cNvGrpSpPr/>
        <p:nvPr/>
      </p:nvGrpSpPr>
      <p:grpSpPr>
        <a:xfrm>
          <a:off x="0" y="0"/>
          <a:ext cx="0" cy="0"/>
          <a:chOff x="0" y="0"/>
          <a:chExt cx="0" cy="0"/>
        </a:xfrm>
      </p:grpSpPr>
      <p:sp>
        <p:nvSpPr>
          <p:cNvPr id="3179" name="Google Shape;3179;ge45d6ca85c_2_1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0" name="Google Shape;3180;ge45d6ca85c_2_15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Tip – the students should talk them out a little bit</a:t>
            </a:r>
            <a:endParaRPr/>
          </a:p>
          <a:p>
            <a:pPr marL="457200" lvl="0" indent="-317500" algn="l" rtl="0">
              <a:lnSpc>
                <a:spcPct val="100000"/>
              </a:lnSpc>
              <a:spcBef>
                <a:spcPts val="0"/>
              </a:spcBef>
              <a:spcAft>
                <a:spcPts val="0"/>
              </a:spcAft>
              <a:buSzPts val="1400"/>
              <a:buChar char="●"/>
            </a:pPr>
            <a:r>
              <a:rPr lang="en-US"/>
              <a:t>Give them 3 – 5 minutes to figure them out!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7"/>
        <p:cNvGrpSpPr/>
        <p:nvPr/>
      </p:nvGrpSpPr>
      <p:grpSpPr>
        <a:xfrm>
          <a:off x="0" y="0"/>
          <a:ext cx="0" cy="0"/>
          <a:chOff x="0" y="0"/>
          <a:chExt cx="0" cy="0"/>
        </a:xfrm>
      </p:grpSpPr>
      <p:sp>
        <p:nvSpPr>
          <p:cNvPr id="2768" name="Google Shape;2768;ge9c7d6960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9" name="Google Shape;2769;ge9c7d69601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Teacher Resource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The student companion handout is a separate file.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5"/>
        <p:cNvGrpSpPr/>
        <p:nvPr/>
      </p:nvGrpSpPr>
      <p:grpSpPr>
        <a:xfrm>
          <a:off x="0" y="0"/>
          <a:ext cx="0" cy="0"/>
          <a:chOff x="0" y="0"/>
          <a:chExt cx="0" cy="0"/>
        </a:xfrm>
      </p:grpSpPr>
      <p:sp>
        <p:nvSpPr>
          <p:cNvPr id="3186" name="Google Shape;3186;ge45d6ca85c_2_1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7" name="Google Shape;3187;ge45d6ca85c_2_15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1. History repeating itself</a:t>
            </a:r>
            <a:endParaRPr/>
          </a:p>
          <a:p>
            <a:pPr marL="139700" lvl="0" indent="0" algn="l" rtl="0">
              <a:lnSpc>
                <a:spcPct val="100000"/>
              </a:lnSpc>
              <a:spcBef>
                <a:spcPts val="0"/>
              </a:spcBef>
              <a:spcAft>
                <a:spcPts val="0"/>
              </a:spcAft>
              <a:buSzPts val="1400"/>
              <a:buNone/>
            </a:pPr>
            <a:r>
              <a:rPr lang="en-US"/>
              <a:t>2. Ring around the rose</a:t>
            </a:r>
            <a:endParaRPr/>
          </a:p>
          <a:p>
            <a:pPr marL="139700" lvl="0" indent="0" algn="l" rtl="0">
              <a:lnSpc>
                <a:spcPct val="100000"/>
              </a:lnSpc>
              <a:spcBef>
                <a:spcPts val="0"/>
              </a:spcBef>
              <a:spcAft>
                <a:spcPts val="0"/>
              </a:spcAft>
              <a:buSzPts val="1400"/>
              <a:buNone/>
            </a:pPr>
            <a:r>
              <a:rPr lang="en-US"/>
              <a:t>3. Repeat after me</a:t>
            </a:r>
            <a:endParaRPr/>
          </a:p>
          <a:p>
            <a:pPr marL="139700" lvl="0" indent="0" algn="l" rtl="0">
              <a:lnSpc>
                <a:spcPct val="100000"/>
              </a:lnSpc>
              <a:spcBef>
                <a:spcPts val="0"/>
              </a:spcBef>
              <a:spcAft>
                <a:spcPts val="0"/>
              </a:spcAft>
              <a:buSzPts val="1400"/>
              <a:buNone/>
            </a:pPr>
            <a:r>
              <a:rPr lang="en-US"/>
              <a:t>4. Read between the lines</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Help them figure out patterns and layout</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6"/>
        <p:cNvGrpSpPr/>
        <p:nvPr/>
      </p:nvGrpSpPr>
      <p:grpSpPr>
        <a:xfrm>
          <a:off x="0" y="0"/>
          <a:ext cx="0" cy="0"/>
          <a:chOff x="0" y="0"/>
          <a:chExt cx="0" cy="0"/>
        </a:xfrm>
      </p:grpSpPr>
      <p:sp>
        <p:nvSpPr>
          <p:cNvPr id="3197" name="Google Shape;3197;ge45d6ca85c_2_1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8" name="Google Shape;3198;ge45d6ca85c_2_16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3"/>
        <p:cNvGrpSpPr/>
        <p:nvPr/>
      </p:nvGrpSpPr>
      <p:grpSpPr>
        <a:xfrm>
          <a:off x="0" y="0"/>
          <a:ext cx="0" cy="0"/>
          <a:chOff x="0" y="0"/>
          <a:chExt cx="0" cy="0"/>
        </a:xfrm>
      </p:grpSpPr>
      <p:sp>
        <p:nvSpPr>
          <p:cNvPr id="3204" name="Google Shape;3204;ge45d6ca85c_2_1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5" name="Google Shape;3205;ge45d6ca85c_2_16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29. Big Bird</a:t>
            </a:r>
            <a:endParaRPr/>
          </a:p>
          <a:p>
            <a:pPr marL="139700" lvl="0" indent="0" algn="l" rtl="0">
              <a:lnSpc>
                <a:spcPct val="100000"/>
              </a:lnSpc>
              <a:spcBef>
                <a:spcPts val="0"/>
              </a:spcBef>
              <a:spcAft>
                <a:spcPts val="0"/>
              </a:spcAft>
              <a:buSzPts val="1400"/>
              <a:buNone/>
            </a:pPr>
            <a:r>
              <a:rPr lang="en-US"/>
              <a:t>30. High Chair</a:t>
            </a:r>
            <a:endParaRPr/>
          </a:p>
          <a:p>
            <a:pPr marL="139700" lvl="0" indent="0" algn="l" rtl="0">
              <a:lnSpc>
                <a:spcPct val="100000"/>
              </a:lnSpc>
              <a:spcBef>
                <a:spcPts val="0"/>
              </a:spcBef>
              <a:spcAft>
                <a:spcPts val="0"/>
              </a:spcAft>
              <a:buSzPts val="1400"/>
              <a:buNone/>
            </a:pPr>
            <a:r>
              <a:rPr lang="en-US"/>
              <a:t>31. Ice Cube</a:t>
            </a:r>
            <a:endParaRPr/>
          </a:p>
          <a:p>
            <a:pPr marL="139700" lvl="0" indent="0" algn="l" rtl="0">
              <a:lnSpc>
                <a:spcPct val="100000"/>
              </a:lnSpc>
              <a:spcBef>
                <a:spcPts val="0"/>
              </a:spcBef>
              <a:spcAft>
                <a:spcPts val="0"/>
              </a:spcAft>
              <a:buSzPts val="1400"/>
              <a:buNone/>
            </a:pPr>
            <a:r>
              <a:rPr lang="en-US"/>
              <a:t>32. Foreign Language  (4 in language)</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4"/>
        <p:cNvGrpSpPr/>
        <p:nvPr/>
      </p:nvGrpSpPr>
      <p:grpSpPr>
        <a:xfrm>
          <a:off x="0" y="0"/>
          <a:ext cx="0" cy="0"/>
          <a:chOff x="0" y="0"/>
          <a:chExt cx="0" cy="0"/>
        </a:xfrm>
      </p:grpSpPr>
      <p:sp>
        <p:nvSpPr>
          <p:cNvPr id="3215" name="Google Shape;3215;ge45d6ca85c_2_1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6" name="Google Shape;3216;ge45d6ca85c_2_16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1"/>
        <p:cNvGrpSpPr/>
        <p:nvPr/>
      </p:nvGrpSpPr>
      <p:grpSpPr>
        <a:xfrm>
          <a:off x="0" y="0"/>
          <a:ext cx="0" cy="0"/>
          <a:chOff x="0" y="0"/>
          <a:chExt cx="0" cy="0"/>
        </a:xfrm>
      </p:grpSpPr>
      <p:sp>
        <p:nvSpPr>
          <p:cNvPr id="3222" name="Google Shape;3222;ge45d6ca85c_2_1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3" name="Google Shape;3223;ge45d6ca85c_2_16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OCTE Event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Or 🡪 organized by SHSM Teacher/SHSM School team</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a:t>** EDIT THIS SLIDE TO ADD IN THE SECTOR PARTNER DETAILS.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5"/>
        <p:cNvGrpSpPr/>
        <p:nvPr/>
      </p:nvGrpSpPr>
      <p:grpSpPr>
        <a:xfrm>
          <a:off x="0" y="0"/>
          <a:ext cx="0" cy="0"/>
          <a:chOff x="0" y="0"/>
          <a:chExt cx="0" cy="0"/>
        </a:xfrm>
      </p:grpSpPr>
      <p:sp>
        <p:nvSpPr>
          <p:cNvPr id="3236" name="Google Shape;3236;ge45d6ca85c_2_1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7" name="Google Shape;3237;ge45d6ca85c_2_16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Modules 5 and 6 can be completed after the Sector Partner Experience and will connect the concepts from Modules 1 – 3 and the sector partner.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next slide features a video that can be optional, depending on the time frame between the sector partner experience and the post-activities.</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2"/>
        <p:cNvGrpSpPr/>
        <p:nvPr/>
      </p:nvGrpSpPr>
      <p:grpSpPr>
        <a:xfrm>
          <a:off x="0" y="0"/>
          <a:ext cx="0" cy="0"/>
          <a:chOff x="0" y="0"/>
          <a:chExt cx="0" cy="0"/>
        </a:xfrm>
      </p:grpSpPr>
      <p:sp>
        <p:nvSpPr>
          <p:cNvPr id="3243" name="Google Shape;3243;ge45d6ca85c_2_1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4" name="Google Shape;3244;ge45d6ca85c_2_16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You can use this video to help refresh/reinforce entrepreneurial characteristics. You may want to refer to the characteristics and traits featured in Module 3 as well.</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Video: Successful Entrepreneurship Characteristics in Plain English</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https://www.youtube.com/watch?v=YEhhqqCFxog</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Another video option: Does this Resonate with You? Characteristics of the Entrepreneurial Spirit.</a:t>
            </a:r>
            <a:endParaRPr/>
          </a:p>
          <a:p>
            <a:pPr marL="139700" lvl="0" indent="0" algn="l" rtl="0">
              <a:lnSpc>
                <a:spcPct val="100000"/>
              </a:lnSpc>
              <a:spcBef>
                <a:spcPts val="0"/>
              </a:spcBef>
              <a:spcAft>
                <a:spcPts val="0"/>
              </a:spcAft>
              <a:buSzPts val="1400"/>
              <a:buNone/>
            </a:pPr>
            <a:r>
              <a:rPr lang="en-US"/>
              <a:t>https://www.youtube.com/watch?v=CxpKsuYP0gQ (approx. 5 minutes)</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ge45d6ca85c_2_16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1" name="Google Shape;3251;ge45d6ca85c_2_16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The Sector Partner Event/Experience through OCTE will feature more than one Entrepreneur. Students can select one of them.</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p:txBody>
      </p:sp>
      <p:sp>
        <p:nvSpPr>
          <p:cNvPr id="3252" name="Google Shape;3252;ge45d6ca85c_2_165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6"/>
        <p:cNvGrpSpPr/>
        <p:nvPr/>
      </p:nvGrpSpPr>
      <p:grpSpPr>
        <a:xfrm>
          <a:off x="0" y="0"/>
          <a:ext cx="0" cy="0"/>
          <a:chOff x="0" y="0"/>
          <a:chExt cx="0" cy="0"/>
        </a:xfrm>
      </p:grpSpPr>
      <p:sp>
        <p:nvSpPr>
          <p:cNvPr id="3257" name="Google Shape;3257;ge45d6ca85c_2_1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8" name="Google Shape;3258;ge45d6ca85c_2_16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Students may need to refer to Module 3 to help them recall the characteristics.</a:t>
            </a:r>
            <a:endParaRPr/>
          </a:p>
        </p:txBody>
      </p:sp>
      <p:sp>
        <p:nvSpPr>
          <p:cNvPr id="3259" name="Google Shape;3259;ge45d6ca85c_2_165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3"/>
        <p:cNvGrpSpPr/>
        <p:nvPr/>
      </p:nvGrpSpPr>
      <p:grpSpPr>
        <a:xfrm>
          <a:off x="0" y="0"/>
          <a:ext cx="0" cy="0"/>
          <a:chOff x="0" y="0"/>
          <a:chExt cx="0" cy="0"/>
        </a:xfrm>
      </p:grpSpPr>
      <p:sp>
        <p:nvSpPr>
          <p:cNvPr id="3264" name="Google Shape;3264;ge45d6ca85c_2_1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5" name="Google Shape;3265;ge45d6ca85c_2_16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
        <p:nvSpPr>
          <p:cNvPr id="3266" name="Google Shape;3266;ge45d6ca85c_2_166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3"/>
        <p:cNvGrpSpPr/>
        <p:nvPr/>
      </p:nvGrpSpPr>
      <p:grpSpPr>
        <a:xfrm>
          <a:off x="0" y="0"/>
          <a:ext cx="0" cy="0"/>
          <a:chOff x="0" y="0"/>
          <a:chExt cx="0" cy="0"/>
        </a:xfrm>
      </p:grpSpPr>
      <p:sp>
        <p:nvSpPr>
          <p:cNvPr id="2774" name="Google Shape;27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5" name="Google Shape;27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0"/>
        <p:cNvGrpSpPr/>
        <p:nvPr/>
      </p:nvGrpSpPr>
      <p:grpSpPr>
        <a:xfrm>
          <a:off x="0" y="0"/>
          <a:ext cx="0" cy="0"/>
          <a:chOff x="0" y="0"/>
          <a:chExt cx="0" cy="0"/>
        </a:xfrm>
      </p:grpSpPr>
      <p:sp>
        <p:nvSpPr>
          <p:cNvPr id="3271" name="Google Shape;3271;ge45d6ca85c_2_1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2" name="Google Shape;3272;ge45d6ca85c_2_16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Students may be unfamiliar with a Venn Diagram and may need some extra explanation for this.</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7"/>
        <p:cNvGrpSpPr/>
        <p:nvPr/>
      </p:nvGrpSpPr>
      <p:grpSpPr>
        <a:xfrm>
          <a:off x="0" y="0"/>
          <a:ext cx="0" cy="0"/>
          <a:chOff x="0" y="0"/>
          <a:chExt cx="0" cy="0"/>
        </a:xfrm>
      </p:grpSpPr>
      <p:sp>
        <p:nvSpPr>
          <p:cNvPr id="3278" name="Google Shape;3278;ge45d6ca85c_2_1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9" name="Google Shape;3279;ge45d6ca85c_2_16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endParaRPr sz="1200" b="1">
              <a:solidFill>
                <a:schemeClr val="dk1"/>
              </a:solidFill>
              <a:latin typeface="Arial"/>
              <a:ea typeface="Arial"/>
              <a:cs typeface="Arial"/>
              <a:sym typeface="Arial"/>
            </a:endParaRPr>
          </a:p>
        </p:txBody>
      </p:sp>
      <p:sp>
        <p:nvSpPr>
          <p:cNvPr id="3280" name="Google Shape;3280;ge45d6ca85c_2_167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51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4"/>
        <p:cNvGrpSpPr/>
        <p:nvPr/>
      </p:nvGrpSpPr>
      <p:grpSpPr>
        <a:xfrm>
          <a:off x="0" y="0"/>
          <a:ext cx="0" cy="0"/>
          <a:chOff x="0" y="0"/>
          <a:chExt cx="0" cy="0"/>
        </a:xfrm>
      </p:grpSpPr>
      <p:sp>
        <p:nvSpPr>
          <p:cNvPr id="3285" name="Google Shape;3285;ge45d6ca85c_2_1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6" name="Google Shape;3286;ge45d6ca85c_2_168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e45d6ca85c_2_1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8" name="Google Shape;3298;ge45d6ca85c_2_16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Solution: A map!</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2"/>
        <p:cNvGrpSpPr/>
        <p:nvPr/>
      </p:nvGrpSpPr>
      <p:grpSpPr>
        <a:xfrm>
          <a:off x="0" y="0"/>
          <a:ext cx="0" cy="0"/>
          <a:chOff x="0" y="0"/>
          <a:chExt cx="0" cy="0"/>
        </a:xfrm>
      </p:grpSpPr>
      <p:sp>
        <p:nvSpPr>
          <p:cNvPr id="3303" name="Google Shape;3303;ge45d6ca85c_2_1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4" name="Google Shape;3304;ge45d6ca85c_2_16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Solution: A keyboard!</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8"/>
        <p:cNvGrpSpPr/>
        <p:nvPr/>
      </p:nvGrpSpPr>
      <p:grpSpPr>
        <a:xfrm>
          <a:off x="0" y="0"/>
          <a:ext cx="0" cy="0"/>
          <a:chOff x="0" y="0"/>
          <a:chExt cx="0" cy="0"/>
        </a:xfrm>
      </p:grpSpPr>
      <p:sp>
        <p:nvSpPr>
          <p:cNvPr id="3309" name="Google Shape;3309;ge45d6ca85c_2_1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0" name="Google Shape;3310;ge45d6ca85c_2_17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Solution: A dice!</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4"/>
        <p:cNvGrpSpPr/>
        <p:nvPr/>
      </p:nvGrpSpPr>
      <p:grpSpPr>
        <a:xfrm>
          <a:off x="0" y="0"/>
          <a:ext cx="0" cy="0"/>
          <a:chOff x="0" y="0"/>
          <a:chExt cx="0" cy="0"/>
        </a:xfrm>
      </p:grpSpPr>
      <p:sp>
        <p:nvSpPr>
          <p:cNvPr id="3315" name="Google Shape;3315;ge45d6ca85c_2_1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6" name="Google Shape;3316;ge45d6ca85c_2_17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This module may can take up to two 75 minute periods as it will take students through a shortened version of the Summer Company Business Plan.  Students will be doing some calculations around start-up funds and profitability.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Having access to technology and internet will be helpful for students when working on the Summer Company Plan.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more detailed version of a business planning and costing is available in the related OCTE SPE Costs of Running a Business.</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a:t>You can also partner with your local Small Business Enterprise Centre. https://www.ontario.ca/page/small-business-enterprise-centre-locations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coordinators for the Summer Company Program will come to help facilitate this aspect!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r>
              <a:rPr lang="en-US"/>
              <a:t>Additionally, Junior Achievement has a program, Be Entrepreneurial, that can be used instead of this module. https://jacanada.org/program/be-entrepreneurial</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1"/>
        <p:cNvGrpSpPr/>
        <p:nvPr/>
      </p:nvGrpSpPr>
      <p:grpSpPr>
        <a:xfrm>
          <a:off x="0" y="0"/>
          <a:ext cx="0" cy="0"/>
          <a:chOff x="0" y="0"/>
          <a:chExt cx="0" cy="0"/>
        </a:xfrm>
      </p:grpSpPr>
      <p:sp>
        <p:nvSpPr>
          <p:cNvPr id="3322" name="Google Shape;3322;ge45d6ca85c_2_1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3" name="Google Shape;3323;ge45d6ca85c_2_17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Note: Sir Richard Branson was knighted in March 2020 </a:t>
            </a:r>
            <a:r>
              <a:rPr lang="en-US" b="0" i="0">
                <a:solidFill>
                  <a:srgbClr val="202122"/>
                </a:solidFill>
                <a:latin typeface="Arial"/>
                <a:ea typeface="Arial"/>
                <a:cs typeface="Arial"/>
                <a:sym typeface="Arial"/>
              </a:rPr>
              <a:t>for "services to entrepreneurship".</a:t>
            </a:r>
            <a:endParaRPr b="0" i="0" u="none" strike="noStrike" baseline="30000">
              <a:solidFill>
                <a:srgbClr val="0645AD"/>
              </a:solidFill>
              <a:latin typeface="Arial"/>
              <a:ea typeface="Arial"/>
              <a:cs typeface="Arial"/>
              <a:sym typeface="Arial"/>
            </a:endParaRPr>
          </a:p>
          <a:p>
            <a:pPr marL="0" lvl="0" indent="0" algn="l" rtl="0">
              <a:lnSpc>
                <a:spcPct val="100000"/>
              </a:lnSpc>
              <a:spcBef>
                <a:spcPts val="0"/>
              </a:spcBef>
              <a:spcAft>
                <a:spcPts val="0"/>
              </a:spcAft>
              <a:buSzPts val="1400"/>
              <a:buNone/>
            </a:pPr>
            <a:endParaRPr b="0" i="0" u="none" strike="noStrike" baseline="30000">
              <a:solidFill>
                <a:srgbClr val="0645AD"/>
              </a:solidFill>
              <a:latin typeface="Arial"/>
              <a:ea typeface="Arial"/>
              <a:cs typeface="Arial"/>
              <a:sym typeface="Arial"/>
            </a:endParaRPr>
          </a:p>
          <a:p>
            <a:pPr marL="0" lvl="0" indent="0" algn="l" rtl="0">
              <a:lnSpc>
                <a:spcPct val="100000"/>
              </a:lnSpc>
              <a:spcBef>
                <a:spcPts val="0"/>
              </a:spcBef>
              <a:spcAft>
                <a:spcPts val="0"/>
              </a:spcAft>
              <a:buSzPts val="1400"/>
              <a:buNone/>
            </a:pPr>
            <a:endParaRPr b="0" i="0" u="none" strike="noStrike" baseline="30000">
              <a:solidFill>
                <a:srgbClr val="0645AD"/>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rgbClr val="202122"/>
                </a:solidFill>
                <a:latin typeface="Arial"/>
                <a:ea typeface="Arial"/>
                <a:cs typeface="Arial"/>
                <a:sym typeface="Arial"/>
              </a:rPr>
              <a:t>The Virgin group has businesses in retail, music, transportation (air, sea and space travel).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7"/>
        <p:cNvGrpSpPr/>
        <p:nvPr/>
      </p:nvGrpSpPr>
      <p:grpSpPr>
        <a:xfrm>
          <a:off x="0" y="0"/>
          <a:ext cx="0" cy="0"/>
          <a:chOff x="0" y="0"/>
          <a:chExt cx="0" cy="0"/>
        </a:xfrm>
      </p:grpSpPr>
      <p:sp>
        <p:nvSpPr>
          <p:cNvPr id="3328" name="Google Shape;3328;ge45d6ca85c_2_1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9" name="Google Shape;3329;ge45d6ca85c_2_17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3"/>
        <p:cNvGrpSpPr/>
        <p:nvPr/>
      </p:nvGrpSpPr>
      <p:grpSpPr>
        <a:xfrm>
          <a:off x="0" y="0"/>
          <a:ext cx="0" cy="0"/>
          <a:chOff x="0" y="0"/>
          <a:chExt cx="0" cy="0"/>
        </a:xfrm>
      </p:grpSpPr>
      <p:sp>
        <p:nvSpPr>
          <p:cNvPr id="3334" name="Google Shape;3334;ge45d6ca85c_2_1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5" name="Google Shape;3335;ge45d6ca85c_2_172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4"/>
        <p:cNvGrpSpPr/>
        <p:nvPr/>
      </p:nvGrpSpPr>
      <p:grpSpPr>
        <a:xfrm>
          <a:off x="0" y="0"/>
          <a:ext cx="0" cy="0"/>
          <a:chOff x="0" y="0"/>
          <a:chExt cx="0" cy="0"/>
        </a:xfrm>
      </p:grpSpPr>
      <p:sp>
        <p:nvSpPr>
          <p:cNvPr id="2805" name="Google Shape;2805;ge45d6ca85c_0_4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6" name="Google Shape;2806;ge45d6ca85c_0_49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8"/>
        <p:cNvGrpSpPr/>
        <p:nvPr/>
      </p:nvGrpSpPr>
      <p:grpSpPr>
        <a:xfrm>
          <a:off x="0" y="0"/>
          <a:ext cx="0" cy="0"/>
          <a:chOff x="0" y="0"/>
          <a:chExt cx="0" cy="0"/>
        </a:xfrm>
      </p:grpSpPr>
      <p:sp>
        <p:nvSpPr>
          <p:cNvPr id="3339" name="Google Shape;3339;ge45d6ca85c_2_1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0" name="Google Shape;3340;ge45d6ca85c_2_17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4"/>
        <p:cNvGrpSpPr/>
        <p:nvPr/>
      </p:nvGrpSpPr>
      <p:grpSpPr>
        <a:xfrm>
          <a:off x="0" y="0"/>
          <a:ext cx="0" cy="0"/>
          <a:chOff x="0" y="0"/>
          <a:chExt cx="0" cy="0"/>
        </a:xfrm>
      </p:grpSpPr>
      <p:sp>
        <p:nvSpPr>
          <p:cNvPr id="3345" name="Google Shape;3345;ge45d6ca85c_2_1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6" name="Google Shape;3346;ge45d6ca85c_2_173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6"/>
        <p:cNvGrpSpPr/>
        <p:nvPr/>
      </p:nvGrpSpPr>
      <p:grpSpPr>
        <a:xfrm>
          <a:off x="0" y="0"/>
          <a:ext cx="0" cy="0"/>
          <a:chOff x="0" y="0"/>
          <a:chExt cx="0" cy="0"/>
        </a:xfrm>
      </p:grpSpPr>
      <p:sp>
        <p:nvSpPr>
          <p:cNvPr id="3357" name="Google Shape;3357;ge45d6ca85c_2_1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8" name="Google Shape;3358;ge45d6ca85c_2_17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Use a timer for the 3 minutes – most students will start to write immediately.</a:t>
            </a:r>
            <a:endParaRPr/>
          </a:p>
          <a:p>
            <a:pPr marL="457200" lvl="0" indent="-317500" algn="l" rtl="0">
              <a:lnSpc>
                <a:spcPct val="100000"/>
              </a:lnSpc>
              <a:spcBef>
                <a:spcPts val="0"/>
              </a:spcBef>
              <a:spcAft>
                <a:spcPts val="0"/>
              </a:spcAft>
              <a:buSzPts val="1400"/>
              <a:buChar char="●"/>
            </a:pPr>
            <a:r>
              <a:rPr lang="en-US"/>
              <a:t>Give students about 5 minutes and in small groups, brainstorm their ideas and share with the full group</a:t>
            </a:r>
            <a:endParaRPr/>
          </a:p>
          <a:p>
            <a:pPr marL="457200" lvl="0" indent="-317500" algn="l" rtl="0">
              <a:lnSpc>
                <a:spcPct val="100000"/>
              </a:lnSpc>
              <a:spcBef>
                <a:spcPts val="0"/>
              </a:spcBef>
              <a:spcAft>
                <a:spcPts val="0"/>
              </a:spcAft>
              <a:buSzPts val="1400"/>
              <a:buChar char="●"/>
            </a:pPr>
            <a:r>
              <a:rPr lang="en-US"/>
              <a:t>The brainstorm can be completed on the student handout or use sticky notes – one idea per note. In their groups, students could organize their sticky notes by themes and generate more ideas</a:t>
            </a:r>
            <a:endParaRPr/>
          </a:p>
          <a:p>
            <a:pPr marL="457200" lvl="0" indent="-317500" algn="l" rtl="0">
              <a:lnSpc>
                <a:spcPct val="100000"/>
              </a:lnSpc>
              <a:spcBef>
                <a:spcPts val="0"/>
              </a:spcBef>
              <a:spcAft>
                <a:spcPts val="0"/>
              </a:spcAft>
              <a:buSzPts val="1400"/>
              <a:buChar char="●"/>
            </a:pPr>
            <a:r>
              <a:rPr lang="en-US"/>
              <a:t>Add student ideas to the blank slide following this one to incorporate the ideas or use chart paper</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2"/>
        <p:cNvGrpSpPr/>
        <p:nvPr/>
      </p:nvGrpSpPr>
      <p:grpSpPr>
        <a:xfrm>
          <a:off x="0" y="0"/>
          <a:ext cx="0" cy="0"/>
          <a:chOff x="0" y="0"/>
          <a:chExt cx="0" cy="0"/>
        </a:xfrm>
      </p:grpSpPr>
      <p:sp>
        <p:nvSpPr>
          <p:cNvPr id="3363" name="Google Shape;3363;ge45d6ca85c_2_1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4" name="Google Shape;3364;ge45d6ca85c_2_17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Use a timer for the 3 minutes – most students will start to write immediately.</a:t>
            </a:r>
            <a:endParaRPr/>
          </a:p>
          <a:p>
            <a:pPr marL="457200" lvl="0" indent="-317500" algn="l" rtl="0">
              <a:lnSpc>
                <a:spcPct val="100000"/>
              </a:lnSpc>
              <a:spcBef>
                <a:spcPts val="0"/>
              </a:spcBef>
              <a:spcAft>
                <a:spcPts val="0"/>
              </a:spcAft>
              <a:buSzPts val="1400"/>
              <a:buChar char="●"/>
            </a:pPr>
            <a:r>
              <a:rPr lang="en-US"/>
              <a:t>Give students about 5 minutes and in small groups, brainstorm their ideas and share with the full group</a:t>
            </a:r>
            <a:endParaRPr/>
          </a:p>
          <a:p>
            <a:pPr marL="457200" lvl="0" indent="-317500" algn="l" rtl="0">
              <a:lnSpc>
                <a:spcPct val="100000"/>
              </a:lnSpc>
              <a:spcBef>
                <a:spcPts val="0"/>
              </a:spcBef>
              <a:spcAft>
                <a:spcPts val="0"/>
              </a:spcAft>
              <a:buSzPts val="1400"/>
              <a:buChar char="●"/>
            </a:pPr>
            <a:r>
              <a:rPr lang="en-US"/>
              <a:t>The brainstorm can be completed on the student handout or use sticky notes – one idea per note. In their groups, students could organize their sticky notes by themes and generate more ideas</a:t>
            </a:r>
            <a:endParaRPr/>
          </a:p>
          <a:p>
            <a:pPr marL="457200" lvl="0" indent="-317500" algn="l" rtl="0">
              <a:lnSpc>
                <a:spcPct val="100000"/>
              </a:lnSpc>
              <a:spcBef>
                <a:spcPts val="0"/>
              </a:spcBef>
              <a:spcAft>
                <a:spcPts val="0"/>
              </a:spcAft>
              <a:buSzPts val="1400"/>
              <a:buChar char="●"/>
            </a:pPr>
            <a:r>
              <a:rPr lang="en-US"/>
              <a:t>Add student ideas to the blank slide following this one to incorporate the ideas or use chart paper</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e45d6ca85c_2_1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0" name="Google Shape;3370;ge45d6ca85c_2_17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https://www.ontario.ca/document/your-guide-employment-standards-act-0/minimum-wage</a:t>
            </a:r>
            <a:endParaRPr/>
          </a:p>
          <a:p>
            <a:pPr marL="457200" lvl="0" indent="-22860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b="0" i="0">
                <a:solidFill>
                  <a:srgbClr val="202124"/>
                </a:solidFill>
                <a:latin typeface="arial"/>
                <a:ea typeface="arial"/>
                <a:cs typeface="arial"/>
                <a:sym typeface="arial"/>
              </a:rPr>
              <a:t>On October 1, 2021, the general minimum wage in Ontario will increase from $14.25 to $14.35 per hour. This minimum wage applies to most employees. Minimum wage rates will also increase for the following employees: students: from </a:t>
            </a:r>
            <a:r>
              <a:rPr lang="en-US" b="1" i="0">
                <a:solidFill>
                  <a:srgbClr val="202124"/>
                </a:solidFill>
                <a:latin typeface="arial"/>
                <a:ea typeface="arial"/>
                <a:cs typeface="arial"/>
                <a:sym typeface="arial"/>
              </a:rPr>
              <a:t>$13.40 to $13.50 an hour</a:t>
            </a:r>
            <a:r>
              <a:rPr lang="en-US" b="0" i="0">
                <a:solidFill>
                  <a:srgbClr val="202124"/>
                </a:solidFill>
                <a:latin typeface="arial"/>
                <a:ea typeface="arial"/>
                <a:cs typeface="arial"/>
                <a:sym typeface="arial"/>
              </a:rPr>
              <a:t>.</a:t>
            </a:r>
            <a:endParaRPr/>
          </a:p>
          <a:p>
            <a:pPr marL="139700" lvl="0" indent="0" algn="l" rtl="0">
              <a:lnSpc>
                <a:spcPct val="100000"/>
              </a:lnSpc>
              <a:spcBef>
                <a:spcPts val="0"/>
              </a:spcBef>
              <a:spcAft>
                <a:spcPts val="0"/>
              </a:spcAft>
              <a:buSzPts val="1400"/>
              <a:buNone/>
            </a:pPr>
            <a:endParaRPr b="0" i="0">
              <a:solidFill>
                <a:srgbClr val="202124"/>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b="0" i="0">
                <a:solidFill>
                  <a:srgbClr val="202124"/>
                </a:solidFill>
                <a:latin typeface="arial"/>
                <a:ea typeface="arial"/>
                <a:cs typeface="arial"/>
                <a:sym typeface="arial"/>
              </a:rPr>
              <a:t>Help students figure this out:</a:t>
            </a:r>
            <a:endParaRPr/>
          </a:p>
          <a:p>
            <a:pPr marL="139700" lvl="0" indent="0" algn="l" rtl="0">
              <a:lnSpc>
                <a:spcPct val="100000"/>
              </a:lnSpc>
              <a:spcBef>
                <a:spcPts val="0"/>
              </a:spcBef>
              <a:spcAft>
                <a:spcPts val="0"/>
              </a:spcAft>
              <a:buSzPts val="1400"/>
              <a:buNone/>
            </a:pPr>
            <a:r>
              <a:rPr lang="en-US" b="0" i="0">
                <a:solidFill>
                  <a:srgbClr val="202124"/>
                </a:solidFill>
                <a:latin typeface="arial"/>
                <a:ea typeface="arial"/>
                <a:cs typeface="arial"/>
                <a:sym typeface="arial"/>
              </a:rPr>
              <a:t>$3000.00 / $13.50 = 222.22 hours</a:t>
            </a:r>
            <a:endParaRPr/>
          </a:p>
          <a:p>
            <a:pPr marL="139700" lvl="0" indent="0" algn="l" rtl="0">
              <a:lnSpc>
                <a:spcPct val="100000"/>
              </a:lnSpc>
              <a:spcBef>
                <a:spcPts val="0"/>
              </a:spcBef>
              <a:spcAft>
                <a:spcPts val="0"/>
              </a:spcAft>
              <a:buSzPts val="1400"/>
              <a:buNone/>
            </a:pPr>
            <a:endParaRPr b="0" i="0">
              <a:solidFill>
                <a:srgbClr val="202124"/>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b="0" i="0">
                <a:solidFill>
                  <a:srgbClr val="202124"/>
                </a:solidFill>
                <a:latin typeface="arial"/>
                <a:ea typeface="arial"/>
                <a:cs typeface="arial"/>
                <a:sym typeface="arial"/>
              </a:rPr>
              <a:t>222.22 hours / 8 weeks of the summer = approx. 28 hours of work needed per week.</a:t>
            </a:r>
            <a:endParaRPr/>
          </a:p>
          <a:p>
            <a:pPr marL="139700" lvl="0" indent="0" algn="l" rtl="0">
              <a:lnSpc>
                <a:spcPct val="100000"/>
              </a:lnSpc>
              <a:spcBef>
                <a:spcPts val="0"/>
              </a:spcBef>
              <a:spcAft>
                <a:spcPts val="0"/>
              </a:spcAft>
              <a:buSzPts val="1400"/>
              <a:buNone/>
            </a:pPr>
            <a:endParaRPr b="0" i="0">
              <a:solidFill>
                <a:srgbClr val="202124"/>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b="0" i="0">
                <a:solidFill>
                  <a:srgbClr val="202124"/>
                </a:solidFill>
                <a:latin typeface="arial"/>
                <a:ea typeface="arial"/>
                <a:cs typeface="arial"/>
                <a:sym typeface="arial"/>
              </a:rPr>
              <a:t>How many students are getting 28 hours of work per week at their job, if they have one?</a:t>
            </a:r>
            <a:endParaRPr/>
          </a:p>
          <a:p>
            <a:pPr marL="139700" lvl="0" indent="0" algn="l" rtl="0">
              <a:lnSpc>
                <a:spcPct val="100000"/>
              </a:lnSpc>
              <a:spcBef>
                <a:spcPts val="0"/>
              </a:spcBef>
              <a:spcAft>
                <a:spcPts val="0"/>
              </a:spcAft>
              <a:buSzPts val="1400"/>
              <a:buNone/>
            </a:pPr>
            <a:endParaRPr b="0" i="0">
              <a:solidFill>
                <a:srgbClr val="202124"/>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b="0" i="0">
                <a:solidFill>
                  <a:srgbClr val="202124"/>
                </a:solidFill>
                <a:latin typeface="arial"/>
                <a:ea typeface="arial"/>
                <a:cs typeface="arial"/>
                <a:sym typeface="arial"/>
              </a:rPr>
              <a:t>Remember them that through Summer Company they keep their profits as well.</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6"/>
        <p:cNvGrpSpPr/>
        <p:nvPr/>
      </p:nvGrpSpPr>
      <p:grpSpPr>
        <a:xfrm>
          <a:off x="0" y="0"/>
          <a:ext cx="0" cy="0"/>
          <a:chOff x="0" y="0"/>
          <a:chExt cx="0" cy="0"/>
        </a:xfrm>
      </p:grpSpPr>
      <p:sp>
        <p:nvSpPr>
          <p:cNvPr id="3377" name="Google Shape;3377;ge45d6ca85c_2_1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8" name="Google Shape;3378;ge45d6ca85c_2_17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Remind the students that it will take more than 28 hours per week to earn $3000.00 because of mandatory payroll deductions (CPP, Income Tax, EI)</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7"/>
        <p:cNvGrpSpPr/>
        <p:nvPr/>
      </p:nvGrpSpPr>
      <p:grpSpPr>
        <a:xfrm>
          <a:off x="0" y="0"/>
          <a:ext cx="0" cy="0"/>
          <a:chOff x="0" y="0"/>
          <a:chExt cx="0" cy="0"/>
        </a:xfrm>
      </p:grpSpPr>
      <p:sp>
        <p:nvSpPr>
          <p:cNvPr id="3388" name="Google Shape;3388;ge45d6ca85c_2_1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9" name="Google Shape;3389;ge45d6ca85c_2_17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https://www.ontario.ca/document/your-guide-employment-standards-act-0/minimum-wage</a:t>
            </a:r>
            <a:endParaRPr/>
          </a:p>
          <a:p>
            <a:pPr marL="457200" lvl="0" indent="-22860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b="0" i="0">
                <a:solidFill>
                  <a:srgbClr val="202124"/>
                </a:solidFill>
                <a:latin typeface="arial"/>
                <a:ea typeface="arial"/>
                <a:cs typeface="arial"/>
                <a:sym typeface="arial"/>
              </a:rPr>
              <a:t>On October 1, 2021, the general minimum wage in Ontario will increase from $14.25 to $14.35 per hour. This minimum wage applies to most employees. Minimum wage rates will also increase for the following employees: students: from </a:t>
            </a:r>
            <a:r>
              <a:rPr lang="en-US" b="1" i="0">
                <a:solidFill>
                  <a:srgbClr val="202124"/>
                </a:solidFill>
                <a:latin typeface="arial"/>
                <a:ea typeface="arial"/>
                <a:cs typeface="arial"/>
                <a:sym typeface="arial"/>
              </a:rPr>
              <a:t>$13.40 to $13.50 an hour</a:t>
            </a:r>
            <a:r>
              <a:rPr lang="en-US" b="0" i="0">
                <a:solidFill>
                  <a:srgbClr val="202124"/>
                </a:solidFill>
                <a:latin typeface="arial"/>
                <a:ea typeface="arial"/>
                <a:cs typeface="arial"/>
                <a:sym typeface="arial"/>
              </a:rPr>
              <a:t>.</a:t>
            </a:r>
            <a:endParaRPr/>
          </a:p>
          <a:p>
            <a:pPr marL="139700" lvl="0" indent="0" algn="l" rtl="0">
              <a:lnSpc>
                <a:spcPct val="100000"/>
              </a:lnSpc>
              <a:spcBef>
                <a:spcPts val="0"/>
              </a:spcBef>
              <a:spcAft>
                <a:spcPts val="0"/>
              </a:spcAft>
              <a:buSzPts val="1400"/>
              <a:buNone/>
            </a:pPr>
            <a:endParaRPr b="0" i="0">
              <a:solidFill>
                <a:srgbClr val="202124"/>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b="0" i="0">
                <a:solidFill>
                  <a:srgbClr val="202124"/>
                </a:solidFill>
                <a:latin typeface="arial"/>
                <a:ea typeface="arial"/>
                <a:cs typeface="arial"/>
                <a:sym typeface="arial"/>
              </a:rPr>
              <a:t>Help students figure this out:</a:t>
            </a:r>
            <a:endParaRPr/>
          </a:p>
          <a:p>
            <a:pPr marL="139700" lvl="0" indent="0" algn="l" rtl="0">
              <a:lnSpc>
                <a:spcPct val="100000"/>
              </a:lnSpc>
              <a:spcBef>
                <a:spcPts val="0"/>
              </a:spcBef>
              <a:spcAft>
                <a:spcPts val="0"/>
              </a:spcAft>
              <a:buSzPts val="1400"/>
              <a:buNone/>
            </a:pPr>
            <a:r>
              <a:rPr lang="en-US" b="0" i="0">
                <a:solidFill>
                  <a:srgbClr val="202124"/>
                </a:solidFill>
                <a:latin typeface="arial"/>
                <a:ea typeface="arial"/>
                <a:cs typeface="arial"/>
                <a:sym typeface="arial"/>
              </a:rPr>
              <a:t>$3000.00 / $13.50 = 222.22 hours</a:t>
            </a:r>
            <a:endParaRPr/>
          </a:p>
          <a:p>
            <a:pPr marL="139700" lvl="0" indent="0" algn="l" rtl="0">
              <a:lnSpc>
                <a:spcPct val="100000"/>
              </a:lnSpc>
              <a:spcBef>
                <a:spcPts val="0"/>
              </a:spcBef>
              <a:spcAft>
                <a:spcPts val="0"/>
              </a:spcAft>
              <a:buSzPts val="1400"/>
              <a:buNone/>
            </a:pPr>
            <a:endParaRPr b="0" i="0">
              <a:solidFill>
                <a:srgbClr val="202124"/>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b="0" i="0">
                <a:solidFill>
                  <a:srgbClr val="202124"/>
                </a:solidFill>
                <a:latin typeface="arial"/>
                <a:ea typeface="arial"/>
                <a:cs typeface="arial"/>
                <a:sym typeface="arial"/>
              </a:rPr>
              <a:t>222.22 hours / 8 weeks of the summer = approx. 28 hours of work needed per week.</a:t>
            </a:r>
            <a:endParaRPr/>
          </a:p>
          <a:p>
            <a:pPr marL="139700" lvl="0" indent="0" algn="l" rtl="0">
              <a:lnSpc>
                <a:spcPct val="100000"/>
              </a:lnSpc>
              <a:spcBef>
                <a:spcPts val="0"/>
              </a:spcBef>
              <a:spcAft>
                <a:spcPts val="0"/>
              </a:spcAft>
              <a:buSzPts val="1400"/>
              <a:buNone/>
            </a:pPr>
            <a:endParaRPr b="0" i="0">
              <a:solidFill>
                <a:srgbClr val="202124"/>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b="0" i="0">
                <a:solidFill>
                  <a:srgbClr val="202124"/>
                </a:solidFill>
                <a:latin typeface="arial"/>
                <a:ea typeface="arial"/>
                <a:cs typeface="arial"/>
                <a:sym typeface="arial"/>
              </a:rPr>
              <a:t>How many students are getting 28 hours of work per week at their job, if they have one?</a:t>
            </a:r>
            <a:endParaRPr/>
          </a:p>
          <a:p>
            <a:pPr marL="139700" lvl="0" indent="0" algn="l" rtl="0">
              <a:lnSpc>
                <a:spcPct val="100000"/>
              </a:lnSpc>
              <a:spcBef>
                <a:spcPts val="0"/>
              </a:spcBef>
              <a:spcAft>
                <a:spcPts val="0"/>
              </a:spcAft>
              <a:buSzPts val="1400"/>
              <a:buNone/>
            </a:pPr>
            <a:endParaRPr b="0" i="0">
              <a:solidFill>
                <a:srgbClr val="202124"/>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b="0" i="0">
                <a:solidFill>
                  <a:srgbClr val="202124"/>
                </a:solidFill>
                <a:latin typeface="arial"/>
                <a:ea typeface="arial"/>
                <a:cs typeface="arial"/>
                <a:sym typeface="arial"/>
              </a:rPr>
              <a:t>Remember them that through Summer Company they keep their profits as well.</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5"/>
        <p:cNvGrpSpPr/>
        <p:nvPr/>
      </p:nvGrpSpPr>
      <p:grpSpPr>
        <a:xfrm>
          <a:off x="0" y="0"/>
          <a:ext cx="0" cy="0"/>
          <a:chOff x="0" y="0"/>
          <a:chExt cx="0" cy="0"/>
        </a:xfrm>
      </p:grpSpPr>
      <p:sp>
        <p:nvSpPr>
          <p:cNvPr id="3396" name="Google Shape;3396;ge45d6ca85c_2_1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7" name="Google Shape;3397;ge45d6ca85c_2_17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This is a promotional video for Summer Company by the Kingston region.  Check with your local Small Business Enterprise Centre for any other their promotional materials for your region.</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1"/>
        <p:cNvGrpSpPr/>
        <p:nvPr/>
      </p:nvGrpSpPr>
      <p:grpSpPr>
        <a:xfrm>
          <a:off x="0" y="0"/>
          <a:ext cx="0" cy="0"/>
          <a:chOff x="0" y="0"/>
          <a:chExt cx="0" cy="0"/>
        </a:xfrm>
      </p:grpSpPr>
      <p:sp>
        <p:nvSpPr>
          <p:cNvPr id="3402" name="Google Shape;3402;ge45d6ca85c_2_1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3" name="Google Shape;3403;ge45d6ca85c_2_17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https://www.ontario.ca/page/start-summer-company-students</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More information is available through the above link, that details the criteria, eligibility and processes of the program.</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The full business plan template is available through the website, as well as a “Yearbook” of previous Summer Company businesses.  </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The template has been modified for the purposes for this activity but the full Summer Company template could be used OR the Costs of Starting a Business SPE if instructors want to spend more time of business plan development.</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7"/>
        <p:cNvGrpSpPr/>
        <p:nvPr/>
      </p:nvGrpSpPr>
      <p:grpSpPr>
        <a:xfrm>
          <a:off x="0" y="0"/>
          <a:ext cx="0" cy="0"/>
          <a:chOff x="0" y="0"/>
          <a:chExt cx="0" cy="0"/>
        </a:xfrm>
      </p:grpSpPr>
      <p:sp>
        <p:nvSpPr>
          <p:cNvPr id="3408" name="Google Shape;3408;ge45d6ca85c_2_1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9" name="Google Shape;3409;ge45d6ca85c_2_17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Check the Summer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2"/>
        <p:cNvGrpSpPr/>
        <p:nvPr/>
      </p:nvGrpSpPr>
      <p:grpSpPr>
        <a:xfrm>
          <a:off x="0" y="0"/>
          <a:ext cx="0" cy="0"/>
          <a:chOff x="0" y="0"/>
          <a:chExt cx="0" cy="0"/>
        </a:xfrm>
      </p:grpSpPr>
      <p:sp>
        <p:nvSpPr>
          <p:cNvPr id="2813" name="Google Shape;281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4" name="Google Shape;281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The survey is on the next slide</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4"/>
        <p:cNvGrpSpPr/>
        <p:nvPr/>
      </p:nvGrpSpPr>
      <p:grpSpPr>
        <a:xfrm>
          <a:off x="0" y="0"/>
          <a:ext cx="0" cy="0"/>
          <a:chOff x="0" y="0"/>
          <a:chExt cx="0" cy="0"/>
        </a:xfrm>
      </p:grpSpPr>
      <p:sp>
        <p:nvSpPr>
          <p:cNvPr id="3415" name="Google Shape;3415;ge45d6ca85c_2_1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6" name="Google Shape;3416;ge45d6ca85c_2_17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Video: Summer Company Participants – Renfrew Country 2017</a:t>
            </a:r>
            <a:endParaRPr/>
          </a:p>
          <a:p>
            <a:pPr marL="139700" lvl="0" indent="0" algn="l" rtl="0">
              <a:lnSpc>
                <a:spcPct val="100000"/>
              </a:lnSpc>
              <a:spcBef>
                <a:spcPts val="0"/>
              </a:spcBef>
              <a:spcAft>
                <a:spcPts val="0"/>
              </a:spcAft>
              <a:buSzPts val="1400"/>
              <a:buNone/>
            </a:pPr>
            <a:r>
              <a:rPr lang="en-US"/>
              <a:t>https://www.youtube.com/watch?v=zVdOQO67tzg</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Check local SPEC’s for more regional videos and promotions.</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1"/>
        <p:cNvGrpSpPr/>
        <p:nvPr/>
      </p:nvGrpSpPr>
      <p:grpSpPr>
        <a:xfrm>
          <a:off x="0" y="0"/>
          <a:ext cx="0" cy="0"/>
          <a:chOff x="0" y="0"/>
          <a:chExt cx="0" cy="0"/>
        </a:xfrm>
      </p:grpSpPr>
      <p:sp>
        <p:nvSpPr>
          <p:cNvPr id="3422" name="Google Shape;3422;ge45d6ca85c_2_1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3" name="Google Shape;3423;ge45d6ca85c_2_18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https://www.ontario.ca/page/small-business-enterprise-centre-locations</a:t>
            </a:r>
            <a:endParaRPr/>
          </a:p>
          <a:p>
            <a:pPr marL="457200" lvl="0" indent="-22860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Use the hyperlink to figure out the SBEC in your region.</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8"/>
        <p:cNvGrpSpPr/>
        <p:nvPr/>
      </p:nvGrpSpPr>
      <p:grpSpPr>
        <a:xfrm>
          <a:off x="0" y="0"/>
          <a:ext cx="0" cy="0"/>
          <a:chOff x="0" y="0"/>
          <a:chExt cx="0" cy="0"/>
        </a:xfrm>
      </p:grpSpPr>
      <p:sp>
        <p:nvSpPr>
          <p:cNvPr id="3429" name="Google Shape;3429;ge45d6ca85c_2_1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0" name="Google Shape;3430;ge45d6ca85c_2_18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Video: Writing a Business Plan</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https://www.youtube.com/watch?v=7ykkhepT9aE</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5"/>
        <p:cNvGrpSpPr/>
        <p:nvPr/>
      </p:nvGrpSpPr>
      <p:grpSpPr>
        <a:xfrm>
          <a:off x="0" y="0"/>
          <a:ext cx="0" cy="0"/>
          <a:chOff x="0" y="0"/>
          <a:chExt cx="0" cy="0"/>
        </a:xfrm>
      </p:grpSpPr>
      <p:sp>
        <p:nvSpPr>
          <p:cNvPr id="3436" name="Google Shape;3436;ge45d6ca85c_2_1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7" name="Google Shape;3437;ge45d6ca85c_2_18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sz="1800">
                <a:latin typeface="Libre Franklin"/>
                <a:ea typeface="Libre Franklin"/>
                <a:cs typeface="Libre Franklin"/>
                <a:sym typeface="Libre Franklin"/>
              </a:rPr>
              <a:t>business plan gets you to think about your products, customers, competition, marketing and financing so you can move on to the next step: putting your ideas into action.</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2"/>
        <p:cNvGrpSpPr/>
        <p:nvPr/>
      </p:nvGrpSpPr>
      <p:grpSpPr>
        <a:xfrm>
          <a:off x="0" y="0"/>
          <a:ext cx="0" cy="0"/>
          <a:chOff x="0" y="0"/>
          <a:chExt cx="0" cy="0"/>
        </a:xfrm>
      </p:grpSpPr>
      <p:sp>
        <p:nvSpPr>
          <p:cNvPr id="3443" name="Google Shape;3443;ge45d6ca85c_2_18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4" name="Google Shape;3444;ge45d6ca85c_2_18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Adapted from the Summer Company Business Plan Template</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9"/>
        <p:cNvGrpSpPr/>
        <p:nvPr/>
      </p:nvGrpSpPr>
      <p:grpSpPr>
        <a:xfrm>
          <a:off x="0" y="0"/>
          <a:ext cx="0" cy="0"/>
          <a:chOff x="0" y="0"/>
          <a:chExt cx="0" cy="0"/>
        </a:xfrm>
      </p:grpSpPr>
      <p:sp>
        <p:nvSpPr>
          <p:cNvPr id="3450" name="Google Shape;3450;ge45d6ca85c_2_1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1" name="Google Shape;3451;ge45d6ca85c_2_18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Summer Company Guides and Resources:</a:t>
            </a:r>
            <a:endParaRPr/>
          </a:p>
          <a:p>
            <a:pPr marL="139700" lvl="0" indent="0" algn="l" rtl="0">
              <a:lnSpc>
                <a:spcPct val="100000"/>
              </a:lnSpc>
              <a:spcBef>
                <a:spcPts val="0"/>
              </a:spcBef>
              <a:spcAft>
                <a:spcPts val="0"/>
              </a:spcAft>
              <a:buSzPts val="1400"/>
              <a:buNone/>
            </a:pPr>
            <a:r>
              <a:rPr lang="en-US"/>
              <a:t>https://www.ontario.ca/page/start-summer-company-students#section-10</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5"/>
        <p:cNvGrpSpPr/>
        <p:nvPr/>
      </p:nvGrpSpPr>
      <p:grpSpPr>
        <a:xfrm>
          <a:off x="0" y="0"/>
          <a:ext cx="0" cy="0"/>
          <a:chOff x="0" y="0"/>
          <a:chExt cx="0" cy="0"/>
        </a:xfrm>
      </p:grpSpPr>
      <p:sp>
        <p:nvSpPr>
          <p:cNvPr id="3456" name="Google Shape;3456;ge45d6ca85c_2_1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7" name="Google Shape;3457;ge45d6ca85c_2_18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Students can work on their own or in group of 2 or 3 to develop a business idea. They can draw on any skill set they may have to come up with a business idea – it may or may not be related to their SHSM sector.</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There is a Summer Company planner in the student handout, but students could also use markers and sheet paper to develop their ideas for each section.</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2"/>
        <p:cNvGrpSpPr/>
        <p:nvPr/>
      </p:nvGrpSpPr>
      <p:grpSpPr>
        <a:xfrm>
          <a:off x="0" y="0"/>
          <a:ext cx="0" cy="0"/>
          <a:chOff x="0" y="0"/>
          <a:chExt cx="0" cy="0"/>
        </a:xfrm>
      </p:grpSpPr>
      <p:sp>
        <p:nvSpPr>
          <p:cNvPr id="3463" name="Google Shape;3463;ge45d6ca85c_2_1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4" name="Google Shape;3464;ge45d6ca85c_2_18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91770" lvl="0" indent="0" algn="l" rtl="0">
              <a:lnSpc>
                <a:spcPct val="118181"/>
              </a:lnSpc>
              <a:spcBef>
                <a:spcPts val="0"/>
              </a:spcBef>
              <a:spcAft>
                <a:spcPts val="0"/>
              </a:spcAft>
              <a:buSzPts val="1400"/>
              <a:buFont typeface="Noto Sans Symbols"/>
              <a:buNone/>
            </a:pPr>
            <a:r>
              <a:rPr lang="en-US"/>
              <a:t>Students may have difficulty with income range and determining target area. They can use the internet to help them figure out income ranges and number of people in their region.</a:t>
            </a:r>
            <a:endParaRPr/>
          </a:p>
          <a:p>
            <a:pPr marL="0" marR="191770" lvl="0" indent="0" algn="l" rtl="0">
              <a:lnSpc>
                <a:spcPct val="118181"/>
              </a:lnSpc>
              <a:spcBef>
                <a:spcPts val="600"/>
              </a:spcBef>
              <a:spcAft>
                <a:spcPts val="0"/>
              </a:spcAft>
              <a:buSzPts val="1400"/>
              <a:buFont typeface="Noto Sans Symbols"/>
              <a:buNone/>
            </a:pPr>
            <a:endParaRPr/>
          </a:p>
          <a:p>
            <a:pPr marL="0" marR="191770" lvl="0" indent="0" algn="l" rtl="0">
              <a:lnSpc>
                <a:spcPct val="118181"/>
              </a:lnSpc>
              <a:spcBef>
                <a:spcPts val="600"/>
              </a:spcBef>
              <a:spcAft>
                <a:spcPts val="0"/>
              </a:spcAft>
              <a:buSzPts val="1400"/>
              <a:buFont typeface="Noto Sans Symbols"/>
              <a:buNone/>
            </a:pPr>
            <a:r>
              <a:rPr lang="en-US"/>
              <a:t>Help them with suggestions. StatsCan has excellent data but can be difficult to read and analyze.</a:t>
            </a:r>
            <a:endParaRPr/>
          </a:p>
          <a:p>
            <a:pPr marL="0" marR="191770" lvl="0" indent="0" algn="l" rtl="0">
              <a:lnSpc>
                <a:spcPct val="118181"/>
              </a:lnSpc>
              <a:spcBef>
                <a:spcPts val="600"/>
              </a:spcBef>
              <a:spcAft>
                <a:spcPts val="0"/>
              </a:spcAft>
              <a:buSzPts val="1400"/>
              <a:buFont typeface="Noto Sans Symbols"/>
              <a:buNone/>
            </a:pPr>
            <a:endParaRPr/>
          </a:p>
          <a:p>
            <a:pPr marL="0" marR="191770" lvl="0" indent="0" algn="l" rtl="0">
              <a:lnSpc>
                <a:spcPct val="118181"/>
              </a:lnSpc>
              <a:spcBef>
                <a:spcPts val="600"/>
              </a:spcBef>
              <a:spcAft>
                <a:spcPts val="0"/>
              </a:spcAft>
              <a:buSzPts val="1400"/>
              <a:buFont typeface="Noto Sans Symbols"/>
              <a:buNone/>
            </a:pPr>
            <a:r>
              <a:rPr lang="en-US"/>
              <a:t>https://www150.statcan.gc.ca/t1/tbl1/en/tv.action?pid=1110023901</a:t>
            </a:r>
            <a:endParaRPr/>
          </a:p>
          <a:p>
            <a:pPr marL="0" marR="191770" lvl="0" indent="0" algn="l" rtl="0">
              <a:lnSpc>
                <a:spcPct val="118181"/>
              </a:lnSpc>
              <a:spcBef>
                <a:spcPts val="600"/>
              </a:spcBef>
              <a:spcAft>
                <a:spcPts val="0"/>
              </a:spcAft>
              <a:buSzPts val="1400"/>
              <a:buFont typeface="Noto Sans Symbols"/>
              <a:buNone/>
            </a:pPr>
            <a:endParaRPr/>
          </a:p>
          <a:p>
            <a:pPr marL="0" marR="191770" lvl="0" indent="0" algn="l" rtl="0">
              <a:lnSpc>
                <a:spcPct val="118181"/>
              </a:lnSpc>
              <a:spcBef>
                <a:spcPts val="600"/>
              </a:spcBef>
              <a:spcAft>
                <a:spcPts val="0"/>
              </a:spcAft>
              <a:buSzPts val="1400"/>
              <a:buFont typeface="Noto Sans Symbols"/>
              <a:buNone/>
            </a:pPr>
            <a:r>
              <a:rPr lang="en-US"/>
              <a:t>The average income for a single Canadian is $49 000. (2019 data)  </a:t>
            </a:r>
            <a:endParaRPr/>
          </a:p>
          <a:p>
            <a:pPr marL="0" marR="191770" lvl="0" indent="0" algn="l" rtl="0">
              <a:lnSpc>
                <a:spcPct val="118181"/>
              </a:lnSpc>
              <a:spcBef>
                <a:spcPts val="600"/>
              </a:spcBef>
              <a:spcAft>
                <a:spcPts val="0"/>
              </a:spcAft>
              <a:buSzPts val="1400"/>
              <a:buFont typeface="Noto Sans Symbols"/>
              <a:buNone/>
            </a:pPr>
            <a:endParaRPr/>
          </a:p>
          <a:p>
            <a:pPr marL="0" marR="191770" lvl="0" indent="0" algn="l" rtl="0">
              <a:lnSpc>
                <a:spcPct val="118181"/>
              </a:lnSpc>
              <a:spcBef>
                <a:spcPts val="600"/>
              </a:spcBef>
              <a:spcAft>
                <a:spcPts val="600"/>
              </a:spcAft>
              <a:buSzPts val="1400"/>
              <a:buFont typeface="Noto Sans Symbols"/>
              <a:buNone/>
            </a:pPr>
            <a:r>
              <a:rPr lang="en-US"/>
              <a:t>Note: income data for 2020 and 2021 will be unusual due to the pandemic.</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9"/>
        <p:cNvGrpSpPr/>
        <p:nvPr/>
      </p:nvGrpSpPr>
      <p:grpSpPr>
        <a:xfrm>
          <a:off x="0" y="0"/>
          <a:ext cx="0" cy="0"/>
          <a:chOff x="0" y="0"/>
          <a:chExt cx="0" cy="0"/>
        </a:xfrm>
      </p:grpSpPr>
      <p:sp>
        <p:nvSpPr>
          <p:cNvPr id="3470" name="Google Shape;3470;ge45d6ca85c_2_1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1" name="Google Shape;3471;ge45d6ca85c_2_18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190500" lvl="0" indent="-342900" algn="l" rtl="0">
              <a:lnSpc>
                <a:spcPct val="118181"/>
              </a:lnSpc>
              <a:spcBef>
                <a:spcPts val="0"/>
              </a:spcBef>
              <a:spcAft>
                <a:spcPts val="600"/>
              </a:spcAft>
              <a:buSzPts val="1400"/>
              <a:buFont typeface="Noto Sans Symbols"/>
              <a:buChar char="∙"/>
            </a:pPr>
            <a:r>
              <a:rPr lang="en-US"/>
              <a:t>Students needs to show their calculations and thought process.</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6"/>
        <p:cNvGrpSpPr/>
        <p:nvPr/>
      </p:nvGrpSpPr>
      <p:grpSpPr>
        <a:xfrm>
          <a:off x="0" y="0"/>
          <a:ext cx="0" cy="0"/>
          <a:chOff x="0" y="0"/>
          <a:chExt cx="0" cy="0"/>
        </a:xfrm>
      </p:grpSpPr>
      <p:sp>
        <p:nvSpPr>
          <p:cNvPr id="3477" name="Google Shape;3477;ge45d6ca85c_2_1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8" name="Google Shape;3478;ge45d6ca85c_2_18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191770" lvl="0" indent="-254000" algn="l" rtl="0">
              <a:lnSpc>
                <a:spcPct val="118181"/>
              </a:lnSpc>
              <a:spcBef>
                <a:spcPts val="0"/>
              </a:spcBef>
              <a:spcAft>
                <a:spcPts val="600"/>
              </a:spcAft>
              <a:buSzPts val="1400"/>
              <a:buFont typeface="Noto Sans Symbols"/>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9"/>
        <p:cNvGrpSpPr/>
        <p:nvPr/>
      </p:nvGrpSpPr>
      <p:grpSpPr>
        <a:xfrm>
          <a:off x="0" y="0"/>
          <a:ext cx="0" cy="0"/>
          <a:chOff x="0" y="0"/>
          <a:chExt cx="0" cy="0"/>
        </a:xfrm>
      </p:grpSpPr>
      <p:sp>
        <p:nvSpPr>
          <p:cNvPr id="2820" name="Google Shape;282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1" name="Google Shape;282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Source: Innovation, Creativity and Entrepreneurship Toolkit, Specialist High Skills Major</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Refer the students to their SPE handout</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3"/>
        <p:cNvGrpSpPr/>
        <p:nvPr/>
      </p:nvGrpSpPr>
      <p:grpSpPr>
        <a:xfrm>
          <a:off x="0" y="0"/>
          <a:ext cx="0" cy="0"/>
          <a:chOff x="0" y="0"/>
          <a:chExt cx="0" cy="0"/>
        </a:xfrm>
      </p:grpSpPr>
      <p:sp>
        <p:nvSpPr>
          <p:cNvPr id="3484" name="Google Shape;3484;ge45d6ca85c_2_18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5" name="Google Shape;3485;ge45d6ca85c_2_185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2"/>
        <p:cNvGrpSpPr/>
        <p:nvPr/>
      </p:nvGrpSpPr>
      <p:grpSpPr>
        <a:xfrm>
          <a:off x="0" y="0"/>
          <a:ext cx="0" cy="0"/>
          <a:chOff x="0" y="0"/>
          <a:chExt cx="0" cy="0"/>
        </a:xfrm>
      </p:grpSpPr>
      <p:sp>
        <p:nvSpPr>
          <p:cNvPr id="3493" name="Google Shape;3493;ge45d6ca85c_2_1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4" name="Google Shape;3494;ge45d6ca85c_2_186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1"/>
        <p:cNvGrpSpPr/>
        <p:nvPr/>
      </p:nvGrpSpPr>
      <p:grpSpPr>
        <a:xfrm>
          <a:off x="0" y="0"/>
          <a:ext cx="0" cy="0"/>
          <a:chOff x="0" y="0"/>
          <a:chExt cx="0" cy="0"/>
        </a:xfrm>
      </p:grpSpPr>
      <p:sp>
        <p:nvSpPr>
          <p:cNvPr id="3502" name="Google Shape;3502;ge45d6ca85c_2_1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3" name="Google Shape;3503;ge45d6ca85c_2_18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0"/>
        <p:cNvGrpSpPr/>
        <p:nvPr/>
      </p:nvGrpSpPr>
      <p:grpSpPr>
        <a:xfrm>
          <a:off x="0" y="0"/>
          <a:ext cx="0" cy="0"/>
          <a:chOff x="0" y="0"/>
          <a:chExt cx="0" cy="0"/>
        </a:xfrm>
      </p:grpSpPr>
      <p:sp>
        <p:nvSpPr>
          <p:cNvPr id="3511" name="Google Shape;3511;ge45d6ca85c_2_1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2" name="Google Shape;3512;ge45d6ca85c_2_187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9"/>
        <p:cNvGrpSpPr/>
        <p:nvPr/>
      </p:nvGrpSpPr>
      <p:grpSpPr>
        <a:xfrm>
          <a:off x="0" y="0"/>
          <a:ext cx="0" cy="0"/>
          <a:chOff x="0" y="0"/>
          <a:chExt cx="0" cy="0"/>
        </a:xfrm>
      </p:grpSpPr>
      <p:sp>
        <p:nvSpPr>
          <p:cNvPr id="3520" name="Google Shape;3520;ge45d6ca85c_2_1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1" name="Google Shape;3521;ge45d6ca85c_2_188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7"/>
        <p:cNvGrpSpPr/>
        <p:nvPr/>
      </p:nvGrpSpPr>
      <p:grpSpPr>
        <a:xfrm>
          <a:off x="0" y="0"/>
          <a:ext cx="0" cy="0"/>
          <a:chOff x="0" y="0"/>
          <a:chExt cx="0" cy="0"/>
        </a:xfrm>
      </p:grpSpPr>
      <p:sp>
        <p:nvSpPr>
          <p:cNvPr id="3528" name="Google Shape;3528;ge45d6ca85c_2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9" name="Google Shape;3529;ge45d6ca85c_2_18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WSIA = Workers Safety Insurance Act</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5"/>
        <p:cNvGrpSpPr/>
        <p:nvPr/>
      </p:nvGrpSpPr>
      <p:grpSpPr>
        <a:xfrm>
          <a:off x="0" y="0"/>
          <a:ext cx="0" cy="0"/>
          <a:chOff x="0" y="0"/>
          <a:chExt cx="0" cy="0"/>
        </a:xfrm>
      </p:grpSpPr>
      <p:sp>
        <p:nvSpPr>
          <p:cNvPr id="3536" name="Google Shape;3536;ge45d6ca85c_2_1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7" name="Google Shape;3537;ge45d6ca85c_2_19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800">
                <a:solidFill>
                  <a:srgbClr val="808080"/>
                </a:solidFill>
                <a:latin typeface="Libre Franklin"/>
                <a:ea typeface="Libre Franklin"/>
                <a:cs typeface="Libre Franklin"/>
                <a:sym typeface="Libre Franklin"/>
              </a:rPr>
              <a:t>Consider all expenses such as licenses, business registration, bank charges, insurance, equipment, advertising, inventory, office supplies, inventory, and others</a:t>
            </a:r>
            <a:r>
              <a:rPr lang="en-US" sz="1800">
                <a:latin typeface="Libre Franklin"/>
                <a:ea typeface="Libre Franklin"/>
                <a:cs typeface="Libre Franklin"/>
                <a:sym typeface="Libre Franklin"/>
              </a:rPr>
              <a:t>. </a:t>
            </a:r>
            <a:endParaRPr/>
          </a:p>
          <a:p>
            <a:pPr marL="139700" lvl="0" indent="0" algn="l" rtl="0">
              <a:lnSpc>
                <a:spcPct val="100000"/>
              </a:lnSpc>
              <a:spcBef>
                <a:spcPts val="0"/>
              </a:spcBef>
              <a:spcAft>
                <a:spcPts val="0"/>
              </a:spcAft>
              <a:buSzPts val="1400"/>
              <a:buNone/>
            </a:pPr>
            <a:endParaRPr sz="1800">
              <a:latin typeface="Libre Franklin"/>
              <a:ea typeface="Libre Franklin"/>
              <a:cs typeface="Libre Franklin"/>
              <a:sym typeface="Libre Franklin"/>
            </a:endParaRPr>
          </a:p>
          <a:p>
            <a:pPr marL="139700" marR="0" lvl="0" indent="0" algn="l" rtl="0">
              <a:lnSpc>
                <a:spcPct val="100000"/>
              </a:lnSpc>
              <a:spcBef>
                <a:spcPts val="0"/>
              </a:spcBef>
              <a:spcAft>
                <a:spcPts val="0"/>
              </a:spcAft>
              <a:buClr>
                <a:srgbClr val="000000"/>
              </a:buClr>
              <a:buSzPts val="1400"/>
              <a:buFont typeface="Arial"/>
              <a:buNone/>
            </a:pPr>
            <a:r>
              <a:rPr lang="en-US" sz="1800">
                <a:solidFill>
                  <a:srgbClr val="808080"/>
                </a:solidFill>
                <a:latin typeface="Libre Franklin"/>
                <a:ea typeface="Libre Franklin"/>
                <a:cs typeface="Libre Franklin"/>
                <a:sym typeface="Libre Franklin"/>
              </a:rPr>
              <a:t>Operating expenses are ongoing costs that you will have to pay periodically such as inventory, office supplies, telephone, advertising, etc.</a:t>
            </a:r>
            <a:endParaRPr/>
          </a:p>
          <a:p>
            <a:pPr marL="139700" marR="0" lvl="0" indent="0" algn="l" rtl="0">
              <a:lnSpc>
                <a:spcPct val="100000"/>
              </a:lnSpc>
              <a:spcBef>
                <a:spcPts val="0"/>
              </a:spcBef>
              <a:spcAft>
                <a:spcPts val="0"/>
              </a:spcAft>
              <a:buClr>
                <a:srgbClr val="000000"/>
              </a:buClr>
              <a:buSzPts val="1400"/>
              <a:buFont typeface="Arial"/>
              <a:buNone/>
            </a:pPr>
            <a:endParaRPr sz="1800">
              <a:solidFill>
                <a:srgbClr val="808080"/>
              </a:solidFill>
              <a:latin typeface="Libre Franklin"/>
              <a:ea typeface="Libre Franklin"/>
              <a:cs typeface="Libre Franklin"/>
              <a:sym typeface="Libre Franklin"/>
            </a:endParaRPr>
          </a:p>
          <a:p>
            <a:pPr marL="139700" marR="0" lvl="0" indent="0" algn="l" rtl="0">
              <a:lnSpc>
                <a:spcPct val="100000"/>
              </a:lnSpc>
              <a:spcBef>
                <a:spcPts val="0"/>
              </a:spcBef>
              <a:spcAft>
                <a:spcPts val="0"/>
              </a:spcAft>
              <a:buClr>
                <a:srgbClr val="000000"/>
              </a:buClr>
              <a:buSzPts val="1400"/>
              <a:buFont typeface="Arial"/>
              <a:buNone/>
            </a:pPr>
            <a:r>
              <a:rPr lang="en-US" sz="1800">
                <a:solidFill>
                  <a:srgbClr val="808080"/>
                </a:solidFill>
                <a:latin typeface="Libre Franklin"/>
                <a:ea typeface="Libre Franklin"/>
                <a:cs typeface="Libre Franklin"/>
                <a:sym typeface="Libre Franklin"/>
              </a:rPr>
              <a:t>Bank fees – emphasize with students that they will need a business bank account (Operating account) for their company. There may be a set-up fee and will be monthly banking fees ($8.00 - $15.00)</a:t>
            </a:r>
            <a:endParaRPr/>
          </a:p>
          <a:p>
            <a:pPr marL="139700" marR="0" lvl="0" indent="0" algn="l" rtl="0">
              <a:lnSpc>
                <a:spcPct val="100000"/>
              </a:lnSpc>
              <a:spcBef>
                <a:spcPts val="0"/>
              </a:spcBef>
              <a:spcAft>
                <a:spcPts val="0"/>
              </a:spcAft>
              <a:buClr>
                <a:srgbClr val="000000"/>
              </a:buClr>
              <a:buSzPts val="1400"/>
              <a:buFont typeface="Arial"/>
              <a:buNone/>
            </a:pPr>
            <a:endParaRPr sz="1800">
              <a:solidFill>
                <a:srgbClr val="808080"/>
              </a:solidFill>
              <a:latin typeface="Libre Franklin"/>
              <a:ea typeface="Libre Franklin"/>
              <a:cs typeface="Libre Franklin"/>
              <a:sym typeface="Libre Franklin"/>
            </a:endParaRPr>
          </a:p>
          <a:p>
            <a:pPr marL="139700" marR="0" lvl="0" indent="0" algn="l" rtl="0">
              <a:lnSpc>
                <a:spcPct val="100000"/>
              </a:lnSpc>
              <a:spcBef>
                <a:spcPts val="0"/>
              </a:spcBef>
              <a:spcAft>
                <a:spcPts val="0"/>
              </a:spcAft>
              <a:buClr>
                <a:srgbClr val="000000"/>
              </a:buClr>
              <a:buSzPts val="1400"/>
              <a:buFont typeface="Arial"/>
              <a:buNone/>
            </a:pPr>
            <a:r>
              <a:rPr lang="en-US" sz="1800">
                <a:solidFill>
                  <a:srgbClr val="808080"/>
                </a:solidFill>
                <a:latin typeface="Libre Franklin"/>
                <a:ea typeface="Libre Franklin"/>
                <a:cs typeface="Libre Franklin"/>
                <a:sym typeface="Libre Franklin"/>
              </a:rPr>
              <a:t>The student handout has an organizer for this to have them calculate their start-up costs.  Will $1500.00 be enough?</a:t>
            </a:r>
            <a:endParaRPr sz="1800">
              <a:latin typeface="Libre Franklin"/>
              <a:ea typeface="Libre Franklin"/>
              <a:cs typeface="Libre Franklin"/>
              <a:sym typeface="Libre Franklin"/>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4"/>
        <p:cNvGrpSpPr/>
        <p:nvPr/>
      </p:nvGrpSpPr>
      <p:grpSpPr>
        <a:xfrm>
          <a:off x="0" y="0"/>
          <a:ext cx="0" cy="0"/>
          <a:chOff x="0" y="0"/>
          <a:chExt cx="0" cy="0"/>
        </a:xfrm>
      </p:grpSpPr>
      <p:sp>
        <p:nvSpPr>
          <p:cNvPr id="3545" name="Google Shape;3545;ge45d6ca85c_2_1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6" name="Google Shape;3546;ge45d6ca85c_2_190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2"/>
        <p:cNvGrpSpPr/>
        <p:nvPr/>
      </p:nvGrpSpPr>
      <p:grpSpPr>
        <a:xfrm>
          <a:off x="0" y="0"/>
          <a:ext cx="0" cy="0"/>
          <a:chOff x="0" y="0"/>
          <a:chExt cx="0" cy="0"/>
        </a:xfrm>
      </p:grpSpPr>
      <p:sp>
        <p:nvSpPr>
          <p:cNvPr id="3553" name="Google Shape;3553;ge45d6ca85c_2_1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4" name="Google Shape;3554;ge45d6ca85c_2_19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1"/>
        <p:cNvGrpSpPr/>
        <p:nvPr/>
      </p:nvGrpSpPr>
      <p:grpSpPr>
        <a:xfrm>
          <a:off x="0" y="0"/>
          <a:ext cx="0" cy="0"/>
          <a:chOff x="0" y="0"/>
          <a:chExt cx="0" cy="0"/>
        </a:xfrm>
      </p:grpSpPr>
      <p:sp>
        <p:nvSpPr>
          <p:cNvPr id="3562" name="Google Shape;3562;ge45d6ca85c_2_1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3" name="Google Shape;3563;ge45d6ca85c_2_19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How did the planning and projections go? What groups made a profit? How much?</a:t>
            </a:r>
            <a:endParaRPr/>
          </a:p>
          <a:p>
            <a:pPr marL="139700" lvl="0" indent="0" algn="l" rtl="0">
              <a:lnSpc>
                <a:spcPct val="100000"/>
              </a:lnSpc>
              <a:spcBef>
                <a:spcPts val="0"/>
              </a:spcBef>
              <a:spcAft>
                <a:spcPts val="0"/>
              </a:spcAft>
              <a:buSzPts val="1400"/>
              <a:buNone/>
            </a:pPr>
            <a:endParaRPr/>
          </a:p>
          <a:p>
            <a:pPr marL="139700" lvl="0" indent="0" algn="l" rtl="0">
              <a:lnSpc>
                <a:spcPct val="100000"/>
              </a:lnSpc>
              <a:spcBef>
                <a:spcPts val="0"/>
              </a:spcBef>
              <a:spcAft>
                <a:spcPts val="0"/>
              </a:spcAft>
              <a:buSzPts val="1400"/>
              <a:buNone/>
            </a:pPr>
            <a:r>
              <a:rPr lang="en-US"/>
              <a:t>Did anyone not make money? What could be done differently?</a:t>
            </a:r>
            <a:endParaRPr/>
          </a:p>
          <a:p>
            <a:pPr marL="139700" lvl="0" indent="0" algn="l" rtl="0">
              <a:lnSpc>
                <a:spcPct val="100000"/>
              </a:lnSpc>
              <a:spcBef>
                <a:spcPts val="0"/>
              </a:spcBef>
              <a:spcAft>
                <a:spcPts val="0"/>
              </a:spcAft>
              <a:buSzPts val="1400"/>
              <a:buNone/>
            </a:pPr>
            <a:endParaRPr/>
          </a:p>
          <a:p>
            <a:pPr marL="139700" lvl="0" indent="0" algn="l" rtl="0">
              <a:lnSpc>
                <a:spcPct val="115000"/>
              </a:lnSpc>
              <a:spcBef>
                <a:spcPts val="0"/>
              </a:spcBef>
              <a:spcAft>
                <a:spcPts val="0"/>
              </a:spcAft>
              <a:buClr>
                <a:schemeClr val="dk1"/>
              </a:buClr>
              <a:buSzPts val="1100"/>
              <a:buFont typeface="Arial"/>
              <a:buNone/>
            </a:pPr>
            <a:r>
              <a:rPr lang="en-US"/>
              <a:t>Remind the students they would receive another $1500.00 from Summer Company at the end of the program, if they completed all of the aspects.</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2"/>
        <p:cNvGrpSpPr/>
        <p:nvPr/>
      </p:nvGrpSpPr>
      <p:grpSpPr>
        <a:xfrm>
          <a:off x="0" y="0"/>
          <a:ext cx="0" cy="0"/>
          <a:chOff x="0" y="0"/>
          <a:chExt cx="0" cy="0"/>
        </a:xfrm>
      </p:grpSpPr>
      <p:sp>
        <p:nvSpPr>
          <p:cNvPr id="2903" name="Google Shape;290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4" name="Google Shape;290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1"/>
        <p:cNvGrpSpPr/>
        <p:nvPr/>
      </p:nvGrpSpPr>
      <p:grpSpPr>
        <a:xfrm>
          <a:off x="0" y="0"/>
          <a:ext cx="0" cy="0"/>
          <a:chOff x="0" y="0"/>
          <a:chExt cx="0" cy="0"/>
        </a:xfrm>
      </p:grpSpPr>
      <p:sp>
        <p:nvSpPr>
          <p:cNvPr id="3572" name="Google Shape;3572;ge45d6ca85c_2_1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3" name="Google Shape;3573;ge45d6ca85c_2_19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A gallery walk format could also be used if students are reluctant to present, or a combination of both</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8"/>
        <p:cNvGrpSpPr/>
        <p:nvPr/>
      </p:nvGrpSpPr>
      <p:grpSpPr>
        <a:xfrm>
          <a:off x="0" y="0"/>
          <a:ext cx="0" cy="0"/>
          <a:chOff x="0" y="0"/>
          <a:chExt cx="0" cy="0"/>
        </a:xfrm>
      </p:grpSpPr>
      <p:sp>
        <p:nvSpPr>
          <p:cNvPr id="3579" name="Google Shape;3579;ge45d6ca85c_2_1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0" name="Google Shape;3580;ge45d6ca85c_2_19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6"/>
        <p:cNvGrpSpPr/>
        <p:nvPr/>
      </p:nvGrpSpPr>
      <p:grpSpPr>
        <a:xfrm>
          <a:off x="0" y="0"/>
          <a:ext cx="0" cy="0"/>
          <a:chOff x="0" y="0"/>
          <a:chExt cx="0" cy="0"/>
        </a:xfrm>
      </p:grpSpPr>
      <p:sp>
        <p:nvSpPr>
          <p:cNvPr id="3587" name="Google Shape;3587;ge45d6ca85c_2_19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8" name="Google Shape;3588;ge45d6ca85c_2_19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Source: Innovation, Creativity and Entrepreneurship Toolkit, Specialist High Skills Major</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
        <p:cNvGrpSpPr/>
        <p:nvPr/>
      </p:nvGrpSpPr>
      <p:grpSpPr>
        <a:xfrm>
          <a:off x="0" y="0"/>
          <a:ext cx="0" cy="0"/>
          <a:chOff x="0" y="0"/>
          <a:chExt cx="0" cy="0"/>
        </a:xfrm>
      </p:grpSpPr>
      <p:pic>
        <p:nvPicPr>
          <p:cNvPr id="10" name="Google Shape;10;p2" descr="Celestia-R1---OverlayContentHD.png"/>
          <p:cNvPicPr preferRelativeResize="0"/>
          <p:nvPr/>
        </p:nvPicPr>
        <p:blipFill rotWithShape="1">
          <a:blip r:embed="rId2">
            <a:alphaModFix/>
          </a:blip>
          <a:srcRect/>
          <a:stretch/>
        </p:blipFill>
        <p:spPr>
          <a:xfrm>
            <a:off x="0" y="0"/>
            <a:ext cx="9141619" cy="5142161"/>
          </a:xfrm>
          <a:prstGeom prst="rect">
            <a:avLst/>
          </a:prstGeom>
          <a:noFill/>
          <a:ln>
            <a:noFill/>
          </a:ln>
        </p:spPr>
      </p:pic>
      <p:sp>
        <p:nvSpPr>
          <p:cNvPr id="11" name="Google Shape;11;p2"/>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12" name="Google Shape;12;p2"/>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ctr" anchorCtr="0">
            <a:noAutofit/>
          </a:bodyPr>
          <a:lstStyle>
            <a:lvl1pPr marL="457200" lvl="0" indent="-381000" algn="l">
              <a:lnSpc>
                <a:spcPct val="115000"/>
              </a:lnSpc>
              <a:spcBef>
                <a:spcPts val="0"/>
              </a:spcBef>
              <a:spcAft>
                <a:spcPts val="0"/>
              </a:spcAft>
              <a:buSzPts val="2400"/>
              <a:buChar char="⊹"/>
              <a:defRPr/>
            </a:lvl1pPr>
            <a:lvl2pPr marL="914400" lvl="1" indent="-381000" algn="l">
              <a:lnSpc>
                <a:spcPct val="115000"/>
              </a:lnSpc>
              <a:spcBef>
                <a:spcPts val="800"/>
              </a:spcBef>
              <a:spcAft>
                <a:spcPts val="0"/>
              </a:spcAft>
              <a:buSzPts val="2400"/>
              <a:buChar char="×"/>
              <a:defRPr/>
            </a:lvl2pPr>
            <a:lvl3pPr marL="1371600" lvl="2" indent="-381000" algn="l">
              <a:lnSpc>
                <a:spcPct val="115000"/>
              </a:lnSpc>
              <a:spcBef>
                <a:spcPts val="800"/>
              </a:spcBef>
              <a:spcAft>
                <a:spcPts val="0"/>
              </a:spcAft>
              <a:buSzPts val="2400"/>
              <a:buChar char="⬩"/>
              <a:defRPr/>
            </a:lvl3pPr>
            <a:lvl4pPr marL="1828800" lvl="3" indent="-381000" algn="l">
              <a:lnSpc>
                <a:spcPct val="115000"/>
              </a:lnSpc>
              <a:spcBef>
                <a:spcPts val="800"/>
              </a:spcBef>
              <a:spcAft>
                <a:spcPts val="0"/>
              </a:spcAft>
              <a:buSzPts val="2400"/>
              <a:buChar char="●"/>
              <a:defRPr/>
            </a:lvl4pPr>
            <a:lvl5pPr marL="2286000" lvl="4" indent="-381000" algn="l">
              <a:lnSpc>
                <a:spcPct val="115000"/>
              </a:lnSpc>
              <a:spcBef>
                <a:spcPts val="800"/>
              </a:spcBef>
              <a:spcAft>
                <a:spcPts val="0"/>
              </a:spcAft>
              <a:buSzPts val="2400"/>
              <a:buChar char="○"/>
              <a:defRPr/>
            </a:lvl5pPr>
            <a:lvl6pPr marL="2743200" lvl="5" indent="-381000" algn="l">
              <a:lnSpc>
                <a:spcPct val="115000"/>
              </a:lnSpc>
              <a:spcBef>
                <a:spcPts val="800"/>
              </a:spcBef>
              <a:spcAft>
                <a:spcPts val="0"/>
              </a:spcAft>
              <a:buSzPts val="2400"/>
              <a:buChar char="■"/>
              <a:defRPr/>
            </a:lvl6pPr>
            <a:lvl7pPr marL="3200400" lvl="6" indent="-381000" algn="l">
              <a:lnSpc>
                <a:spcPct val="115000"/>
              </a:lnSpc>
              <a:spcBef>
                <a:spcPts val="800"/>
              </a:spcBef>
              <a:spcAft>
                <a:spcPts val="0"/>
              </a:spcAft>
              <a:buSzPts val="2400"/>
              <a:buChar char="●"/>
              <a:defRPr/>
            </a:lvl7pPr>
            <a:lvl8pPr marL="3657600" lvl="7" indent="-381000" algn="l">
              <a:lnSpc>
                <a:spcPct val="115000"/>
              </a:lnSpc>
              <a:spcBef>
                <a:spcPts val="800"/>
              </a:spcBef>
              <a:spcAft>
                <a:spcPts val="0"/>
              </a:spcAft>
              <a:buSzPts val="2400"/>
              <a:buChar char="○"/>
              <a:defRPr/>
            </a:lvl8pPr>
            <a:lvl9pPr marL="4114800" lvl="8" indent="-381000" algn="l">
              <a:lnSpc>
                <a:spcPct val="115000"/>
              </a:lnSpc>
              <a:spcBef>
                <a:spcPts val="800"/>
              </a:spcBef>
              <a:spcAft>
                <a:spcPts val="800"/>
              </a:spcAft>
              <a:buSzPts val="2400"/>
              <a:buChar char="■"/>
              <a:defRPr/>
            </a:lvl9pPr>
          </a:lstStyle>
          <a:p>
            <a:endParaRPr/>
          </a:p>
        </p:txBody>
      </p:sp>
      <p:sp>
        <p:nvSpPr>
          <p:cNvPr id="13" name="Google Shape;13;p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14;p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 name="Google Shape;15;p2"/>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lvl="0" indent="0" algn="r">
              <a:lnSpc>
                <a:spcPct val="100000"/>
              </a:lnSpc>
              <a:spcBef>
                <a:spcPts val="0"/>
              </a:spcBef>
              <a:spcAft>
                <a:spcPts val="0"/>
              </a:spcAft>
              <a:buSzPts val="1500"/>
              <a:buNone/>
              <a:defRPr/>
            </a:lvl1pPr>
            <a:lvl2pPr marL="0" lvl="1" indent="0" algn="r">
              <a:lnSpc>
                <a:spcPct val="100000"/>
              </a:lnSpc>
              <a:spcBef>
                <a:spcPts val="0"/>
              </a:spcBef>
              <a:spcAft>
                <a:spcPts val="0"/>
              </a:spcAft>
              <a:buSzPts val="1500"/>
              <a:buNone/>
              <a:defRPr/>
            </a:lvl2pPr>
            <a:lvl3pPr marL="0" lvl="2" indent="0" algn="r">
              <a:lnSpc>
                <a:spcPct val="100000"/>
              </a:lnSpc>
              <a:spcBef>
                <a:spcPts val="0"/>
              </a:spcBef>
              <a:spcAft>
                <a:spcPts val="0"/>
              </a:spcAft>
              <a:buSzPts val="1500"/>
              <a:buNone/>
              <a:defRPr/>
            </a:lvl3pPr>
            <a:lvl4pPr marL="0" lvl="3" indent="0" algn="r">
              <a:lnSpc>
                <a:spcPct val="100000"/>
              </a:lnSpc>
              <a:spcBef>
                <a:spcPts val="0"/>
              </a:spcBef>
              <a:spcAft>
                <a:spcPts val="0"/>
              </a:spcAft>
              <a:buSzPts val="1500"/>
              <a:buNone/>
              <a:defRPr/>
            </a:lvl4pPr>
            <a:lvl5pPr marL="0" lvl="4" indent="0" algn="r">
              <a:lnSpc>
                <a:spcPct val="100000"/>
              </a:lnSpc>
              <a:spcBef>
                <a:spcPts val="0"/>
              </a:spcBef>
              <a:spcAft>
                <a:spcPts val="0"/>
              </a:spcAft>
              <a:buSzPts val="1500"/>
              <a:buNone/>
              <a:defRPr/>
            </a:lvl5pPr>
            <a:lvl6pPr marL="0" lvl="5" indent="0" algn="r">
              <a:lnSpc>
                <a:spcPct val="100000"/>
              </a:lnSpc>
              <a:spcBef>
                <a:spcPts val="0"/>
              </a:spcBef>
              <a:spcAft>
                <a:spcPts val="0"/>
              </a:spcAft>
              <a:buSzPts val="1500"/>
              <a:buNone/>
              <a:defRPr/>
            </a:lvl6pPr>
            <a:lvl7pPr marL="0" lvl="6" indent="0" algn="r">
              <a:lnSpc>
                <a:spcPct val="100000"/>
              </a:lnSpc>
              <a:spcBef>
                <a:spcPts val="0"/>
              </a:spcBef>
              <a:spcAft>
                <a:spcPts val="0"/>
              </a:spcAft>
              <a:buSzPts val="1500"/>
              <a:buNone/>
              <a:defRPr/>
            </a:lvl7pPr>
            <a:lvl8pPr marL="0" lvl="7" indent="0" algn="r">
              <a:lnSpc>
                <a:spcPct val="100000"/>
              </a:lnSpc>
              <a:spcBef>
                <a:spcPts val="0"/>
              </a:spcBef>
              <a:spcAft>
                <a:spcPts val="0"/>
              </a:spcAft>
              <a:buSzPts val="1500"/>
              <a:buNone/>
              <a:defRPr/>
            </a:lvl8pPr>
            <a:lvl9pPr marL="0" lvl="8" indent="0" algn="r">
              <a:lnSpc>
                <a:spcPct val="100000"/>
              </a:lnSpc>
              <a:spcBef>
                <a:spcPts val="0"/>
              </a:spcBef>
              <a:spcAft>
                <a:spcPts val="0"/>
              </a:spcAft>
              <a:buSzPts val="15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80"/>
        <p:cNvGrpSpPr/>
        <p:nvPr/>
      </p:nvGrpSpPr>
      <p:grpSpPr>
        <a:xfrm>
          <a:off x="0" y="0"/>
          <a:ext cx="0" cy="0"/>
          <a:chOff x="0" y="0"/>
          <a:chExt cx="0" cy="0"/>
        </a:xfrm>
      </p:grpSpPr>
      <p:pic>
        <p:nvPicPr>
          <p:cNvPr id="1181" name="Google Shape;1181;p12" descr="Celestia-R1---OverlayContentHD.png"/>
          <p:cNvPicPr preferRelativeResize="0"/>
          <p:nvPr/>
        </p:nvPicPr>
        <p:blipFill rotWithShape="1">
          <a:blip r:embed="rId2">
            <a:alphaModFix/>
          </a:blip>
          <a:srcRect/>
          <a:stretch/>
        </p:blipFill>
        <p:spPr>
          <a:xfrm>
            <a:off x="0" y="0"/>
            <a:ext cx="9141619" cy="5142161"/>
          </a:xfrm>
          <a:prstGeom prst="rect">
            <a:avLst/>
          </a:prstGeom>
          <a:noFill/>
          <a:ln>
            <a:noFill/>
          </a:ln>
        </p:spPr>
      </p:pic>
      <p:sp>
        <p:nvSpPr>
          <p:cNvPr id="1182" name="Google Shape;1182;p12"/>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1183" name="Google Shape;1183;p12"/>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ctr" anchorCtr="0">
            <a:noAutofit/>
          </a:bodyPr>
          <a:lstStyle>
            <a:lvl1pPr marL="457200" lvl="0" indent="-381000" algn="l">
              <a:lnSpc>
                <a:spcPct val="115000"/>
              </a:lnSpc>
              <a:spcBef>
                <a:spcPts val="0"/>
              </a:spcBef>
              <a:spcAft>
                <a:spcPts val="0"/>
              </a:spcAft>
              <a:buSzPts val="2400"/>
              <a:buChar char="⊹"/>
              <a:defRPr/>
            </a:lvl1pPr>
            <a:lvl2pPr marL="914400" lvl="1" indent="-381000" algn="l">
              <a:lnSpc>
                <a:spcPct val="115000"/>
              </a:lnSpc>
              <a:spcBef>
                <a:spcPts val="800"/>
              </a:spcBef>
              <a:spcAft>
                <a:spcPts val="0"/>
              </a:spcAft>
              <a:buSzPts val="2400"/>
              <a:buChar char="×"/>
              <a:defRPr/>
            </a:lvl2pPr>
            <a:lvl3pPr marL="1371600" lvl="2" indent="-381000" algn="l">
              <a:lnSpc>
                <a:spcPct val="115000"/>
              </a:lnSpc>
              <a:spcBef>
                <a:spcPts val="800"/>
              </a:spcBef>
              <a:spcAft>
                <a:spcPts val="0"/>
              </a:spcAft>
              <a:buSzPts val="2400"/>
              <a:buChar char="⬩"/>
              <a:defRPr/>
            </a:lvl3pPr>
            <a:lvl4pPr marL="1828800" lvl="3" indent="-381000" algn="l">
              <a:lnSpc>
                <a:spcPct val="115000"/>
              </a:lnSpc>
              <a:spcBef>
                <a:spcPts val="800"/>
              </a:spcBef>
              <a:spcAft>
                <a:spcPts val="0"/>
              </a:spcAft>
              <a:buSzPts val="2400"/>
              <a:buChar char="●"/>
              <a:defRPr/>
            </a:lvl4pPr>
            <a:lvl5pPr marL="2286000" lvl="4" indent="-381000" algn="l">
              <a:lnSpc>
                <a:spcPct val="115000"/>
              </a:lnSpc>
              <a:spcBef>
                <a:spcPts val="800"/>
              </a:spcBef>
              <a:spcAft>
                <a:spcPts val="0"/>
              </a:spcAft>
              <a:buSzPts val="2400"/>
              <a:buChar char="○"/>
              <a:defRPr/>
            </a:lvl5pPr>
            <a:lvl6pPr marL="2743200" lvl="5" indent="-381000" algn="l">
              <a:lnSpc>
                <a:spcPct val="115000"/>
              </a:lnSpc>
              <a:spcBef>
                <a:spcPts val="800"/>
              </a:spcBef>
              <a:spcAft>
                <a:spcPts val="0"/>
              </a:spcAft>
              <a:buSzPts val="2400"/>
              <a:buChar char="■"/>
              <a:defRPr/>
            </a:lvl6pPr>
            <a:lvl7pPr marL="3200400" lvl="6" indent="-381000" algn="l">
              <a:lnSpc>
                <a:spcPct val="115000"/>
              </a:lnSpc>
              <a:spcBef>
                <a:spcPts val="800"/>
              </a:spcBef>
              <a:spcAft>
                <a:spcPts val="0"/>
              </a:spcAft>
              <a:buSzPts val="2400"/>
              <a:buChar char="●"/>
              <a:defRPr/>
            </a:lvl7pPr>
            <a:lvl8pPr marL="3657600" lvl="7" indent="-381000" algn="l">
              <a:lnSpc>
                <a:spcPct val="115000"/>
              </a:lnSpc>
              <a:spcBef>
                <a:spcPts val="800"/>
              </a:spcBef>
              <a:spcAft>
                <a:spcPts val="0"/>
              </a:spcAft>
              <a:buSzPts val="2400"/>
              <a:buChar char="○"/>
              <a:defRPr/>
            </a:lvl8pPr>
            <a:lvl9pPr marL="4114800" lvl="8" indent="-381000" algn="l">
              <a:lnSpc>
                <a:spcPct val="115000"/>
              </a:lnSpc>
              <a:spcBef>
                <a:spcPts val="800"/>
              </a:spcBef>
              <a:spcAft>
                <a:spcPts val="800"/>
              </a:spcAft>
              <a:buSzPts val="2400"/>
              <a:buChar char="■"/>
              <a:defRPr/>
            </a:lvl9pPr>
          </a:lstStyle>
          <a:p>
            <a:endParaRPr/>
          </a:p>
        </p:txBody>
      </p:sp>
      <p:sp>
        <p:nvSpPr>
          <p:cNvPr id="1184" name="Google Shape;1184;p1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85" name="Google Shape;1185;p1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86" name="Google Shape;1186;p12"/>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lvl="0" indent="0" algn="r">
              <a:lnSpc>
                <a:spcPct val="100000"/>
              </a:lnSpc>
              <a:spcBef>
                <a:spcPts val="0"/>
              </a:spcBef>
              <a:spcAft>
                <a:spcPts val="0"/>
              </a:spcAft>
              <a:buSzPts val="1500"/>
              <a:buNone/>
              <a:defRPr/>
            </a:lvl1pPr>
            <a:lvl2pPr marL="0" lvl="1" indent="0" algn="r">
              <a:lnSpc>
                <a:spcPct val="100000"/>
              </a:lnSpc>
              <a:spcBef>
                <a:spcPts val="0"/>
              </a:spcBef>
              <a:spcAft>
                <a:spcPts val="0"/>
              </a:spcAft>
              <a:buSzPts val="1500"/>
              <a:buNone/>
              <a:defRPr/>
            </a:lvl2pPr>
            <a:lvl3pPr marL="0" lvl="2" indent="0" algn="r">
              <a:lnSpc>
                <a:spcPct val="100000"/>
              </a:lnSpc>
              <a:spcBef>
                <a:spcPts val="0"/>
              </a:spcBef>
              <a:spcAft>
                <a:spcPts val="0"/>
              </a:spcAft>
              <a:buSzPts val="1500"/>
              <a:buNone/>
              <a:defRPr/>
            </a:lvl3pPr>
            <a:lvl4pPr marL="0" lvl="3" indent="0" algn="r">
              <a:lnSpc>
                <a:spcPct val="100000"/>
              </a:lnSpc>
              <a:spcBef>
                <a:spcPts val="0"/>
              </a:spcBef>
              <a:spcAft>
                <a:spcPts val="0"/>
              </a:spcAft>
              <a:buSzPts val="1500"/>
              <a:buNone/>
              <a:defRPr/>
            </a:lvl4pPr>
            <a:lvl5pPr marL="0" lvl="4" indent="0" algn="r">
              <a:lnSpc>
                <a:spcPct val="100000"/>
              </a:lnSpc>
              <a:spcBef>
                <a:spcPts val="0"/>
              </a:spcBef>
              <a:spcAft>
                <a:spcPts val="0"/>
              </a:spcAft>
              <a:buSzPts val="1500"/>
              <a:buNone/>
              <a:defRPr/>
            </a:lvl5pPr>
            <a:lvl6pPr marL="0" lvl="5" indent="0" algn="r">
              <a:lnSpc>
                <a:spcPct val="100000"/>
              </a:lnSpc>
              <a:spcBef>
                <a:spcPts val="0"/>
              </a:spcBef>
              <a:spcAft>
                <a:spcPts val="0"/>
              </a:spcAft>
              <a:buSzPts val="1500"/>
              <a:buNone/>
              <a:defRPr/>
            </a:lvl6pPr>
            <a:lvl7pPr marL="0" lvl="6" indent="0" algn="r">
              <a:lnSpc>
                <a:spcPct val="100000"/>
              </a:lnSpc>
              <a:spcBef>
                <a:spcPts val="0"/>
              </a:spcBef>
              <a:spcAft>
                <a:spcPts val="0"/>
              </a:spcAft>
              <a:buSzPts val="1500"/>
              <a:buNone/>
              <a:defRPr/>
            </a:lvl7pPr>
            <a:lvl8pPr marL="0" lvl="7" indent="0" algn="r">
              <a:lnSpc>
                <a:spcPct val="100000"/>
              </a:lnSpc>
              <a:spcBef>
                <a:spcPts val="0"/>
              </a:spcBef>
              <a:spcAft>
                <a:spcPts val="0"/>
              </a:spcAft>
              <a:buSzPts val="1500"/>
              <a:buNone/>
              <a:defRPr/>
            </a:lvl8pPr>
            <a:lvl9pPr marL="0" lvl="8" indent="0" algn="r">
              <a:lnSpc>
                <a:spcPct val="100000"/>
              </a:lnSpc>
              <a:spcBef>
                <a:spcPts val="0"/>
              </a:spcBef>
              <a:spcAft>
                <a:spcPts val="0"/>
              </a:spcAft>
              <a:buSzPts val="15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1187"/>
        <p:cNvGrpSpPr/>
        <p:nvPr/>
      </p:nvGrpSpPr>
      <p:grpSpPr>
        <a:xfrm>
          <a:off x="0" y="0"/>
          <a:ext cx="0" cy="0"/>
          <a:chOff x="0" y="0"/>
          <a:chExt cx="0" cy="0"/>
        </a:xfrm>
      </p:grpSpPr>
      <p:grpSp>
        <p:nvGrpSpPr>
          <p:cNvPr id="1188" name="Google Shape;1188;p13"/>
          <p:cNvGrpSpPr/>
          <p:nvPr/>
        </p:nvGrpSpPr>
        <p:grpSpPr>
          <a:xfrm>
            <a:off x="561639" y="0"/>
            <a:ext cx="406192" cy="3254913"/>
            <a:chOff x="6176324" y="51530"/>
            <a:chExt cx="466512" cy="3738701"/>
          </a:xfrm>
        </p:grpSpPr>
        <p:sp>
          <p:nvSpPr>
            <p:cNvPr id="1189" name="Google Shape;1189;p13"/>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0" name="Google Shape;1190;p13"/>
            <p:cNvSpPr/>
            <p:nvPr/>
          </p:nvSpPr>
          <p:spPr>
            <a:xfrm>
              <a:off x="6400725" y="51530"/>
              <a:ext cx="17700" cy="29235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91" name="Google Shape;1191;p13"/>
          <p:cNvGrpSpPr/>
          <p:nvPr/>
        </p:nvGrpSpPr>
        <p:grpSpPr>
          <a:xfrm>
            <a:off x="7060395" y="1"/>
            <a:ext cx="514087" cy="1914307"/>
            <a:chOff x="4897958" y="1976913"/>
            <a:chExt cx="514087" cy="1914307"/>
          </a:xfrm>
        </p:grpSpPr>
        <p:sp>
          <p:nvSpPr>
            <p:cNvPr id="1192" name="Google Shape;1192;p13"/>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3" name="Google Shape;1193;p13"/>
            <p:cNvSpPr/>
            <p:nvPr/>
          </p:nvSpPr>
          <p:spPr>
            <a:xfrm>
              <a:off x="5157463" y="1976913"/>
              <a:ext cx="17700" cy="9981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94" name="Google Shape;1194;p13"/>
          <p:cNvGrpSpPr/>
          <p:nvPr/>
        </p:nvGrpSpPr>
        <p:grpSpPr>
          <a:xfrm>
            <a:off x="3332641" y="-8"/>
            <a:ext cx="406190" cy="1834361"/>
            <a:chOff x="5578966" y="2128142"/>
            <a:chExt cx="406190" cy="1834361"/>
          </a:xfrm>
        </p:grpSpPr>
        <p:sp>
          <p:nvSpPr>
            <p:cNvPr id="1195" name="Google Shape;1195;p13"/>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6" name="Google Shape;1196;p13"/>
            <p:cNvSpPr/>
            <p:nvPr/>
          </p:nvSpPr>
          <p:spPr>
            <a:xfrm>
              <a:off x="5774600" y="2128142"/>
              <a:ext cx="17700" cy="8469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97" name="Google Shape;1197;p13"/>
          <p:cNvGrpSpPr/>
          <p:nvPr/>
        </p:nvGrpSpPr>
        <p:grpSpPr>
          <a:xfrm>
            <a:off x="4925761" y="-4"/>
            <a:ext cx="466512" cy="2651935"/>
            <a:chOff x="6176324" y="1138296"/>
            <a:chExt cx="466512" cy="2651935"/>
          </a:xfrm>
        </p:grpSpPr>
        <p:sp>
          <p:nvSpPr>
            <p:cNvPr id="1198" name="Google Shape;1198;p13"/>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9" name="Google Shape;1199;p13"/>
            <p:cNvSpPr/>
            <p:nvPr/>
          </p:nvSpPr>
          <p:spPr>
            <a:xfrm>
              <a:off x="6400713" y="1138296"/>
              <a:ext cx="17700" cy="18366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00" name="Google Shape;1200;p13"/>
          <p:cNvGrpSpPr/>
          <p:nvPr/>
        </p:nvGrpSpPr>
        <p:grpSpPr>
          <a:xfrm>
            <a:off x="1172323" y="1"/>
            <a:ext cx="476555" cy="1769343"/>
            <a:chOff x="6798998" y="1831963"/>
            <a:chExt cx="476555" cy="1769343"/>
          </a:xfrm>
        </p:grpSpPr>
        <p:sp>
          <p:nvSpPr>
            <p:cNvPr id="1201" name="Google Shape;1201;p13"/>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2" name="Google Shape;1202;p13"/>
            <p:cNvSpPr/>
            <p:nvPr/>
          </p:nvSpPr>
          <p:spPr>
            <a:xfrm>
              <a:off x="7026850" y="1831963"/>
              <a:ext cx="17700" cy="11430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03" name="Google Shape;1203;p13"/>
          <p:cNvGrpSpPr/>
          <p:nvPr/>
        </p:nvGrpSpPr>
        <p:grpSpPr>
          <a:xfrm>
            <a:off x="8514939" y="0"/>
            <a:ext cx="170472" cy="2234029"/>
            <a:chOff x="7576714" y="1094963"/>
            <a:chExt cx="170472" cy="2234029"/>
          </a:xfrm>
        </p:grpSpPr>
        <p:sp>
          <p:nvSpPr>
            <p:cNvPr id="1204" name="Google Shape;1204;p13"/>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5" name="Google Shape;1205;p13"/>
            <p:cNvSpPr/>
            <p:nvPr/>
          </p:nvSpPr>
          <p:spPr>
            <a:xfrm>
              <a:off x="7652975" y="1094963"/>
              <a:ext cx="17700" cy="18801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06" name="Google Shape;1206;p13"/>
          <p:cNvGrpSpPr/>
          <p:nvPr/>
        </p:nvGrpSpPr>
        <p:grpSpPr>
          <a:xfrm>
            <a:off x="2295272" y="0"/>
            <a:ext cx="288375" cy="2884716"/>
            <a:chOff x="7883572" y="937188"/>
            <a:chExt cx="288375" cy="2884716"/>
          </a:xfrm>
        </p:grpSpPr>
        <p:sp>
          <p:nvSpPr>
            <p:cNvPr id="1207" name="Google Shape;1207;p13"/>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8" name="Google Shape;1208;p13"/>
            <p:cNvSpPr/>
            <p:nvPr/>
          </p:nvSpPr>
          <p:spPr>
            <a:xfrm>
              <a:off x="8024900" y="937188"/>
              <a:ext cx="17700" cy="20379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09" name="Google Shape;1209;p13"/>
          <p:cNvGrpSpPr/>
          <p:nvPr/>
        </p:nvGrpSpPr>
        <p:grpSpPr>
          <a:xfrm>
            <a:off x="1140646" y="293240"/>
            <a:ext cx="157798" cy="180711"/>
            <a:chOff x="3462796" y="2555878"/>
            <a:chExt cx="157798" cy="180711"/>
          </a:xfrm>
        </p:grpSpPr>
        <p:sp>
          <p:nvSpPr>
            <p:cNvPr id="1210" name="Google Shape;1210;p1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11" name="Google Shape;1211;p1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12" name="Google Shape;1212;p1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13" name="Google Shape;1213;p1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14" name="Google Shape;1214;p1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15" name="Google Shape;1215;p1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216" name="Google Shape;1216;p13"/>
          <p:cNvGrpSpPr/>
          <p:nvPr/>
        </p:nvGrpSpPr>
        <p:grpSpPr>
          <a:xfrm>
            <a:off x="4022411" y="1914288"/>
            <a:ext cx="180404" cy="190055"/>
            <a:chOff x="3770248" y="2527300"/>
            <a:chExt cx="180404" cy="190055"/>
          </a:xfrm>
        </p:grpSpPr>
        <p:sp>
          <p:nvSpPr>
            <p:cNvPr id="1217" name="Google Shape;1217;p1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18" name="Google Shape;1218;p1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19" name="Google Shape;1219;p1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20" name="Google Shape;1220;p1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221" name="Google Shape;1221;p13"/>
          <p:cNvGrpSpPr/>
          <p:nvPr/>
        </p:nvGrpSpPr>
        <p:grpSpPr>
          <a:xfrm>
            <a:off x="7394864" y="516070"/>
            <a:ext cx="214463" cy="245604"/>
            <a:chOff x="3462796" y="2555878"/>
            <a:chExt cx="157798" cy="180711"/>
          </a:xfrm>
        </p:grpSpPr>
        <p:sp>
          <p:nvSpPr>
            <p:cNvPr id="1222" name="Google Shape;1222;p1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23" name="Google Shape;1223;p1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24" name="Google Shape;1224;p1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25" name="Google Shape;1225;p1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26" name="Google Shape;1226;p1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27" name="Google Shape;1227;p1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228" name="Google Shape;1228;p13"/>
          <p:cNvGrpSpPr/>
          <p:nvPr/>
        </p:nvGrpSpPr>
        <p:grpSpPr>
          <a:xfrm>
            <a:off x="5968644" y="2524138"/>
            <a:ext cx="245187" cy="258304"/>
            <a:chOff x="3770248" y="2527300"/>
            <a:chExt cx="180404" cy="190055"/>
          </a:xfrm>
        </p:grpSpPr>
        <p:sp>
          <p:nvSpPr>
            <p:cNvPr id="1229" name="Google Shape;1229;p1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0" name="Google Shape;1230;p1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1" name="Google Shape;1231;p1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2" name="Google Shape;1232;p1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233" name="Google Shape;1233;p13"/>
          <p:cNvGrpSpPr/>
          <p:nvPr/>
        </p:nvGrpSpPr>
        <p:grpSpPr>
          <a:xfrm rot="5400000">
            <a:off x="5717697" y="1234087"/>
            <a:ext cx="214448" cy="245568"/>
            <a:chOff x="3462796" y="2555878"/>
            <a:chExt cx="157798" cy="180711"/>
          </a:xfrm>
        </p:grpSpPr>
        <p:sp>
          <p:nvSpPr>
            <p:cNvPr id="1234" name="Google Shape;1234;p1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5" name="Google Shape;1235;p1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6" name="Google Shape;1236;p1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7" name="Google Shape;1237;p1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8" name="Google Shape;1238;p1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9" name="Google Shape;1239;p1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240" name="Google Shape;1240;p13"/>
          <p:cNvGrpSpPr/>
          <p:nvPr/>
        </p:nvGrpSpPr>
        <p:grpSpPr>
          <a:xfrm>
            <a:off x="338248" y="3028088"/>
            <a:ext cx="180404" cy="190055"/>
            <a:chOff x="3770248" y="2527300"/>
            <a:chExt cx="180404" cy="190055"/>
          </a:xfrm>
        </p:grpSpPr>
        <p:sp>
          <p:nvSpPr>
            <p:cNvPr id="1241" name="Google Shape;1241;p1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42" name="Google Shape;1242;p1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43" name="Google Shape;1243;p1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44" name="Google Shape;1244;p1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245" name="Google Shape;1245;p13"/>
          <p:cNvSpPr txBox="1">
            <a:spLocks noGrp="1"/>
          </p:cNvSpPr>
          <p:nvPr>
            <p:ph type="ctrTitle"/>
          </p:nvPr>
        </p:nvSpPr>
        <p:spPr>
          <a:xfrm>
            <a:off x="855300" y="3382225"/>
            <a:ext cx="7433400" cy="8103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t" anchorCtr="0">
            <a:noAutofit/>
          </a:bodyPr>
          <a:lstStyle>
            <a:lvl1pPr lvl="0"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1pPr>
            <a:lvl2pPr lvl="1"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2pPr>
            <a:lvl3pPr lvl="2"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3pPr>
            <a:lvl4pPr lvl="3"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4pPr>
            <a:lvl5pPr lvl="4"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5pPr>
            <a:lvl6pPr lvl="5"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6pPr>
            <a:lvl7pPr lvl="6"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7pPr>
            <a:lvl8pPr lvl="7"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8pPr>
            <a:lvl9pPr lvl="8"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9pPr>
          </a:lstStyle>
          <a:p>
            <a:endParaRPr/>
          </a:p>
        </p:txBody>
      </p:sp>
      <p:grpSp>
        <p:nvGrpSpPr>
          <p:cNvPr id="1246" name="Google Shape;1246;p13"/>
          <p:cNvGrpSpPr/>
          <p:nvPr/>
        </p:nvGrpSpPr>
        <p:grpSpPr>
          <a:xfrm rot="-2700000">
            <a:off x="8555730" y="2841622"/>
            <a:ext cx="180402" cy="190053"/>
            <a:chOff x="3770248" y="2527300"/>
            <a:chExt cx="180404" cy="190055"/>
          </a:xfrm>
        </p:grpSpPr>
        <p:sp>
          <p:nvSpPr>
            <p:cNvPr id="1247" name="Google Shape;1247;p1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48" name="Google Shape;1248;p1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49" name="Google Shape;1249;p1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50" name="Google Shape;1250;p1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251" name="Google Shape;1251;p13"/>
          <p:cNvGrpSpPr/>
          <p:nvPr/>
        </p:nvGrpSpPr>
        <p:grpSpPr>
          <a:xfrm>
            <a:off x="2484475" y="3"/>
            <a:ext cx="1046700" cy="3098822"/>
            <a:chOff x="2484475" y="3"/>
            <a:chExt cx="1046700" cy="3098822"/>
          </a:xfrm>
        </p:grpSpPr>
        <p:sp>
          <p:nvSpPr>
            <p:cNvPr id="1252" name="Google Shape;1252;p13"/>
            <p:cNvSpPr/>
            <p:nvPr/>
          </p:nvSpPr>
          <p:spPr>
            <a:xfrm>
              <a:off x="2484475" y="2052125"/>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13"/>
            <p:cNvSpPr/>
            <p:nvPr/>
          </p:nvSpPr>
          <p:spPr>
            <a:xfrm>
              <a:off x="2643144" y="2210793"/>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54" name="Google Shape;1254;p13"/>
            <p:cNvGrpSpPr/>
            <p:nvPr/>
          </p:nvGrpSpPr>
          <p:grpSpPr>
            <a:xfrm>
              <a:off x="2769703" y="3"/>
              <a:ext cx="510180" cy="2812953"/>
              <a:chOff x="1818382" y="1216859"/>
              <a:chExt cx="466728" cy="2573372"/>
            </a:xfrm>
          </p:grpSpPr>
          <p:grpSp>
            <p:nvGrpSpPr>
              <p:cNvPr id="1255" name="Google Shape;1255;p13"/>
              <p:cNvGrpSpPr/>
              <p:nvPr/>
            </p:nvGrpSpPr>
            <p:grpSpPr>
              <a:xfrm>
                <a:off x="1818382" y="2971595"/>
                <a:ext cx="466728" cy="818636"/>
                <a:chOff x="1818382" y="2942618"/>
                <a:chExt cx="466728" cy="818636"/>
              </a:xfrm>
            </p:grpSpPr>
            <p:sp>
              <p:nvSpPr>
                <p:cNvPr id="1256" name="Google Shape;1256;p13"/>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57" name="Google Shape;1257;p13"/>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58" name="Google Shape;1258;p13"/>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259" name="Google Shape;1259;p13"/>
              <p:cNvSpPr/>
              <p:nvPr/>
            </p:nvSpPr>
            <p:spPr>
              <a:xfrm>
                <a:off x="2046058" y="1216859"/>
                <a:ext cx="17700" cy="1761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60" name="Google Shape;1260;p13"/>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1" name="Google Shape;1261;p13"/>
          <p:cNvGrpSpPr/>
          <p:nvPr/>
        </p:nvGrpSpPr>
        <p:grpSpPr>
          <a:xfrm>
            <a:off x="3961868" y="-4"/>
            <a:ext cx="905291" cy="1913714"/>
            <a:chOff x="3961868" y="-4"/>
            <a:chExt cx="905291" cy="1913714"/>
          </a:xfrm>
        </p:grpSpPr>
        <p:grpSp>
          <p:nvGrpSpPr>
            <p:cNvPr id="1262" name="Google Shape;1262;p13"/>
            <p:cNvGrpSpPr/>
            <p:nvPr/>
          </p:nvGrpSpPr>
          <p:grpSpPr>
            <a:xfrm>
              <a:off x="3961868" y="1008419"/>
              <a:ext cx="905291" cy="905291"/>
              <a:chOff x="764100" y="3623300"/>
              <a:chExt cx="1046700" cy="1046700"/>
            </a:xfrm>
          </p:grpSpPr>
          <p:sp>
            <p:nvSpPr>
              <p:cNvPr id="1263" name="Google Shape;1263;p13"/>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p13"/>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65" name="Google Shape;1265;p13"/>
            <p:cNvGrpSpPr/>
            <p:nvPr/>
          </p:nvGrpSpPr>
          <p:grpSpPr>
            <a:xfrm>
              <a:off x="4155315" y="-4"/>
              <a:ext cx="522826" cy="1721098"/>
              <a:chOff x="2447534" y="2035293"/>
              <a:chExt cx="478297" cy="1574511"/>
            </a:xfrm>
          </p:grpSpPr>
          <p:grpSp>
            <p:nvGrpSpPr>
              <p:cNvPr id="1266" name="Google Shape;1266;p13"/>
              <p:cNvGrpSpPr/>
              <p:nvPr/>
            </p:nvGrpSpPr>
            <p:grpSpPr>
              <a:xfrm>
                <a:off x="2447534" y="2035293"/>
                <a:ext cx="478297" cy="1574511"/>
                <a:chOff x="2447534" y="2035293"/>
                <a:chExt cx="478297" cy="1574511"/>
              </a:xfrm>
            </p:grpSpPr>
            <p:grpSp>
              <p:nvGrpSpPr>
                <p:cNvPr id="1267" name="Google Shape;1267;p13"/>
                <p:cNvGrpSpPr/>
                <p:nvPr/>
              </p:nvGrpSpPr>
              <p:grpSpPr>
                <a:xfrm>
                  <a:off x="2447534" y="2971595"/>
                  <a:ext cx="478297" cy="638209"/>
                  <a:chOff x="2447534" y="3081786"/>
                  <a:chExt cx="478297" cy="638209"/>
                </a:xfrm>
              </p:grpSpPr>
              <p:sp>
                <p:nvSpPr>
                  <p:cNvPr id="1268" name="Google Shape;1268;p13"/>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69" name="Google Shape;1269;p13"/>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70" name="Google Shape;1270;p13"/>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271" name="Google Shape;1271;p13"/>
                <p:cNvSpPr/>
                <p:nvPr/>
              </p:nvSpPr>
              <p:spPr>
                <a:xfrm>
                  <a:off x="2675610" y="2035293"/>
                  <a:ext cx="17700" cy="942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72" name="Google Shape;1272;p13"/>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3"/>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74" name="Google Shape;1274;p13"/>
          <p:cNvGrpSpPr/>
          <p:nvPr/>
        </p:nvGrpSpPr>
        <p:grpSpPr>
          <a:xfrm>
            <a:off x="5194218" y="4"/>
            <a:ext cx="522827" cy="1415952"/>
            <a:chOff x="5194218" y="4"/>
            <a:chExt cx="522827" cy="1415952"/>
          </a:xfrm>
        </p:grpSpPr>
        <p:grpSp>
          <p:nvGrpSpPr>
            <p:cNvPr id="1275" name="Google Shape;1275;p13"/>
            <p:cNvGrpSpPr/>
            <p:nvPr/>
          </p:nvGrpSpPr>
          <p:grpSpPr>
            <a:xfrm>
              <a:off x="5194218" y="893129"/>
              <a:ext cx="522827" cy="522827"/>
              <a:chOff x="764100" y="3623300"/>
              <a:chExt cx="1046700" cy="1046700"/>
            </a:xfrm>
          </p:grpSpPr>
          <p:sp>
            <p:nvSpPr>
              <p:cNvPr id="1276" name="Google Shape;1276;p13"/>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7" name="Google Shape;1277;p13"/>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78" name="Google Shape;1278;p13"/>
            <p:cNvGrpSpPr/>
            <p:nvPr/>
          </p:nvGrpSpPr>
          <p:grpSpPr>
            <a:xfrm>
              <a:off x="5371921" y="4"/>
              <a:ext cx="182209" cy="1277751"/>
              <a:chOff x="3305183" y="2153669"/>
              <a:chExt cx="166690" cy="1168924"/>
            </a:xfrm>
          </p:grpSpPr>
          <p:grpSp>
            <p:nvGrpSpPr>
              <p:cNvPr id="1279" name="Google Shape;1279;p13"/>
              <p:cNvGrpSpPr/>
              <p:nvPr/>
            </p:nvGrpSpPr>
            <p:grpSpPr>
              <a:xfrm>
                <a:off x="3305183" y="2153669"/>
                <a:ext cx="166690" cy="1168924"/>
                <a:chOff x="3305183" y="2153669"/>
                <a:chExt cx="166690" cy="1168924"/>
              </a:xfrm>
            </p:grpSpPr>
            <p:grpSp>
              <p:nvGrpSpPr>
                <p:cNvPr id="1280" name="Google Shape;1280;p13"/>
                <p:cNvGrpSpPr/>
                <p:nvPr/>
              </p:nvGrpSpPr>
              <p:grpSpPr>
                <a:xfrm>
                  <a:off x="3305183" y="2971595"/>
                  <a:ext cx="166690" cy="350998"/>
                  <a:chOff x="3305183" y="3146560"/>
                  <a:chExt cx="166690" cy="350998"/>
                </a:xfrm>
              </p:grpSpPr>
              <p:sp>
                <p:nvSpPr>
                  <p:cNvPr id="1281" name="Google Shape;1281;p13"/>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82" name="Google Shape;1282;p13"/>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83" name="Google Shape;1283;p13"/>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284" name="Google Shape;1284;p13"/>
                <p:cNvSpPr/>
                <p:nvPr/>
              </p:nvSpPr>
              <p:spPr>
                <a:xfrm>
                  <a:off x="3375902" y="2153669"/>
                  <a:ext cx="17700" cy="824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85" name="Google Shape;1285;p13"/>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6" name="Google Shape;1286;p13"/>
          <p:cNvGrpSpPr/>
          <p:nvPr/>
        </p:nvGrpSpPr>
        <p:grpSpPr>
          <a:xfrm>
            <a:off x="7824797" y="4"/>
            <a:ext cx="860597" cy="3024352"/>
            <a:chOff x="7824797" y="4"/>
            <a:chExt cx="860597" cy="3024352"/>
          </a:xfrm>
        </p:grpSpPr>
        <p:grpSp>
          <p:nvGrpSpPr>
            <p:cNvPr id="1287" name="Google Shape;1287;p13"/>
            <p:cNvGrpSpPr/>
            <p:nvPr/>
          </p:nvGrpSpPr>
          <p:grpSpPr>
            <a:xfrm>
              <a:off x="7824797" y="1891931"/>
              <a:ext cx="860597" cy="1132425"/>
              <a:chOff x="764100" y="3623300"/>
              <a:chExt cx="1046700" cy="1046700"/>
            </a:xfrm>
          </p:grpSpPr>
          <p:sp>
            <p:nvSpPr>
              <p:cNvPr id="1288" name="Google Shape;1288;p13"/>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p13"/>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90" name="Google Shape;1290;p13"/>
            <p:cNvGrpSpPr/>
            <p:nvPr/>
          </p:nvGrpSpPr>
          <p:grpSpPr>
            <a:xfrm>
              <a:off x="8100547" y="4"/>
              <a:ext cx="300376" cy="2805683"/>
              <a:chOff x="3792712" y="1254959"/>
              <a:chExt cx="274793" cy="2566721"/>
            </a:xfrm>
          </p:grpSpPr>
          <p:grpSp>
            <p:nvGrpSpPr>
              <p:cNvPr id="1291" name="Google Shape;1291;p13"/>
              <p:cNvGrpSpPr/>
              <p:nvPr/>
            </p:nvGrpSpPr>
            <p:grpSpPr>
              <a:xfrm>
                <a:off x="3792712" y="1254959"/>
                <a:ext cx="274793" cy="2566721"/>
                <a:chOff x="3792712" y="1254959"/>
                <a:chExt cx="274793" cy="2566721"/>
              </a:xfrm>
            </p:grpSpPr>
            <p:grpSp>
              <p:nvGrpSpPr>
                <p:cNvPr id="1292" name="Google Shape;1292;p13"/>
                <p:cNvGrpSpPr/>
                <p:nvPr/>
              </p:nvGrpSpPr>
              <p:grpSpPr>
                <a:xfrm>
                  <a:off x="3792712" y="2971595"/>
                  <a:ext cx="274793" cy="850085"/>
                  <a:chOff x="3792712" y="2879468"/>
                  <a:chExt cx="274793" cy="850085"/>
                </a:xfrm>
              </p:grpSpPr>
              <p:sp>
                <p:nvSpPr>
                  <p:cNvPr id="1293" name="Google Shape;1293;p13"/>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94" name="Google Shape;1294;p13"/>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95" name="Google Shape;1295;p13"/>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296" name="Google Shape;1296;p13"/>
                <p:cNvSpPr/>
                <p:nvPr/>
              </p:nvSpPr>
              <p:spPr>
                <a:xfrm>
                  <a:off x="3923169" y="1254959"/>
                  <a:ext cx="17700" cy="1722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97" name="Google Shape;1297;p13"/>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3"/>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99" name="Google Shape;1299;p13"/>
          <p:cNvGrpSpPr/>
          <p:nvPr/>
        </p:nvGrpSpPr>
        <p:grpSpPr>
          <a:xfrm>
            <a:off x="1192601" y="-5"/>
            <a:ext cx="1046700" cy="2424933"/>
            <a:chOff x="1192601" y="-5"/>
            <a:chExt cx="1046700" cy="2424933"/>
          </a:xfrm>
        </p:grpSpPr>
        <p:grpSp>
          <p:nvGrpSpPr>
            <p:cNvPr id="1300" name="Google Shape;1300;p13"/>
            <p:cNvGrpSpPr/>
            <p:nvPr/>
          </p:nvGrpSpPr>
          <p:grpSpPr>
            <a:xfrm>
              <a:off x="1192601" y="1378228"/>
              <a:ext cx="1046700" cy="1046700"/>
              <a:chOff x="764100" y="3623300"/>
              <a:chExt cx="1046700" cy="1046700"/>
            </a:xfrm>
          </p:grpSpPr>
          <p:sp>
            <p:nvSpPr>
              <p:cNvPr id="1301" name="Google Shape;1301;p13"/>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2" name="Google Shape;1302;p13"/>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03" name="Google Shape;1303;p13"/>
            <p:cNvGrpSpPr/>
            <p:nvPr/>
          </p:nvGrpSpPr>
          <p:grpSpPr>
            <a:xfrm>
              <a:off x="1417979" y="-5"/>
              <a:ext cx="580390" cy="2131191"/>
              <a:chOff x="522260" y="1950146"/>
              <a:chExt cx="530958" cy="1949676"/>
            </a:xfrm>
          </p:grpSpPr>
          <p:grpSp>
            <p:nvGrpSpPr>
              <p:cNvPr id="1304" name="Google Shape;1304;p13"/>
              <p:cNvGrpSpPr/>
              <p:nvPr/>
            </p:nvGrpSpPr>
            <p:grpSpPr>
              <a:xfrm>
                <a:off x="522260" y="1950146"/>
                <a:ext cx="530958" cy="1949676"/>
                <a:chOff x="522260" y="1950146"/>
                <a:chExt cx="530958" cy="1949676"/>
              </a:xfrm>
            </p:grpSpPr>
            <p:grpSp>
              <p:nvGrpSpPr>
                <p:cNvPr id="1305" name="Google Shape;1305;p13"/>
                <p:cNvGrpSpPr/>
                <p:nvPr/>
              </p:nvGrpSpPr>
              <p:grpSpPr>
                <a:xfrm>
                  <a:off x="522260" y="2971595"/>
                  <a:ext cx="530958" cy="928227"/>
                  <a:chOff x="522260" y="2971595"/>
                  <a:chExt cx="530958" cy="928227"/>
                </a:xfrm>
              </p:grpSpPr>
              <p:sp>
                <p:nvSpPr>
                  <p:cNvPr id="1306" name="Google Shape;1306;p13"/>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07" name="Google Shape;1307;p13"/>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08" name="Google Shape;1308;p13"/>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09" name="Google Shape;1309;p13"/>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310" name="Google Shape;1310;p13"/>
                <p:cNvSpPr/>
                <p:nvPr/>
              </p:nvSpPr>
              <p:spPr>
                <a:xfrm>
                  <a:off x="786939" y="1950146"/>
                  <a:ext cx="17700" cy="1027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11" name="Google Shape;1311;p13"/>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12" name="Google Shape;1312;p13"/>
          <p:cNvGrpSpPr/>
          <p:nvPr/>
        </p:nvGrpSpPr>
        <p:grpSpPr>
          <a:xfrm>
            <a:off x="6010934" y="1"/>
            <a:ext cx="1046700" cy="2793377"/>
            <a:chOff x="6010934" y="1"/>
            <a:chExt cx="1046700" cy="2793377"/>
          </a:xfrm>
        </p:grpSpPr>
        <p:grpSp>
          <p:nvGrpSpPr>
            <p:cNvPr id="1313" name="Google Shape;1313;p13"/>
            <p:cNvGrpSpPr/>
            <p:nvPr/>
          </p:nvGrpSpPr>
          <p:grpSpPr>
            <a:xfrm>
              <a:off x="6010934" y="1746678"/>
              <a:ext cx="1046700" cy="1046700"/>
              <a:chOff x="764100" y="3623300"/>
              <a:chExt cx="1046700" cy="1046700"/>
            </a:xfrm>
          </p:grpSpPr>
          <p:sp>
            <p:nvSpPr>
              <p:cNvPr id="1314" name="Google Shape;1314;p13"/>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13"/>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16" name="Google Shape;1316;p13"/>
            <p:cNvGrpSpPr/>
            <p:nvPr/>
          </p:nvGrpSpPr>
          <p:grpSpPr>
            <a:xfrm>
              <a:off x="6308747" y="1"/>
              <a:ext cx="441786" cy="2571886"/>
              <a:chOff x="1121941" y="1609666"/>
              <a:chExt cx="404159" cy="2352837"/>
            </a:xfrm>
          </p:grpSpPr>
          <p:grpSp>
            <p:nvGrpSpPr>
              <p:cNvPr id="1317" name="Google Shape;1317;p13"/>
              <p:cNvGrpSpPr/>
              <p:nvPr/>
            </p:nvGrpSpPr>
            <p:grpSpPr>
              <a:xfrm>
                <a:off x="1121941" y="1609666"/>
                <a:ext cx="404159" cy="2352837"/>
                <a:chOff x="1121941" y="1609666"/>
                <a:chExt cx="404159" cy="2352837"/>
              </a:xfrm>
            </p:grpSpPr>
            <p:grpSp>
              <p:nvGrpSpPr>
                <p:cNvPr id="1318" name="Google Shape;1318;p13"/>
                <p:cNvGrpSpPr/>
                <p:nvPr/>
              </p:nvGrpSpPr>
              <p:grpSpPr>
                <a:xfrm>
                  <a:off x="1121941" y="2971595"/>
                  <a:ext cx="404159" cy="990908"/>
                  <a:chOff x="1121941" y="2969319"/>
                  <a:chExt cx="404159" cy="990908"/>
                </a:xfrm>
              </p:grpSpPr>
              <p:sp>
                <p:nvSpPr>
                  <p:cNvPr id="1319" name="Google Shape;1319;p13"/>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20" name="Google Shape;1320;p13"/>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21" name="Google Shape;1321;p13"/>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22" name="Google Shape;1322;p13"/>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323" name="Google Shape;1323;p13"/>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24" name="Google Shape;1324;p13"/>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3"/>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3"/>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3"/>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28" name="Google Shape;1328;p13"/>
          <p:cNvGrpSpPr/>
          <p:nvPr/>
        </p:nvGrpSpPr>
        <p:grpSpPr>
          <a:xfrm>
            <a:off x="721731" y="-1"/>
            <a:ext cx="522827" cy="2757179"/>
            <a:chOff x="721731" y="-1"/>
            <a:chExt cx="522827" cy="2757179"/>
          </a:xfrm>
        </p:grpSpPr>
        <p:grpSp>
          <p:nvGrpSpPr>
            <p:cNvPr id="1329" name="Google Shape;1329;p13"/>
            <p:cNvGrpSpPr/>
            <p:nvPr/>
          </p:nvGrpSpPr>
          <p:grpSpPr>
            <a:xfrm>
              <a:off x="721731" y="2234351"/>
              <a:ext cx="522827" cy="522827"/>
              <a:chOff x="764100" y="3623300"/>
              <a:chExt cx="1046700" cy="1046700"/>
            </a:xfrm>
          </p:grpSpPr>
          <p:sp>
            <p:nvSpPr>
              <p:cNvPr id="1330" name="Google Shape;1330;p13"/>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1" name="Google Shape;1331;p13"/>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32" name="Google Shape;1332;p13"/>
            <p:cNvGrpSpPr/>
            <p:nvPr/>
          </p:nvGrpSpPr>
          <p:grpSpPr>
            <a:xfrm>
              <a:off x="892053" y="-1"/>
              <a:ext cx="182209" cy="2616197"/>
              <a:chOff x="3305183" y="929219"/>
              <a:chExt cx="166690" cy="2393374"/>
            </a:xfrm>
          </p:grpSpPr>
          <p:grpSp>
            <p:nvGrpSpPr>
              <p:cNvPr id="1333" name="Google Shape;1333;p13"/>
              <p:cNvGrpSpPr/>
              <p:nvPr/>
            </p:nvGrpSpPr>
            <p:grpSpPr>
              <a:xfrm>
                <a:off x="3305183" y="929219"/>
                <a:ext cx="166690" cy="2393374"/>
                <a:chOff x="3305183" y="929219"/>
                <a:chExt cx="166690" cy="2393374"/>
              </a:xfrm>
            </p:grpSpPr>
            <p:grpSp>
              <p:nvGrpSpPr>
                <p:cNvPr id="1334" name="Google Shape;1334;p13"/>
                <p:cNvGrpSpPr/>
                <p:nvPr/>
              </p:nvGrpSpPr>
              <p:grpSpPr>
                <a:xfrm>
                  <a:off x="3305183" y="2971595"/>
                  <a:ext cx="166690" cy="350998"/>
                  <a:chOff x="3305183" y="3146560"/>
                  <a:chExt cx="166690" cy="350998"/>
                </a:xfrm>
              </p:grpSpPr>
              <p:sp>
                <p:nvSpPr>
                  <p:cNvPr id="1335" name="Google Shape;1335;p13"/>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36" name="Google Shape;1336;p13"/>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37" name="Google Shape;1337;p13"/>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338" name="Google Shape;1338;p13"/>
                <p:cNvSpPr/>
                <p:nvPr/>
              </p:nvSpPr>
              <p:spPr>
                <a:xfrm>
                  <a:off x="3375919" y="929219"/>
                  <a:ext cx="17700" cy="2048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39" name="Google Shape;1339;p13"/>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Color background">
  <p:cSld name="BLANK_1_1">
    <p:bg>
      <p:bgPr>
        <a:solidFill>
          <a:schemeClr val="accent2"/>
        </a:solidFill>
        <a:effectLst/>
      </p:bgPr>
    </p:bg>
    <p:spTree>
      <p:nvGrpSpPr>
        <p:cNvPr id="1" name="Shape 1340"/>
        <p:cNvGrpSpPr/>
        <p:nvPr/>
      </p:nvGrpSpPr>
      <p:grpSpPr>
        <a:xfrm>
          <a:off x="0" y="0"/>
          <a:ext cx="0" cy="0"/>
          <a:chOff x="0" y="0"/>
          <a:chExt cx="0" cy="0"/>
        </a:xfrm>
      </p:grpSpPr>
      <p:sp>
        <p:nvSpPr>
          <p:cNvPr id="1341" name="Google Shape;1341;p14"/>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342" name="Google Shape;1342;p14"/>
          <p:cNvGrpSpPr/>
          <p:nvPr/>
        </p:nvGrpSpPr>
        <p:grpSpPr>
          <a:xfrm>
            <a:off x="7374896" y="4521435"/>
            <a:ext cx="230809" cy="243156"/>
            <a:chOff x="3770248" y="2527300"/>
            <a:chExt cx="180404" cy="190055"/>
          </a:xfrm>
        </p:grpSpPr>
        <p:sp>
          <p:nvSpPr>
            <p:cNvPr id="1343" name="Google Shape;1343;p1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44" name="Google Shape;1344;p1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45" name="Google Shape;1345;p1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46" name="Google Shape;1346;p1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347" name="Google Shape;1347;p14"/>
          <p:cNvGrpSpPr/>
          <p:nvPr/>
        </p:nvGrpSpPr>
        <p:grpSpPr>
          <a:xfrm>
            <a:off x="8747492" y="2424502"/>
            <a:ext cx="230809" cy="243156"/>
            <a:chOff x="3770248" y="2527300"/>
            <a:chExt cx="180404" cy="190055"/>
          </a:xfrm>
        </p:grpSpPr>
        <p:sp>
          <p:nvSpPr>
            <p:cNvPr id="1348" name="Google Shape;1348;p1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49" name="Google Shape;1349;p1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50" name="Google Shape;1350;p1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51" name="Google Shape;1351;p1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352" name="Google Shape;1352;p14"/>
          <p:cNvGrpSpPr/>
          <p:nvPr/>
        </p:nvGrpSpPr>
        <p:grpSpPr>
          <a:xfrm rot="5400000">
            <a:off x="8655377" y="3665221"/>
            <a:ext cx="201871" cy="231166"/>
            <a:chOff x="3462796" y="2555878"/>
            <a:chExt cx="157798" cy="180711"/>
          </a:xfrm>
        </p:grpSpPr>
        <p:sp>
          <p:nvSpPr>
            <p:cNvPr id="1353" name="Google Shape;1353;p1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54" name="Google Shape;1354;p1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55" name="Google Shape;1355;p1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56" name="Google Shape;1356;p1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57" name="Google Shape;1357;p1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58" name="Google Shape;1358;p1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359" name="Google Shape;1359;p14"/>
          <p:cNvGrpSpPr/>
          <p:nvPr/>
        </p:nvGrpSpPr>
        <p:grpSpPr>
          <a:xfrm rot="-2700000">
            <a:off x="8038130" y="1128089"/>
            <a:ext cx="169840" cy="178926"/>
            <a:chOff x="3770248" y="2527300"/>
            <a:chExt cx="180404" cy="190055"/>
          </a:xfrm>
        </p:grpSpPr>
        <p:sp>
          <p:nvSpPr>
            <p:cNvPr id="1360" name="Google Shape;1360;p1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61" name="Google Shape;1361;p1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62" name="Google Shape;1362;p1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63" name="Google Shape;1363;p1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364" name="Google Shape;1364;p14"/>
          <p:cNvGrpSpPr/>
          <p:nvPr/>
        </p:nvGrpSpPr>
        <p:grpSpPr>
          <a:xfrm>
            <a:off x="6800134" y="23"/>
            <a:ext cx="985363" cy="1665685"/>
            <a:chOff x="2484475" y="1329455"/>
            <a:chExt cx="1046700" cy="1769370"/>
          </a:xfrm>
        </p:grpSpPr>
        <p:sp>
          <p:nvSpPr>
            <p:cNvPr id="1365" name="Google Shape;1365;p14"/>
            <p:cNvSpPr/>
            <p:nvPr/>
          </p:nvSpPr>
          <p:spPr>
            <a:xfrm>
              <a:off x="2484475" y="2052125"/>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14"/>
            <p:cNvSpPr/>
            <p:nvPr/>
          </p:nvSpPr>
          <p:spPr>
            <a:xfrm>
              <a:off x="2643144" y="2210793"/>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67" name="Google Shape;1367;p14"/>
            <p:cNvGrpSpPr/>
            <p:nvPr/>
          </p:nvGrpSpPr>
          <p:grpSpPr>
            <a:xfrm>
              <a:off x="2769703" y="1329455"/>
              <a:ext cx="510180" cy="1483501"/>
              <a:chOff x="1818382" y="2433081"/>
              <a:chExt cx="466728" cy="1357150"/>
            </a:xfrm>
          </p:grpSpPr>
          <p:grpSp>
            <p:nvGrpSpPr>
              <p:cNvPr id="1368" name="Google Shape;1368;p14"/>
              <p:cNvGrpSpPr/>
              <p:nvPr/>
            </p:nvGrpSpPr>
            <p:grpSpPr>
              <a:xfrm>
                <a:off x="1818382" y="2971595"/>
                <a:ext cx="466728" cy="818636"/>
                <a:chOff x="1818382" y="2942618"/>
                <a:chExt cx="466728" cy="818636"/>
              </a:xfrm>
            </p:grpSpPr>
            <p:sp>
              <p:nvSpPr>
                <p:cNvPr id="1369" name="Google Shape;1369;p14"/>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70" name="Google Shape;1370;p14"/>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71" name="Google Shape;1371;p14"/>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372" name="Google Shape;1372;p14"/>
              <p:cNvSpPr/>
              <p:nvPr/>
            </p:nvSpPr>
            <p:spPr>
              <a:xfrm>
                <a:off x="2046046" y="2433081"/>
                <a:ext cx="17700" cy="544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373" name="Google Shape;1373;p14"/>
          <p:cNvGrpSpPr/>
          <p:nvPr/>
        </p:nvGrpSpPr>
        <p:grpSpPr>
          <a:xfrm>
            <a:off x="8330194" y="1"/>
            <a:ext cx="852241" cy="2239549"/>
            <a:chOff x="3961868" y="-465246"/>
            <a:chExt cx="905291" cy="2378956"/>
          </a:xfrm>
        </p:grpSpPr>
        <p:grpSp>
          <p:nvGrpSpPr>
            <p:cNvPr id="1374" name="Google Shape;1374;p14"/>
            <p:cNvGrpSpPr/>
            <p:nvPr/>
          </p:nvGrpSpPr>
          <p:grpSpPr>
            <a:xfrm>
              <a:off x="3961868" y="1008419"/>
              <a:ext cx="905291" cy="905291"/>
              <a:chOff x="764100" y="3623300"/>
              <a:chExt cx="1046700" cy="1046700"/>
            </a:xfrm>
          </p:grpSpPr>
          <p:sp>
            <p:nvSpPr>
              <p:cNvPr id="1375" name="Google Shape;1375;p14"/>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14"/>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7" name="Google Shape;1377;p14"/>
            <p:cNvGrpSpPr/>
            <p:nvPr/>
          </p:nvGrpSpPr>
          <p:grpSpPr>
            <a:xfrm>
              <a:off x="4155315" y="-465246"/>
              <a:ext cx="522826" cy="2186340"/>
              <a:chOff x="2447534" y="1609676"/>
              <a:chExt cx="478297" cy="2000128"/>
            </a:xfrm>
          </p:grpSpPr>
          <p:grpSp>
            <p:nvGrpSpPr>
              <p:cNvPr id="1378" name="Google Shape;1378;p14"/>
              <p:cNvGrpSpPr/>
              <p:nvPr/>
            </p:nvGrpSpPr>
            <p:grpSpPr>
              <a:xfrm>
                <a:off x="2447534" y="2971595"/>
                <a:ext cx="478297" cy="638209"/>
                <a:chOff x="2447534" y="3081786"/>
                <a:chExt cx="478297" cy="638209"/>
              </a:xfrm>
            </p:grpSpPr>
            <p:sp>
              <p:nvSpPr>
                <p:cNvPr id="1379" name="Google Shape;1379;p14"/>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80" name="Google Shape;1380;p14"/>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81" name="Google Shape;1381;p14"/>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382" name="Google Shape;1382;p14"/>
              <p:cNvSpPr/>
              <p:nvPr/>
            </p:nvSpPr>
            <p:spPr>
              <a:xfrm>
                <a:off x="2675605" y="1609676"/>
                <a:ext cx="17700" cy="1368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383" name="Google Shape;1383;p14"/>
          <p:cNvGrpSpPr/>
          <p:nvPr/>
        </p:nvGrpSpPr>
        <p:grpSpPr>
          <a:xfrm>
            <a:off x="7811773" y="19"/>
            <a:ext cx="492189" cy="1147269"/>
            <a:chOff x="5194218" y="197272"/>
            <a:chExt cx="522827" cy="1218684"/>
          </a:xfrm>
        </p:grpSpPr>
        <p:grpSp>
          <p:nvGrpSpPr>
            <p:cNvPr id="1384" name="Google Shape;1384;p14"/>
            <p:cNvGrpSpPr/>
            <p:nvPr/>
          </p:nvGrpSpPr>
          <p:grpSpPr>
            <a:xfrm>
              <a:off x="5194218" y="893129"/>
              <a:ext cx="522827" cy="522827"/>
              <a:chOff x="764100" y="3623300"/>
              <a:chExt cx="1046700" cy="1046700"/>
            </a:xfrm>
          </p:grpSpPr>
          <p:sp>
            <p:nvSpPr>
              <p:cNvPr id="1385" name="Google Shape;1385;p14"/>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14"/>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87" name="Google Shape;1387;p14"/>
            <p:cNvGrpSpPr/>
            <p:nvPr/>
          </p:nvGrpSpPr>
          <p:grpSpPr>
            <a:xfrm>
              <a:off x="5371921" y="197272"/>
              <a:ext cx="182209" cy="1080483"/>
              <a:chOff x="3305183" y="2334136"/>
              <a:chExt cx="166690" cy="988457"/>
            </a:xfrm>
          </p:grpSpPr>
          <p:grpSp>
            <p:nvGrpSpPr>
              <p:cNvPr id="1388" name="Google Shape;1388;p14"/>
              <p:cNvGrpSpPr/>
              <p:nvPr/>
            </p:nvGrpSpPr>
            <p:grpSpPr>
              <a:xfrm>
                <a:off x="3305183" y="2971595"/>
                <a:ext cx="166690" cy="350998"/>
                <a:chOff x="3305183" y="3146560"/>
                <a:chExt cx="166690" cy="350998"/>
              </a:xfrm>
            </p:grpSpPr>
            <p:sp>
              <p:nvSpPr>
                <p:cNvPr id="1389" name="Google Shape;1389;p14"/>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90" name="Google Shape;1390;p14"/>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91" name="Google Shape;1391;p14"/>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392" name="Google Shape;1392;p14"/>
              <p:cNvSpPr/>
              <p:nvPr/>
            </p:nvSpPr>
            <p:spPr>
              <a:xfrm>
                <a:off x="3375892" y="2334136"/>
                <a:ext cx="17700" cy="643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393" name="Google Shape;1393;p14"/>
          <p:cNvGrpSpPr/>
          <p:nvPr/>
        </p:nvGrpSpPr>
        <p:grpSpPr>
          <a:xfrm>
            <a:off x="8018879" y="0"/>
            <a:ext cx="810166" cy="3722093"/>
            <a:chOff x="7824797" y="-929429"/>
            <a:chExt cx="860597" cy="3953785"/>
          </a:xfrm>
        </p:grpSpPr>
        <p:grpSp>
          <p:nvGrpSpPr>
            <p:cNvPr id="1394" name="Google Shape;1394;p14"/>
            <p:cNvGrpSpPr/>
            <p:nvPr/>
          </p:nvGrpSpPr>
          <p:grpSpPr>
            <a:xfrm>
              <a:off x="7824797" y="1891931"/>
              <a:ext cx="860597" cy="1132425"/>
              <a:chOff x="764100" y="3623300"/>
              <a:chExt cx="1046700" cy="1046700"/>
            </a:xfrm>
          </p:grpSpPr>
          <p:sp>
            <p:nvSpPr>
              <p:cNvPr id="1395" name="Google Shape;1395;p14"/>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14"/>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7" name="Google Shape;1397;p14"/>
            <p:cNvGrpSpPr/>
            <p:nvPr/>
          </p:nvGrpSpPr>
          <p:grpSpPr>
            <a:xfrm>
              <a:off x="8100547" y="-929429"/>
              <a:ext cx="300376" cy="3735115"/>
              <a:chOff x="3792712" y="404687"/>
              <a:chExt cx="274793" cy="3416993"/>
            </a:xfrm>
          </p:grpSpPr>
          <p:grpSp>
            <p:nvGrpSpPr>
              <p:cNvPr id="1398" name="Google Shape;1398;p14"/>
              <p:cNvGrpSpPr/>
              <p:nvPr/>
            </p:nvGrpSpPr>
            <p:grpSpPr>
              <a:xfrm>
                <a:off x="3792712" y="2971595"/>
                <a:ext cx="274793" cy="850085"/>
                <a:chOff x="3792712" y="2879468"/>
                <a:chExt cx="274793" cy="850085"/>
              </a:xfrm>
            </p:grpSpPr>
            <p:sp>
              <p:nvSpPr>
                <p:cNvPr id="1399" name="Google Shape;1399;p14"/>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00" name="Google Shape;1400;p14"/>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01" name="Google Shape;1401;p14"/>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402" name="Google Shape;1402;p14"/>
              <p:cNvSpPr/>
              <p:nvPr/>
            </p:nvSpPr>
            <p:spPr>
              <a:xfrm>
                <a:off x="3923177" y="404687"/>
                <a:ext cx="17700" cy="2573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403" name="Google Shape;1403;p14"/>
          <p:cNvGrpSpPr/>
          <p:nvPr/>
        </p:nvGrpSpPr>
        <p:grpSpPr>
          <a:xfrm>
            <a:off x="7260997" y="0"/>
            <a:ext cx="985363" cy="4610929"/>
            <a:chOff x="1192601" y="-2473021"/>
            <a:chExt cx="1046700" cy="4897949"/>
          </a:xfrm>
        </p:grpSpPr>
        <p:grpSp>
          <p:nvGrpSpPr>
            <p:cNvPr id="1404" name="Google Shape;1404;p14"/>
            <p:cNvGrpSpPr/>
            <p:nvPr/>
          </p:nvGrpSpPr>
          <p:grpSpPr>
            <a:xfrm>
              <a:off x="1192601" y="1378228"/>
              <a:ext cx="1046700" cy="1046700"/>
              <a:chOff x="764100" y="3623300"/>
              <a:chExt cx="1046700" cy="1046700"/>
            </a:xfrm>
          </p:grpSpPr>
          <p:sp>
            <p:nvSpPr>
              <p:cNvPr id="1405" name="Google Shape;1405;p14"/>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6" name="Google Shape;1406;p14"/>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07" name="Google Shape;1407;p14"/>
            <p:cNvGrpSpPr/>
            <p:nvPr/>
          </p:nvGrpSpPr>
          <p:grpSpPr>
            <a:xfrm>
              <a:off x="1417979" y="-2473021"/>
              <a:ext cx="580390" cy="4604206"/>
              <a:chOff x="522260" y="-312241"/>
              <a:chExt cx="530958" cy="4212063"/>
            </a:xfrm>
          </p:grpSpPr>
          <p:grpSp>
            <p:nvGrpSpPr>
              <p:cNvPr id="1408" name="Google Shape;1408;p14"/>
              <p:cNvGrpSpPr/>
              <p:nvPr/>
            </p:nvGrpSpPr>
            <p:grpSpPr>
              <a:xfrm>
                <a:off x="522260" y="2971595"/>
                <a:ext cx="530958" cy="928227"/>
                <a:chOff x="522260" y="2971595"/>
                <a:chExt cx="530958" cy="928227"/>
              </a:xfrm>
            </p:grpSpPr>
            <p:sp>
              <p:nvSpPr>
                <p:cNvPr id="1409" name="Google Shape;1409;p14"/>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10" name="Google Shape;1410;p14"/>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11" name="Google Shape;1411;p14"/>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12" name="Google Shape;1412;p14"/>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413" name="Google Shape;1413;p14"/>
              <p:cNvSpPr/>
              <p:nvPr/>
            </p:nvSpPr>
            <p:spPr>
              <a:xfrm>
                <a:off x="786930" y="-312241"/>
                <a:ext cx="17700" cy="3290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414" name="Google Shape;1414;p14"/>
          <p:cNvGrpSpPr/>
          <p:nvPr/>
        </p:nvGrpSpPr>
        <p:grpSpPr>
          <a:xfrm>
            <a:off x="7310064" y="1807216"/>
            <a:ext cx="148551" cy="170121"/>
            <a:chOff x="3462796" y="2555878"/>
            <a:chExt cx="157798" cy="180711"/>
          </a:xfrm>
        </p:grpSpPr>
        <p:sp>
          <p:nvSpPr>
            <p:cNvPr id="1415" name="Google Shape;1415;p1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16" name="Google Shape;1416;p1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17" name="Google Shape;1417;p1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18" name="Google Shape;1418;p1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19" name="Google Shape;1419;p1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20" name="Google Shape;1420;p1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421" name="Google Shape;1421;p14"/>
          <p:cNvGrpSpPr/>
          <p:nvPr/>
        </p:nvGrpSpPr>
        <p:grpSpPr>
          <a:xfrm>
            <a:off x="6425530" y="0"/>
            <a:ext cx="985363" cy="3010692"/>
            <a:chOff x="6010934" y="-404723"/>
            <a:chExt cx="1046700" cy="3198101"/>
          </a:xfrm>
        </p:grpSpPr>
        <p:grpSp>
          <p:nvGrpSpPr>
            <p:cNvPr id="1422" name="Google Shape;1422;p14"/>
            <p:cNvGrpSpPr/>
            <p:nvPr/>
          </p:nvGrpSpPr>
          <p:grpSpPr>
            <a:xfrm>
              <a:off x="6010934" y="1746678"/>
              <a:ext cx="1046700" cy="1046700"/>
              <a:chOff x="764100" y="3623300"/>
              <a:chExt cx="1046700" cy="1046700"/>
            </a:xfrm>
          </p:grpSpPr>
          <p:sp>
            <p:nvSpPr>
              <p:cNvPr id="1423" name="Google Shape;1423;p14"/>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14"/>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25" name="Google Shape;1425;p14"/>
            <p:cNvGrpSpPr/>
            <p:nvPr/>
          </p:nvGrpSpPr>
          <p:grpSpPr>
            <a:xfrm>
              <a:off x="6308747" y="-404723"/>
              <a:ext cx="441786" cy="2976610"/>
              <a:chOff x="1121941" y="1239413"/>
              <a:chExt cx="404159" cy="2723090"/>
            </a:xfrm>
          </p:grpSpPr>
          <p:sp>
            <p:nvSpPr>
              <p:cNvPr id="1426" name="Google Shape;1426;p14"/>
              <p:cNvSpPr/>
              <p:nvPr/>
            </p:nvSpPr>
            <p:spPr>
              <a:xfrm>
                <a:off x="1308652" y="1239413"/>
                <a:ext cx="17700" cy="1738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27" name="Google Shape;1427;p14"/>
              <p:cNvGrpSpPr/>
              <p:nvPr/>
            </p:nvGrpSpPr>
            <p:grpSpPr>
              <a:xfrm>
                <a:off x="1121941" y="2971595"/>
                <a:ext cx="404159" cy="990908"/>
                <a:chOff x="1121941" y="2969319"/>
                <a:chExt cx="404159" cy="990908"/>
              </a:xfrm>
            </p:grpSpPr>
            <p:sp>
              <p:nvSpPr>
                <p:cNvPr id="1428" name="Google Shape;1428;p14"/>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29" name="Google Shape;1429;p14"/>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30" name="Google Shape;1430;p14"/>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31" name="Google Shape;1431;p14"/>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432"/>
        <p:cNvGrpSpPr/>
        <p:nvPr/>
      </p:nvGrpSpPr>
      <p:grpSpPr>
        <a:xfrm>
          <a:off x="0" y="0"/>
          <a:ext cx="0" cy="0"/>
          <a:chOff x="0" y="0"/>
          <a:chExt cx="0" cy="0"/>
        </a:xfrm>
      </p:grpSpPr>
      <p:grpSp>
        <p:nvGrpSpPr>
          <p:cNvPr id="1433" name="Google Shape;1433;p15"/>
          <p:cNvGrpSpPr/>
          <p:nvPr/>
        </p:nvGrpSpPr>
        <p:grpSpPr>
          <a:xfrm>
            <a:off x="7647709" y="-1"/>
            <a:ext cx="476555" cy="4897445"/>
            <a:chOff x="6798998" y="-1296139"/>
            <a:chExt cx="476555" cy="4897445"/>
          </a:xfrm>
        </p:grpSpPr>
        <p:sp>
          <p:nvSpPr>
            <p:cNvPr id="1434" name="Google Shape;1434;p15"/>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35" name="Google Shape;1435;p15"/>
            <p:cNvSpPr/>
            <p:nvPr/>
          </p:nvSpPr>
          <p:spPr>
            <a:xfrm>
              <a:off x="7026850" y="-1296139"/>
              <a:ext cx="17700" cy="42711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36" name="Google Shape;1436;p15"/>
          <p:cNvGrpSpPr/>
          <p:nvPr/>
        </p:nvGrpSpPr>
        <p:grpSpPr>
          <a:xfrm>
            <a:off x="8602816" y="-3"/>
            <a:ext cx="406190" cy="1540306"/>
            <a:chOff x="5578966" y="2422197"/>
            <a:chExt cx="406190" cy="1540306"/>
          </a:xfrm>
        </p:grpSpPr>
        <p:sp>
          <p:nvSpPr>
            <p:cNvPr id="1437" name="Google Shape;1437;p15"/>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38" name="Google Shape;1438;p15"/>
            <p:cNvSpPr/>
            <p:nvPr/>
          </p:nvSpPr>
          <p:spPr>
            <a:xfrm>
              <a:off x="5774600" y="2422197"/>
              <a:ext cx="17700" cy="5529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39" name="Google Shape;1439;p15"/>
          <p:cNvGrpSpPr/>
          <p:nvPr/>
        </p:nvGrpSpPr>
        <p:grpSpPr>
          <a:xfrm>
            <a:off x="7963861" y="0"/>
            <a:ext cx="466512" cy="2850156"/>
            <a:chOff x="6176324" y="940075"/>
            <a:chExt cx="466512" cy="2850156"/>
          </a:xfrm>
        </p:grpSpPr>
        <p:sp>
          <p:nvSpPr>
            <p:cNvPr id="1440" name="Google Shape;1440;p15"/>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41" name="Google Shape;1441;p15"/>
            <p:cNvSpPr/>
            <p:nvPr/>
          </p:nvSpPr>
          <p:spPr>
            <a:xfrm>
              <a:off x="6400713" y="940075"/>
              <a:ext cx="17700" cy="20349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42" name="Google Shape;1442;p15"/>
          <p:cNvGrpSpPr/>
          <p:nvPr/>
        </p:nvGrpSpPr>
        <p:grpSpPr>
          <a:xfrm>
            <a:off x="6187339" y="0"/>
            <a:ext cx="170472" cy="1319629"/>
            <a:chOff x="7576714" y="2009363"/>
            <a:chExt cx="170472" cy="1319629"/>
          </a:xfrm>
        </p:grpSpPr>
        <p:sp>
          <p:nvSpPr>
            <p:cNvPr id="1443" name="Google Shape;1443;p15"/>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44" name="Google Shape;1444;p15"/>
            <p:cNvSpPr/>
            <p:nvPr/>
          </p:nvSpPr>
          <p:spPr>
            <a:xfrm>
              <a:off x="7652975" y="2009363"/>
              <a:ext cx="17700" cy="9657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45" name="Google Shape;1445;p15"/>
          <p:cNvGrpSpPr/>
          <p:nvPr/>
        </p:nvGrpSpPr>
        <p:grpSpPr>
          <a:xfrm>
            <a:off x="6863948" y="-1"/>
            <a:ext cx="288375" cy="3513743"/>
            <a:chOff x="7883572" y="308161"/>
            <a:chExt cx="288375" cy="3513743"/>
          </a:xfrm>
        </p:grpSpPr>
        <p:sp>
          <p:nvSpPr>
            <p:cNvPr id="1446" name="Google Shape;1446;p15"/>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47" name="Google Shape;1447;p15"/>
            <p:cNvSpPr/>
            <p:nvPr/>
          </p:nvSpPr>
          <p:spPr>
            <a:xfrm>
              <a:off x="8024899" y="308161"/>
              <a:ext cx="17700" cy="26670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48" name="Google Shape;1448;p15"/>
          <p:cNvSpPr txBox="1">
            <a:spLocks noGrp="1"/>
          </p:cNvSpPr>
          <p:nvPr>
            <p:ph type="ctrTitle"/>
          </p:nvPr>
        </p:nvSpPr>
        <p:spPr>
          <a:xfrm>
            <a:off x="1585825" y="2053500"/>
            <a:ext cx="4646100" cy="6309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1pPr>
            <a:lvl2pPr lvl="1"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2pPr>
            <a:lvl3pPr lvl="2"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3pPr>
            <a:lvl4pPr lvl="3"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4pPr>
            <a:lvl5pPr lvl="4"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5pPr>
            <a:lvl6pPr lvl="5"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6pPr>
            <a:lvl7pPr lvl="6"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7pPr>
            <a:lvl8pPr lvl="7"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8pPr>
            <a:lvl9pPr lvl="8"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9pPr>
          </a:lstStyle>
          <a:p>
            <a:endParaRPr/>
          </a:p>
        </p:txBody>
      </p:sp>
      <p:sp>
        <p:nvSpPr>
          <p:cNvPr id="1449" name="Google Shape;1449;p15"/>
          <p:cNvSpPr txBox="1">
            <a:spLocks noGrp="1"/>
          </p:cNvSpPr>
          <p:nvPr>
            <p:ph type="subTitle" idx="1"/>
          </p:nvPr>
        </p:nvSpPr>
        <p:spPr>
          <a:xfrm>
            <a:off x="1585825" y="2705100"/>
            <a:ext cx="4646100" cy="3849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chemeClr val="accent4"/>
              </a:buClr>
              <a:buSzPts val="2400"/>
              <a:buNone/>
              <a:defRPr>
                <a:solidFill>
                  <a:schemeClr val="accent4"/>
                </a:solidFill>
              </a:defRPr>
            </a:lvl1pPr>
            <a:lvl2pPr lvl="1" algn="l">
              <a:lnSpc>
                <a:spcPct val="115000"/>
              </a:lnSpc>
              <a:spcBef>
                <a:spcPts val="800"/>
              </a:spcBef>
              <a:spcAft>
                <a:spcPts val="0"/>
              </a:spcAft>
              <a:buClr>
                <a:schemeClr val="accent4"/>
              </a:buClr>
              <a:buSzPts val="3000"/>
              <a:buNone/>
              <a:defRPr sz="3000">
                <a:solidFill>
                  <a:schemeClr val="accent4"/>
                </a:solidFill>
              </a:defRPr>
            </a:lvl2pPr>
            <a:lvl3pPr lvl="2" algn="l">
              <a:lnSpc>
                <a:spcPct val="115000"/>
              </a:lnSpc>
              <a:spcBef>
                <a:spcPts val="800"/>
              </a:spcBef>
              <a:spcAft>
                <a:spcPts val="0"/>
              </a:spcAft>
              <a:buClr>
                <a:schemeClr val="accent4"/>
              </a:buClr>
              <a:buSzPts val="3000"/>
              <a:buNone/>
              <a:defRPr sz="3000">
                <a:solidFill>
                  <a:schemeClr val="accent4"/>
                </a:solidFill>
              </a:defRPr>
            </a:lvl3pPr>
            <a:lvl4pPr lvl="3" algn="l">
              <a:lnSpc>
                <a:spcPct val="115000"/>
              </a:lnSpc>
              <a:spcBef>
                <a:spcPts val="800"/>
              </a:spcBef>
              <a:spcAft>
                <a:spcPts val="0"/>
              </a:spcAft>
              <a:buClr>
                <a:schemeClr val="accent4"/>
              </a:buClr>
              <a:buSzPts val="3000"/>
              <a:buNone/>
              <a:defRPr sz="3000">
                <a:solidFill>
                  <a:schemeClr val="accent4"/>
                </a:solidFill>
              </a:defRPr>
            </a:lvl4pPr>
            <a:lvl5pPr lvl="4" algn="l">
              <a:lnSpc>
                <a:spcPct val="115000"/>
              </a:lnSpc>
              <a:spcBef>
                <a:spcPts val="800"/>
              </a:spcBef>
              <a:spcAft>
                <a:spcPts val="0"/>
              </a:spcAft>
              <a:buClr>
                <a:schemeClr val="accent4"/>
              </a:buClr>
              <a:buSzPts val="3000"/>
              <a:buNone/>
              <a:defRPr sz="3000">
                <a:solidFill>
                  <a:schemeClr val="accent4"/>
                </a:solidFill>
              </a:defRPr>
            </a:lvl5pPr>
            <a:lvl6pPr lvl="5" algn="l">
              <a:lnSpc>
                <a:spcPct val="115000"/>
              </a:lnSpc>
              <a:spcBef>
                <a:spcPts val="800"/>
              </a:spcBef>
              <a:spcAft>
                <a:spcPts val="0"/>
              </a:spcAft>
              <a:buClr>
                <a:schemeClr val="accent4"/>
              </a:buClr>
              <a:buSzPts val="3000"/>
              <a:buNone/>
              <a:defRPr sz="3000">
                <a:solidFill>
                  <a:schemeClr val="accent4"/>
                </a:solidFill>
              </a:defRPr>
            </a:lvl6pPr>
            <a:lvl7pPr lvl="6" algn="l">
              <a:lnSpc>
                <a:spcPct val="115000"/>
              </a:lnSpc>
              <a:spcBef>
                <a:spcPts val="800"/>
              </a:spcBef>
              <a:spcAft>
                <a:spcPts val="0"/>
              </a:spcAft>
              <a:buClr>
                <a:schemeClr val="accent4"/>
              </a:buClr>
              <a:buSzPts val="3000"/>
              <a:buNone/>
              <a:defRPr sz="3000">
                <a:solidFill>
                  <a:schemeClr val="accent4"/>
                </a:solidFill>
              </a:defRPr>
            </a:lvl7pPr>
            <a:lvl8pPr lvl="7" algn="l">
              <a:lnSpc>
                <a:spcPct val="115000"/>
              </a:lnSpc>
              <a:spcBef>
                <a:spcPts val="800"/>
              </a:spcBef>
              <a:spcAft>
                <a:spcPts val="0"/>
              </a:spcAft>
              <a:buClr>
                <a:schemeClr val="accent4"/>
              </a:buClr>
              <a:buSzPts val="3000"/>
              <a:buNone/>
              <a:defRPr sz="3000">
                <a:solidFill>
                  <a:schemeClr val="accent4"/>
                </a:solidFill>
              </a:defRPr>
            </a:lvl8pPr>
            <a:lvl9pPr lvl="8" algn="l">
              <a:lnSpc>
                <a:spcPct val="115000"/>
              </a:lnSpc>
              <a:spcBef>
                <a:spcPts val="800"/>
              </a:spcBef>
              <a:spcAft>
                <a:spcPts val="800"/>
              </a:spcAft>
              <a:buClr>
                <a:schemeClr val="accent4"/>
              </a:buClr>
              <a:buSzPts val="3000"/>
              <a:buNone/>
              <a:defRPr sz="3000">
                <a:solidFill>
                  <a:schemeClr val="accent4"/>
                </a:solidFill>
              </a:defRPr>
            </a:lvl9pPr>
          </a:lstStyle>
          <a:p>
            <a:endParaRPr/>
          </a:p>
        </p:txBody>
      </p:sp>
      <p:sp>
        <p:nvSpPr>
          <p:cNvPr id="1450" name="Google Shape;1450;p15"/>
          <p:cNvSpPr/>
          <p:nvPr/>
        </p:nvSpPr>
        <p:spPr>
          <a:xfrm>
            <a:off x="-229144" y="1734600"/>
            <a:ext cx="1674300" cy="1674300"/>
          </a:xfrm>
          <a:prstGeom prst="chord">
            <a:avLst>
              <a:gd name="adj1" fmla="val 13399399"/>
              <a:gd name="adj2" fmla="val 8184747"/>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1" name="Google Shape;1451;p15"/>
          <p:cNvSpPr/>
          <p:nvPr/>
        </p:nvSpPr>
        <p:spPr>
          <a:xfrm>
            <a:off x="-29101" y="1934643"/>
            <a:ext cx="1274400" cy="1274400"/>
          </a:xfrm>
          <a:prstGeom prst="chord">
            <a:avLst>
              <a:gd name="adj1" fmla="val 11949430"/>
              <a:gd name="adj2" fmla="val 9637875"/>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52" name="Google Shape;1452;p15"/>
          <p:cNvGrpSpPr/>
          <p:nvPr/>
        </p:nvGrpSpPr>
        <p:grpSpPr>
          <a:xfrm>
            <a:off x="6746411" y="744238"/>
            <a:ext cx="180404" cy="190055"/>
            <a:chOff x="3770248" y="2527300"/>
            <a:chExt cx="180404" cy="190055"/>
          </a:xfrm>
        </p:grpSpPr>
        <p:sp>
          <p:nvSpPr>
            <p:cNvPr id="1453" name="Google Shape;1453;p1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54" name="Google Shape;1454;p1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55" name="Google Shape;1455;p1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56" name="Google Shape;1456;p1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457" name="Google Shape;1457;p15"/>
          <p:cNvGrpSpPr/>
          <p:nvPr/>
        </p:nvGrpSpPr>
        <p:grpSpPr>
          <a:xfrm>
            <a:off x="1030839" y="3124970"/>
            <a:ext cx="214463" cy="245604"/>
            <a:chOff x="3462796" y="2555878"/>
            <a:chExt cx="157798" cy="180711"/>
          </a:xfrm>
        </p:grpSpPr>
        <p:sp>
          <p:nvSpPr>
            <p:cNvPr id="1458" name="Google Shape;1458;p1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59" name="Google Shape;1459;p1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60" name="Google Shape;1460;p1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61" name="Google Shape;1461;p1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62" name="Google Shape;1462;p1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63" name="Google Shape;1463;p1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464" name="Google Shape;1464;p15"/>
          <p:cNvGrpSpPr/>
          <p:nvPr/>
        </p:nvGrpSpPr>
        <p:grpSpPr>
          <a:xfrm>
            <a:off x="8737419" y="2806488"/>
            <a:ext cx="245187" cy="258304"/>
            <a:chOff x="3770248" y="2527300"/>
            <a:chExt cx="180404" cy="190055"/>
          </a:xfrm>
        </p:grpSpPr>
        <p:sp>
          <p:nvSpPr>
            <p:cNvPr id="1465" name="Google Shape;1465;p1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66" name="Google Shape;1466;p1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67" name="Google Shape;1467;p1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68" name="Google Shape;1468;p1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469" name="Google Shape;1469;p15"/>
          <p:cNvGrpSpPr/>
          <p:nvPr/>
        </p:nvGrpSpPr>
        <p:grpSpPr>
          <a:xfrm rot="5400000">
            <a:off x="8622497" y="4565562"/>
            <a:ext cx="214448" cy="245568"/>
            <a:chOff x="3462796" y="2555878"/>
            <a:chExt cx="157798" cy="180711"/>
          </a:xfrm>
        </p:grpSpPr>
        <p:sp>
          <p:nvSpPr>
            <p:cNvPr id="1470" name="Google Shape;1470;p1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71" name="Google Shape;1471;p1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72" name="Google Shape;1472;p1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73" name="Google Shape;1473;p1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74" name="Google Shape;1474;p1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75" name="Google Shape;1475;p1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476" name="Google Shape;1476;p15"/>
          <p:cNvGrpSpPr/>
          <p:nvPr/>
        </p:nvGrpSpPr>
        <p:grpSpPr>
          <a:xfrm>
            <a:off x="163248" y="1684513"/>
            <a:ext cx="180404" cy="190055"/>
            <a:chOff x="3770248" y="2527300"/>
            <a:chExt cx="180404" cy="190055"/>
          </a:xfrm>
        </p:grpSpPr>
        <p:sp>
          <p:nvSpPr>
            <p:cNvPr id="1477" name="Google Shape;1477;p1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78" name="Google Shape;1478;p1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79" name="Google Shape;1479;p1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80" name="Google Shape;1480;p1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481" name="Google Shape;1481;p15"/>
          <p:cNvGrpSpPr/>
          <p:nvPr/>
        </p:nvGrpSpPr>
        <p:grpSpPr>
          <a:xfrm rot="-2700000">
            <a:off x="7714705" y="744247"/>
            <a:ext cx="180402" cy="190053"/>
            <a:chOff x="3770248" y="2527300"/>
            <a:chExt cx="180404" cy="190055"/>
          </a:xfrm>
        </p:grpSpPr>
        <p:sp>
          <p:nvSpPr>
            <p:cNvPr id="1482" name="Google Shape;1482;p1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83" name="Google Shape;1483;p1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84" name="Google Shape;1484;p1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85" name="Google Shape;1485;p1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486" name="Google Shape;1486;p15"/>
          <p:cNvGrpSpPr/>
          <p:nvPr/>
        </p:nvGrpSpPr>
        <p:grpSpPr>
          <a:xfrm>
            <a:off x="6651762" y="-7"/>
            <a:ext cx="1046700" cy="1769370"/>
            <a:chOff x="2484475" y="1329455"/>
            <a:chExt cx="1046700" cy="1769370"/>
          </a:xfrm>
        </p:grpSpPr>
        <p:sp>
          <p:nvSpPr>
            <p:cNvPr id="1487" name="Google Shape;1487;p15"/>
            <p:cNvSpPr/>
            <p:nvPr/>
          </p:nvSpPr>
          <p:spPr>
            <a:xfrm>
              <a:off x="2484475" y="2052125"/>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8" name="Google Shape;1488;p15"/>
            <p:cNvSpPr/>
            <p:nvPr/>
          </p:nvSpPr>
          <p:spPr>
            <a:xfrm>
              <a:off x="2643144" y="2210793"/>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89" name="Google Shape;1489;p15"/>
            <p:cNvGrpSpPr/>
            <p:nvPr/>
          </p:nvGrpSpPr>
          <p:grpSpPr>
            <a:xfrm>
              <a:off x="2769703" y="1329455"/>
              <a:ext cx="510180" cy="1483501"/>
              <a:chOff x="1818382" y="2433081"/>
              <a:chExt cx="466728" cy="1357150"/>
            </a:xfrm>
          </p:grpSpPr>
          <p:grpSp>
            <p:nvGrpSpPr>
              <p:cNvPr id="1490" name="Google Shape;1490;p15"/>
              <p:cNvGrpSpPr/>
              <p:nvPr/>
            </p:nvGrpSpPr>
            <p:grpSpPr>
              <a:xfrm>
                <a:off x="1818382" y="2971595"/>
                <a:ext cx="466728" cy="818636"/>
                <a:chOff x="1818382" y="2942618"/>
                <a:chExt cx="466728" cy="818636"/>
              </a:xfrm>
            </p:grpSpPr>
            <p:sp>
              <p:nvSpPr>
                <p:cNvPr id="1491" name="Google Shape;1491;p15"/>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92" name="Google Shape;1492;p15"/>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93" name="Google Shape;1493;p15"/>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494" name="Google Shape;1494;p15"/>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95" name="Google Shape;1495;p15"/>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6" name="Google Shape;1496;p15"/>
          <p:cNvGrpSpPr/>
          <p:nvPr/>
        </p:nvGrpSpPr>
        <p:grpSpPr>
          <a:xfrm>
            <a:off x="8277068" y="-1"/>
            <a:ext cx="905291" cy="2805686"/>
            <a:chOff x="3961868" y="-891976"/>
            <a:chExt cx="905291" cy="2805686"/>
          </a:xfrm>
        </p:grpSpPr>
        <p:grpSp>
          <p:nvGrpSpPr>
            <p:cNvPr id="1497" name="Google Shape;1497;p15"/>
            <p:cNvGrpSpPr/>
            <p:nvPr/>
          </p:nvGrpSpPr>
          <p:grpSpPr>
            <a:xfrm>
              <a:off x="3961868" y="1008419"/>
              <a:ext cx="905291" cy="905291"/>
              <a:chOff x="764100" y="3623300"/>
              <a:chExt cx="1046700" cy="1046700"/>
            </a:xfrm>
          </p:grpSpPr>
          <p:sp>
            <p:nvSpPr>
              <p:cNvPr id="1498" name="Google Shape;1498;p15"/>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9" name="Google Shape;1499;p15"/>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00" name="Google Shape;1500;p15"/>
            <p:cNvGrpSpPr/>
            <p:nvPr/>
          </p:nvGrpSpPr>
          <p:grpSpPr>
            <a:xfrm>
              <a:off x="4155315" y="-891976"/>
              <a:ext cx="522826" cy="2613070"/>
              <a:chOff x="2447534" y="1219291"/>
              <a:chExt cx="478297" cy="2390513"/>
            </a:xfrm>
          </p:grpSpPr>
          <p:grpSp>
            <p:nvGrpSpPr>
              <p:cNvPr id="1501" name="Google Shape;1501;p15"/>
              <p:cNvGrpSpPr/>
              <p:nvPr/>
            </p:nvGrpSpPr>
            <p:grpSpPr>
              <a:xfrm>
                <a:off x="2447534" y="1219291"/>
                <a:ext cx="478297" cy="2390513"/>
                <a:chOff x="2447534" y="1219291"/>
                <a:chExt cx="478297" cy="2390513"/>
              </a:xfrm>
            </p:grpSpPr>
            <p:grpSp>
              <p:nvGrpSpPr>
                <p:cNvPr id="1502" name="Google Shape;1502;p15"/>
                <p:cNvGrpSpPr/>
                <p:nvPr/>
              </p:nvGrpSpPr>
              <p:grpSpPr>
                <a:xfrm>
                  <a:off x="2447534" y="2971595"/>
                  <a:ext cx="478297" cy="638209"/>
                  <a:chOff x="2447534" y="3081786"/>
                  <a:chExt cx="478297" cy="638209"/>
                </a:xfrm>
              </p:grpSpPr>
              <p:sp>
                <p:nvSpPr>
                  <p:cNvPr id="1503" name="Google Shape;1503;p15"/>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04" name="Google Shape;1504;p15"/>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05" name="Google Shape;1505;p15"/>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506" name="Google Shape;1506;p15"/>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07" name="Google Shape;1507;p15"/>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5"/>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9" name="Google Shape;1509;p15"/>
          <p:cNvGrpSpPr/>
          <p:nvPr/>
        </p:nvGrpSpPr>
        <p:grpSpPr>
          <a:xfrm>
            <a:off x="7726343" y="1"/>
            <a:ext cx="522827" cy="1952268"/>
            <a:chOff x="5194218" y="-536312"/>
            <a:chExt cx="522827" cy="1952268"/>
          </a:xfrm>
        </p:grpSpPr>
        <p:grpSp>
          <p:nvGrpSpPr>
            <p:cNvPr id="1510" name="Google Shape;1510;p15"/>
            <p:cNvGrpSpPr/>
            <p:nvPr/>
          </p:nvGrpSpPr>
          <p:grpSpPr>
            <a:xfrm>
              <a:off x="5194218" y="893129"/>
              <a:ext cx="522827" cy="522827"/>
              <a:chOff x="764100" y="3623300"/>
              <a:chExt cx="1046700" cy="1046700"/>
            </a:xfrm>
          </p:grpSpPr>
          <p:sp>
            <p:nvSpPr>
              <p:cNvPr id="1511" name="Google Shape;1511;p15"/>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2" name="Google Shape;1512;p15"/>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13" name="Google Shape;1513;p15"/>
            <p:cNvGrpSpPr/>
            <p:nvPr/>
          </p:nvGrpSpPr>
          <p:grpSpPr>
            <a:xfrm>
              <a:off x="5371921" y="-536312"/>
              <a:ext cx="182209" cy="1814066"/>
              <a:chOff x="3305183" y="1663032"/>
              <a:chExt cx="166690" cy="1659561"/>
            </a:xfrm>
          </p:grpSpPr>
          <p:grpSp>
            <p:nvGrpSpPr>
              <p:cNvPr id="1514" name="Google Shape;1514;p15"/>
              <p:cNvGrpSpPr/>
              <p:nvPr/>
            </p:nvGrpSpPr>
            <p:grpSpPr>
              <a:xfrm>
                <a:off x="3305183" y="1663032"/>
                <a:ext cx="166690" cy="1659561"/>
                <a:chOff x="3305183" y="1663032"/>
                <a:chExt cx="166690" cy="1659561"/>
              </a:xfrm>
            </p:grpSpPr>
            <p:grpSp>
              <p:nvGrpSpPr>
                <p:cNvPr id="1515" name="Google Shape;1515;p15"/>
                <p:cNvGrpSpPr/>
                <p:nvPr/>
              </p:nvGrpSpPr>
              <p:grpSpPr>
                <a:xfrm>
                  <a:off x="3305183" y="2971595"/>
                  <a:ext cx="166690" cy="350998"/>
                  <a:chOff x="3305183" y="3146560"/>
                  <a:chExt cx="166690" cy="350998"/>
                </a:xfrm>
              </p:grpSpPr>
              <p:sp>
                <p:nvSpPr>
                  <p:cNvPr id="1516" name="Google Shape;1516;p15"/>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17" name="Google Shape;1517;p15"/>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18" name="Google Shape;1518;p15"/>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519" name="Google Shape;1519;p15"/>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20" name="Google Shape;1520;p15"/>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1" name="Google Shape;1521;p15"/>
          <p:cNvGrpSpPr/>
          <p:nvPr/>
        </p:nvGrpSpPr>
        <p:grpSpPr>
          <a:xfrm>
            <a:off x="7946297" y="-6"/>
            <a:ext cx="860597" cy="4748537"/>
            <a:chOff x="7824797" y="-1724181"/>
            <a:chExt cx="860597" cy="4748537"/>
          </a:xfrm>
        </p:grpSpPr>
        <p:grpSp>
          <p:nvGrpSpPr>
            <p:cNvPr id="1522" name="Google Shape;1522;p15"/>
            <p:cNvGrpSpPr/>
            <p:nvPr/>
          </p:nvGrpSpPr>
          <p:grpSpPr>
            <a:xfrm>
              <a:off x="7824797" y="1891931"/>
              <a:ext cx="860597" cy="1132425"/>
              <a:chOff x="764100" y="3623300"/>
              <a:chExt cx="1046700" cy="1046700"/>
            </a:xfrm>
          </p:grpSpPr>
          <p:sp>
            <p:nvSpPr>
              <p:cNvPr id="1523" name="Google Shape;1523;p15"/>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p15"/>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25" name="Google Shape;1525;p15"/>
            <p:cNvGrpSpPr/>
            <p:nvPr/>
          </p:nvGrpSpPr>
          <p:grpSpPr>
            <a:xfrm>
              <a:off x="8100547" y="-1724181"/>
              <a:ext cx="300376" cy="4529867"/>
              <a:chOff x="3792712" y="-322375"/>
              <a:chExt cx="274793" cy="4144055"/>
            </a:xfrm>
          </p:grpSpPr>
          <p:grpSp>
            <p:nvGrpSpPr>
              <p:cNvPr id="1526" name="Google Shape;1526;p15"/>
              <p:cNvGrpSpPr/>
              <p:nvPr/>
            </p:nvGrpSpPr>
            <p:grpSpPr>
              <a:xfrm>
                <a:off x="3792712" y="-322375"/>
                <a:ext cx="274793" cy="4144055"/>
                <a:chOff x="3792712" y="-322375"/>
                <a:chExt cx="274793" cy="4144055"/>
              </a:xfrm>
            </p:grpSpPr>
            <p:grpSp>
              <p:nvGrpSpPr>
                <p:cNvPr id="1527" name="Google Shape;1527;p15"/>
                <p:cNvGrpSpPr/>
                <p:nvPr/>
              </p:nvGrpSpPr>
              <p:grpSpPr>
                <a:xfrm>
                  <a:off x="3792712" y="2971595"/>
                  <a:ext cx="274793" cy="850085"/>
                  <a:chOff x="3792712" y="2879468"/>
                  <a:chExt cx="274793" cy="850085"/>
                </a:xfrm>
              </p:grpSpPr>
              <p:sp>
                <p:nvSpPr>
                  <p:cNvPr id="1528" name="Google Shape;1528;p15"/>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29" name="Google Shape;1529;p15"/>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30" name="Google Shape;1530;p15"/>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531" name="Google Shape;1531;p15"/>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32" name="Google Shape;1532;p15"/>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5"/>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4" name="Google Shape;1534;p15"/>
          <p:cNvGrpSpPr/>
          <p:nvPr/>
        </p:nvGrpSpPr>
        <p:grpSpPr>
          <a:xfrm>
            <a:off x="7060401" y="7"/>
            <a:ext cx="1046700" cy="4149108"/>
            <a:chOff x="1192601" y="-1724180"/>
            <a:chExt cx="1046700" cy="4149108"/>
          </a:xfrm>
        </p:grpSpPr>
        <p:grpSp>
          <p:nvGrpSpPr>
            <p:cNvPr id="1535" name="Google Shape;1535;p15"/>
            <p:cNvGrpSpPr/>
            <p:nvPr/>
          </p:nvGrpSpPr>
          <p:grpSpPr>
            <a:xfrm>
              <a:off x="1192601" y="1378228"/>
              <a:ext cx="1046700" cy="1046700"/>
              <a:chOff x="764100" y="3623300"/>
              <a:chExt cx="1046700" cy="1046700"/>
            </a:xfrm>
          </p:grpSpPr>
          <p:sp>
            <p:nvSpPr>
              <p:cNvPr id="1536" name="Google Shape;1536;p15"/>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7" name="Google Shape;1537;p15"/>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38" name="Google Shape;1538;p15"/>
            <p:cNvGrpSpPr/>
            <p:nvPr/>
          </p:nvGrpSpPr>
          <p:grpSpPr>
            <a:xfrm>
              <a:off x="1417979" y="-1724180"/>
              <a:ext cx="580390" cy="3855366"/>
              <a:chOff x="522260" y="372820"/>
              <a:chExt cx="530958" cy="3527002"/>
            </a:xfrm>
          </p:grpSpPr>
          <p:grpSp>
            <p:nvGrpSpPr>
              <p:cNvPr id="1539" name="Google Shape;1539;p15"/>
              <p:cNvGrpSpPr/>
              <p:nvPr/>
            </p:nvGrpSpPr>
            <p:grpSpPr>
              <a:xfrm>
                <a:off x="522260" y="372820"/>
                <a:ext cx="530958" cy="3527002"/>
                <a:chOff x="522260" y="372820"/>
                <a:chExt cx="530958" cy="3527002"/>
              </a:xfrm>
            </p:grpSpPr>
            <p:grpSp>
              <p:nvGrpSpPr>
                <p:cNvPr id="1540" name="Google Shape;1540;p15"/>
                <p:cNvGrpSpPr/>
                <p:nvPr/>
              </p:nvGrpSpPr>
              <p:grpSpPr>
                <a:xfrm>
                  <a:off x="522260" y="2971595"/>
                  <a:ext cx="530958" cy="928227"/>
                  <a:chOff x="522260" y="2971595"/>
                  <a:chExt cx="530958" cy="928227"/>
                </a:xfrm>
              </p:grpSpPr>
              <p:sp>
                <p:nvSpPr>
                  <p:cNvPr id="1541" name="Google Shape;1541;p15"/>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42" name="Google Shape;1542;p15"/>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43" name="Google Shape;1543;p15"/>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44" name="Google Shape;1544;p15"/>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545" name="Google Shape;1545;p15"/>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46" name="Google Shape;1546;p15"/>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7" name="Google Shape;1547;p15"/>
          <p:cNvGrpSpPr/>
          <p:nvPr/>
        </p:nvGrpSpPr>
        <p:grpSpPr>
          <a:xfrm>
            <a:off x="6010934" y="1"/>
            <a:ext cx="1046700" cy="2793377"/>
            <a:chOff x="6010934" y="1"/>
            <a:chExt cx="1046700" cy="2793377"/>
          </a:xfrm>
        </p:grpSpPr>
        <p:grpSp>
          <p:nvGrpSpPr>
            <p:cNvPr id="1548" name="Google Shape;1548;p15"/>
            <p:cNvGrpSpPr/>
            <p:nvPr/>
          </p:nvGrpSpPr>
          <p:grpSpPr>
            <a:xfrm>
              <a:off x="6010934" y="1746678"/>
              <a:ext cx="1046700" cy="1046700"/>
              <a:chOff x="764100" y="3623300"/>
              <a:chExt cx="1046700" cy="1046700"/>
            </a:xfrm>
          </p:grpSpPr>
          <p:sp>
            <p:nvSpPr>
              <p:cNvPr id="1549" name="Google Shape;1549;p15"/>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0" name="Google Shape;1550;p15"/>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1" name="Google Shape;1551;p15"/>
            <p:cNvGrpSpPr/>
            <p:nvPr/>
          </p:nvGrpSpPr>
          <p:grpSpPr>
            <a:xfrm>
              <a:off x="6308747" y="1"/>
              <a:ext cx="441786" cy="2571886"/>
              <a:chOff x="1121941" y="1609666"/>
              <a:chExt cx="404159" cy="2352837"/>
            </a:xfrm>
          </p:grpSpPr>
          <p:grpSp>
            <p:nvGrpSpPr>
              <p:cNvPr id="1552" name="Google Shape;1552;p15"/>
              <p:cNvGrpSpPr/>
              <p:nvPr/>
            </p:nvGrpSpPr>
            <p:grpSpPr>
              <a:xfrm>
                <a:off x="1121941" y="1609666"/>
                <a:ext cx="404159" cy="2352837"/>
                <a:chOff x="1121941" y="1609666"/>
                <a:chExt cx="404159" cy="2352837"/>
              </a:xfrm>
            </p:grpSpPr>
            <p:grpSp>
              <p:nvGrpSpPr>
                <p:cNvPr id="1553" name="Google Shape;1553;p15"/>
                <p:cNvGrpSpPr/>
                <p:nvPr/>
              </p:nvGrpSpPr>
              <p:grpSpPr>
                <a:xfrm>
                  <a:off x="1121941" y="2971595"/>
                  <a:ext cx="404159" cy="990908"/>
                  <a:chOff x="1121941" y="2969319"/>
                  <a:chExt cx="404159" cy="990908"/>
                </a:xfrm>
              </p:grpSpPr>
              <p:sp>
                <p:nvSpPr>
                  <p:cNvPr id="1554" name="Google Shape;1554;p15"/>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55" name="Google Shape;1555;p15"/>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56" name="Google Shape;1556;p15"/>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57" name="Google Shape;1557;p15"/>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558" name="Google Shape;1558;p15"/>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59" name="Google Shape;1559;p15"/>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5"/>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5"/>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5"/>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63" name="Google Shape;1563;p15"/>
          <p:cNvGrpSpPr/>
          <p:nvPr/>
        </p:nvGrpSpPr>
        <p:grpSpPr>
          <a:xfrm>
            <a:off x="7144996" y="3810165"/>
            <a:ext cx="157798" cy="180711"/>
            <a:chOff x="3462796" y="2555878"/>
            <a:chExt cx="157798" cy="180711"/>
          </a:xfrm>
        </p:grpSpPr>
        <p:sp>
          <p:nvSpPr>
            <p:cNvPr id="1564" name="Google Shape;1564;p1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65" name="Google Shape;1565;p1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66" name="Google Shape;1566;p1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67" name="Google Shape;1567;p1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68" name="Google Shape;1568;p1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69" name="Google Shape;1569;p1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70"/>
        <p:cNvGrpSpPr/>
        <p:nvPr/>
      </p:nvGrpSpPr>
      <p:grpSpPr>
        <a:xfrm>
          <a:off x="0" y="0"/>
          <a:ext cx="0" cy="0"/>
          <a:chOff x="0" y="0"/>
          <a:chExt cx="0" cy="0"/>
        </a:xfrm>
      </p:grpSpPr>
      <p:sp>
        <p:nvSpPr>
          <p:cNvPr id="1571" name="Google Shape;1571;p16"/>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1572" name="Google Shape;1572;p16"/>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573" name="Google Shape;1573;p16"/>
          <p:cNvGrpSpPr/>
          <p:nvPr/>
        </p:nvGrpSpPr>
        <p:grpSpPr>
          <a:xfrm>
            <a:off x="278809" y="823842"/>
            <a:ext cx="288376" cy="330267"/>
            <a:chOff x="3462796" y="2555878"/>
            <a:chExt cx="157798" cy="180711"/>
          </a:xfrm>
        </p:grpSpPr>
        <p:sp>
          <p:nvSpPr>
            <p:cNvPr id="1574" name="Google Shape;1574;p1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75" name="Google Shape;1575;p1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76" name="Google Shape;1576;p1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77" name="Google Shape;1577;p1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78" name="Google Shape;1578;p1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79" name="Google Shape;1579;p1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580" name="Google Shape;1580;p16"/>
          <p:cNvGrpSpPr/>
          <p:nvPr/>
        </p:nvGrpSpPr>
        <p:grpSpPr>
          <a:xfrm>
            <a:off x="6196930" y="-29"/>
            <a:ext cx="2985505" cy="4610467"/>
            <a:chOff x="6196930" y="-29"/>
            <a:chExt cx="2985505" cy="4610467"/>
          </a:xfrm>
        </p:grpSpPr>
        <p:grpSp>
          <p:nvGrpSpPr>
            <p:cNvPr id="1581" name="Google Shape;1581;p16"/>
            <p:cNvGrpSpPr/>
            <p:nvPr/>
          </p:nvGrpSpPr>
          <p:grpSpPr>
            <a:xfrm>
              <a:off x="7737776" y="-17"/>
              <a:ext cx="448629" cy="4610455"/>
              <a:chOff x="6798998" y="-1296139"/>
              <a:chExt cx="476555" cy="4897445"/>
            </a:xfrm>
          </p:grpSpPr>
          <p:sp>
            <p:nvSpPr>
              <p:cNvPr id="1582" name="Google Shape;1582;p16"/>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83" name="Google Shape;1583;p16"/>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4" name="Google Shape;1584;p16"/>
            <p:cNvGrpSpPr/>
            <p:nvPr/>
          </p:nvGrpSpPr>
          <p:grpSpPr>
            <a:xfrm>
              <a:off x="8636876" y="46"/>
              <a:ext cx="382387" cy="1450044"/>
              <a:chOff x="5578966" y="2422197"/>
              <a:chExt cx="406190" cy="1540306"/>
            </a:xfrm>
          </p:grpSpPr>
          <p:sp>
            <p:nvSpPr>
              <p:cNvPr id="1585" name="Google Shape;1585;p16"/>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86" name="Google Shape;1586;p16"/>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7" name="Google Shape;1587;p16"/>
            <p:cNvGrpSpPr/>
            <p:nvPr/>
          </p:nvGrpSpPr>
          <p:grpSpPr>
            <a:xfrm>
              <a:off x="8035385" y="23"/>
              <a:ext cx="439174" cy="2683137"/>
              <a:chOff x="6176324" y="940075"/>
              <a:chExt cx="466512" cy="2850156"/>
            </a:xfrm>
          </p:grpSpPr>
          <p:sp>
            <p:nvSpPr>
              <p:cNvPr id="1588" name="Google Shape;1588;p16"/>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89" name="Google Shape;1589;p16"/>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0" name="Google Shape;1590;p16"/>
            <p:cNvGrpSpPr/>
            <p:nvPr/>
          </p:nvGrpSpPr>
          <p:grpSpPr>
            <a:xfrm>
              <a:off x="6363022" y="42"/>
              <a:ext cx="160482" cy="1242299"/>
              <a:chOff x="7576714" y="2009363"/>
              <a:chExt cx="170472" cy="1319629"/>
            </a:xfrm>
          </p:grpSpPr>
          <p:sp>
            <p:nvSpPr>
              <p:cNvPr id="1591" name="Google Shape;1591;p16"/>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92" name="Google Shape;1592;p16"/>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3" name="Google Shape;1593;p16"/>
            <p:cNvGrpSpPr/>
            <p:nvPr/>
          </p:nvGrpSpPr>
          <p:grpSpPr>
            <a:xfrm>
              <a:off x="6999976" y="11"/>
              <a:ext cx="271476" cy="3307838"/>
              <a:chOff x="7883572" y="308161"/>
              <a:chExt cx="288375" cy="3513743"/>
            </a:xfrm>
          </p:grpSpPr>
          <p:sp>
            <p:nvSpPr>
              <p:cNvPr id="1594" name="Google Shape;1594;p16"/>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95" name="Google Shape;1595;p16"/>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6" name="Google Shape;1596;p16"/>
            <p:cNvGrpSpPr/>
            <p:nvPr/>
          </p:nvGrpSpPr>
          <p:grpSpPr>
            <a:xfrm>
              <a:off x="6827964" y="636458"/>
              <a:ext cx="230791" cy="243118"/>
              <a:chOff x="3770248" y="2527300"/>
              <a:chExt cx="180404" cy="190055"/>
            </a:xfrm>
          </p:grpSpPr>
          <p:sp>
            <p:nvSpPr>
              <p:cNvPr id="1597" name="Google Shape;1597;p1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98" name="Google Shape;1598;p1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99" name="Google Shape;1599;p1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00" name="Google Shape;1600;p1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601" name="Google Shape;1601;p16"/>
            <p:cNvGrpSpPr/>
            <p:nvPr/>
          </p:nvGrpSpPr>
          <p:grpSpPr>
            <a:xfrm>
              <a:off x="8763367" y="2641902"/>
              <a:ext cx="230809" cy="243156"/>
              <a:chOff x="3770248" y="2527300"/>
              <a:chExt cx="180404" cy="190055"/>
            </a:xfrm>
          </p:grpSpPr>
          <p:sp>
            <p:nvSpPr>
              <p:cNvPr id="1602" name="Google Shape;1602;p1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03" name="Google Shape;1603;p1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04" name="Google Shape;1604;p1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05" name="Google Shape;1605;p1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606" name="Google Shape;1606;p16"/>
            <p:cNvGrpSpPr/>
            <p:nvPr/>
          </p:nvGrpSpPr>
          <p:grpSpPr>
            <a:xfrm rot="5400000">
              <a:off x="8655427" y="4253521"/>
              <a:ext cx="201871" cy="231166"/>
              <a:chOff x="3462796" y="2555878"/>
              <a:chExt cx="157798" cy="180711"/>
            </a:xfrm>
          </p:grpSpPr>
          <p:sp>
            <p:nvSpPr>
              <p:cNvPr id="1607" name="Google Shape;1607;p1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08" name="Google Shape;1608;p1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09" name="Google Shape;1609;p1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10" name="Google Shape;1610;p1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11" name="Google Shape;1611;p1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12" name="Google Shape;1612;p1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613" name="Google Shape;1613;p16"/>
            <p:cNvGrpSpPr/>
            <p:nvPr/>
          </p:nvGrpSpPr>
          <p:grpSpPr>
            <a:xfrm rot="-2700000">
              <a:off x="7375305" y="1863439"/>
              <a:ext cx="169840" cy="178926"/>
              <a:chOff x="3770248" y="2527300"/>
              <a:chExt cx="180404" cy="190055"/>
            </a:xfrm>
          </p:grpSpPr>
          <p:sp>
            <p:nvSpPr>
              <p:cNvPr id="1614" name="Google Shape;1614;p1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15" name="Google Shape;1615;p1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16" name="Google Shape;1616;p1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17" name="Google Shape;1617;p1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618" name="Google Shape;1618;p16"/>
            <p:cNvGrpSpPr/>
            <p:nvPr/>
          </p:nvGrpSpPr>
          <p:grpSpPr>
            <a:xfrm>
              <a:off x="6800134" y="23"/>
              <a:ext cx="985363" cy="1665685"/>
              <a:chOff x="2484475" y="1329455"/>
              <a:chExt cx="1046700" cy="1769370"/>
            </a:xfrm>
          </p:grpSpPr>
          <p:sp>
            <p:nvSpPr>
              <p:cNvPr id="1619" name="Google Shape;1619;p16"/>
              <p:cNvSpPr/>
              <p:nvPr/>
            </p:nvSpPr>
            <p:spPr>
              <a:xfrm>
                <a:off x="2484475" y="2052125"/>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0" name="Google Shape;1620;p16"/>
              <p:cNvSpPr/>
              <p:nvPr/>
            </p:nvSpPr>
            <p:spPr>
              <a:xfrm>
                <a:off x="2643144" y="2210793"/>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21" name="Google Shape;1621;p16"/>
              <p:cNvGrpSpPr/>
              <p:nvPr/>
            </p:nvGrpSpPr>
            <p:grpSpPr>
              <a:xfrm>
                <a:off x="2769703" y="1329455"/>
                <a:ext cx="510180" cy="1483501"/>
                <a:chOff x="1818382" y="2433081"/>
                <a:chExt cx="466728" cy="1357150"/>
              </a:xfrm>
            </p:grpSpPr>
            <p:grpSp>
              <p:nvGrpSpPr>
                <p:cNvPr id="1622" name="Google Shape;1622;p16"/>
                <p:cNvGrpSpPr/>
                <p:nvPr/>
              </p:nvGrpSpPr>
              <p:grpSpPr>
                <a:xfrm>
                  <a:off x="1818382" y="2971595"/>
                  <a:ext cx="466728" cy="818636"/>
                  <a:chOff x="1818382" y="2942618"/>
                  <a:chExt cx="466728" cy="818636"/>
                </a:xfrm>
              </p:grpSpPr>
              <p:sp>
                <p:nvSpPr>
                  <p:cNvPr id="1623" name="Google Shape;1623;p16"/>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24" name="Google Shape;1624;p16"/>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25" name="Google Shape;1625;p16"/>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626" name="Google Shape;1626;p16"/>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27" name="Google Shape;1627;p16"/>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8" name="Google Shape;1628;p16"/>
            <p:cNvGrpSpPr/>
            <p:nvPr/>
          </p:nvGrpSpPr>
          <p:grpSpPr>
            <a:xfrm>
              <a:off x="8330194" y="-10"/>
              <a:ext cx="852241" cy="2641273"/>
              <a:chOff x="3961868" y="-891976"/>
              <a:chExt cx="905291" cy="2805686"/>
            </a:xfrm>
          </p:grpSpPr>
          <p:grpSp>
            <p:nvGrpSpPr>
              <p:cNvPr id="1629" name="Google Shape;1629;p16"/>
              <p:cNvGrpSpPr/>
              <p:nvPr/>
            </p:nvGrpSpPr>
            <p:grpSpPr>
              <a:xfrm>
                <a:off x="3961868" y="1008419"/>
                <a:ext cx="905291" cy="905291"/>
                <a:chOff x="764100" y="3623300"/>
                <a:chExt cx="1046700" cy="1046700"/>
              </a:xfrm>
            </p:grpSpPr>
            <p:sp>
              <p:nvSpPr>
                <p:cNvPr id="1630" name="Google Shape;1630;p16"/>
                <p:cNvSpPr/>
                <p:nvPr/>
              </p:nvSpPr>
              <p:spPr>
                <a:xfrm>
                  <a:off x="764100" y="3623300"/>
                  <a:ext cx="1046700" cy="10467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1" name="Google Shape;1631;p16"/>
                <p:cNvSpPr/>
                <p:nvPr/>
              </p:nvSpPr>
              <p:spPr>
                <a:xfrm>
                  <a:off x="922769" y="3781968"/>
                  <a:ext cx="729300" cy="7293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32" name="Google Shape;1632;p16"/>
              <p:cNvGrpSpPr/>
              <p:nvPr/>
            </p:nvGrpSpPr>
            <p:grpSpPr>
              <a:xfrm>
                <a:off x="4155315" y="-891976"/>
                <a:ext cx="522826" cy="2613070"/>
                <a:chOff x="2447534" y="1219291"/>
                <a:chExt cx="478297" cy="2390513"/>
              </a:xfrm>
            </p:grpSpPr>
            <p:grpSp>
              <p:nvGrpSpPr>
                <p:cNvPr id="1633" name="Google Shape;1633;p16"/>
                <p:cNvGrpSpPr/>
                <p:nvPr/>
              </p:nvGrpSpPr>
              <p:grpSpPr>
                <a:xfrm>
                  <a:off x="2447534" y="1219291"/>
                  <a:ext cx="478297" cy="2390513"/>
                  <a:chOff x="2447534" y="1219291"/>
                  <a:chExt cx="478297" cy="2390513"/>
                </a:xfrm>
              </p:grpSpPr>
              <p:grpSp>
                <p:nvGrpSpPr>
                  <p:cNvPr id="1634" name="Google Shape;1634;p16"/>
                  <p:cNvGrpSpPr/>
                  <p:nvPr/>
                </p:nvGrpSpPr>
                <p:grpSpPr>
                  <a:xfrm>
                    <a:off x="2447534" y="2971595"/>
                    <a:ext cx="478297" cy="638209"/>
                    <a:chOff x="2447534" y="3081786"/>
                    <a:chExt cx="478297" cy="638209"/>
                  </a:xfrm>
                </p:grpSpPr>
                <p:sp>
                  <p:nvSpPr>
                    <p:cNvPr id="1635" name="Google Shape;1635;p16"/>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36" name="Google Shape;1636;p16"/>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37" name="Google Shape;1637;p16"/>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638" name="Google Shape;1638;p16"/>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39" name="Google Shape;1639;p16"/>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6"/>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1" name="Google Shape;1641;p16"/>
            <p:cNvGrpSpPr/>
            <p:nvPr/>
          </p:nvGrpSpPr>
          <p:grpSpPr>
            <a:xfrm>
              <a:off x="7811773" y="-2"/>
              <a:ext cx="492189" cy="1837865"/>
              <a:chOff x="5194218" y="-536312"/>
              <a:chExt cx="522827" cy="1952268"/>
            </a:xfrm>
          </p:grpSpPr>
          <p:grpSp>
            <p:nvGrpSpPr>
              <p:cNvPr id="1642" name="Google Shape;1642;p16"/>
              <p:cNvGrpSpPr/>
              <p:nvPr/>
            </p:nvGrpSpPr>
            <p:grpSpPr>
              <a:xfrm>
                <a:off x="5194218" y="893129"/>
                <a:ext cx="522827" cy="522827"/>
                <a:chOff x="764100" y="3623300"/>
                <a:chExt cx="1046700" cy="1046700"/>
              </a:xfrm>
            </p:grpSpPr>
            <p:sp>
              <p:nvSpPr>
                <p:cNvPr id="1643" name="Google Shape;1643;p16"/>
                <p:cNvSpPr/>
                <p:nvPr/>
              </p:nvSpPr>
              <p:spPr>
                <a:xfrm>
                  <a:off x="764100" y="3623300"/>
                  <a:ext cx="1046700" cy="10467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4" name="Google Shape;1644;p16"/>
                <p:cNvSpPr/>
                <p:nvPr/>
              </p:nvSpPr>
              <p:spPr>
                <a:xfrm>
                  <a:off x="922769" y="3781968"/>
                  <a:ext cx="729300" cy="7293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45" name="Google Shape;1645;p16"/>
              <p:cNvGrpSpPr/>
              <p:nvPr/>
            </p:nvGrpSpPr>
            <p:grpSpPr>
              <a:xfrm>
                <a:off x="5371921" y="-536312"/>
                <a:ext cx="182209" cy="1814066"/>
                <a:chOff x="3305183" y="1663032"/>
                <a:chExt cx="166690" cy="1659561"/>
              </a:xfrm>
            </p:grpSpPr>
            <p:grpSp>
              <p:nvGrpSpPr>
                <p:cNvPr id="1646" name="Google Shape;1646;p16"/>
                <p:cNvGrpSpPr/>
                <p:nvPr/>
              </p:nvGrpSpPr>
              <p:grpSpPr>
                <a:xfrm>
                  <a:off x="3305183" y="1663032"/>
                  <a:ext cx="166690" cy="1659561"/>
                  <a:chOff x="3305183" y="1663032"/>
                  <a:chExt cx="166690" cy="1659561"/>
                </a:xfrm>
              </p:grpSpPr>
              <p:grpSp>
                <p:nvGrpSpPr>
                  <p:cNvPr id="1647" name="Google Shape;1647;p16"/>
                  <p:cNvGrpSpPr/>
                  <p:nvPr/>
                </p:nvGrpSpPr>
                <p:grpSpPr>
                  <a:xfrm>
                    <a:off x="3305183" y="2971595"/>
                    <a:ext cx="166690" cy="350998"/>
                    <a:chOff x="3305183" y="3146560"/>
                    <a:chExt cx="166690" cy="350998"/>
                  </a:xfrm>
                </p:grpSpPr>
                <p:sp>
                  <p:nvSpPr>
                    <p:cNvPr id="1648" name="Google Shape;1648;p16"/>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49" name="Google Shape;1649;p16"/>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50" name="Google Shape;1650;p16"/>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651" name="Google Shape;1651;p16"/>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52" name="Google Shape;1652;p16"/>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3" name="Google Shape;1653;p16"/>
            <p:cNvGrpSpPr/>
            <p:nvPr/>
          </p:nvGrpSpPr>
          <p:grpSpPr>
            <a:xfrm>
              <a:off x="8018879" y="-29"/>
              <a:ext cx="810166" cy="4470273"/>
              <a:chOff x="7824797" y="-1724181"/>
              <a:chExt cx="860597" cy="4748537"/>
            </a:xfrm>
          </p:grpSpPr>
          <p:grpSp>
            <p:nvGrpSpPr>
              <p:cNvPr id="1654" name="Google Shape;1654;p16"/>
              <p:cNvGrpSpPr/>
              <p:nvPr/>
            </p:nvGrpSpPr>
            <p:grpSpPr>
              <a:xfrm>
                <a:off x="7824797" y="1891931"/>
                <a:ext cx="860597" cy="1132425"/>
                <a:chOff x="764100" y="3623300"/>
                <a:chExt cx="1046700" cy="1046700"/>
              </a:xfrm>
            </p:grpSpPr>
            <p:sp>
              <p:nvSpPr>
                <p:cNvPr id="1655" name="Google Shape;1655;p16"/>
                <p:cNvSpPr/>
                <p:nvPr/>
              </p:nvSpPr>
              <p:spPr>
                <a:xfrm>
                  <a:off x="764100" y="3623300"/>
                  <a:ext cx="1046700" cy="10467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6" name="Google Shape;1656;p16"/>
                <p:cNvSpPr/>
                <p:nvPr/>
              </p:nvSpPr>
              <p:spPr>
                <a:xfrm>
                  <a:off x="922769" y="3781968"/>
                  <a:ext cx="729300" cy="7293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57" name="Google Shape;1657;p16"/>
              <p:cNvGrpSpPr/>
              <p:nvPr/>
            </p:nvGrpSpPr>
            <p:grpSpPr>
              <a:xfrm>
                <a:off x="8100547" y="-1724181"/>
                <a:ext cx="300376" cy="4529867"/>
                <a:chOff x="3792712" y="-322375"/>
                <a:chExt cx="274793" cy="4144055"/>
              </a:xfrm>
            </p:grpSpPr>
            <p:grpSp>
              <p:nvGrpSpPr>
                <p:cNvPr id="1658" name="Google Shape;1658;p16"/>
                <p:cNvGrpSpPr/>
                <p:nvPr/>
              </p:nvGrpSpPr>
              <p:grpSpPr>
                <a:xfrm>
                  <a:off x="3792712" y="-322375"/>
                  <a:ext cx="274793" cy="4144055"/>
                  <a:chOff x="3792712" y="-322375"/>
                  <a:chExt cx="274793" cy="4144055"/>
                </a:xfrm>
              </p:grpSpPr>
              <p:grpSp>
                <p:nvGrpSpPr>
                  <p:cNvPr id="1659" name="Google Shape;1659;p16"/>
                  <p:cNvGrpSpPr/>
                  <p:nvPr/>
                </p:nvGrpSpPr>
                <p:grpSpPr>
                  <a:xfrm>
                    <a:off x="3792712" y="2971595"/>
                    <a:ext cx="274793" cy="850085"/>
                    <a:chOff x="3792712" y="2879468"/>
                    <a:chExt cx="274793" cy="850085"/>
                  </a:xfrm>
                </p:grpSpPr>
                <p:sp>
                  <p:nvSpPr>
                    <p:cNvPr id="1660" name="Google Shape;1660;p16"/>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61" name="Google Shape;1661;p16"/>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62" name="Google Shape;1662;p16"/>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663" name="Google Shape;1663;p16"/>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64" name="Google Shape;1664;p16"/>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6"/>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6" name="Google Shape;1666;p16"/>
            <p:cNvGrpSpPr/>
            <p:nvPr/>
          </p:nvGrpSpPr>
          <p:grpSpPr>
            <a:xfrm>
              <a:off x="7184797" y="-17"/>
              <a:ext cx="985363" cy="3905971"/>
              <a:chOff x="1192601" y="-1724180"/>
              <a:chExt cx="1046700" cy="4149108"/>
            </a:xfrm>
          </p:grpSpPr>
          <p:grpSp>
            <p:nvGrpSpPr>
              <p:cNvPr id="1667" name="Google Shape;1667;p16"/>
              <p:cNvGrpSpPr/>
              <p:nvPr/>
            </p:nvGrpSpPr>
            <p:grpSpPr>
              <a:xfrm>
                <a:off x="1192601" y="1378228"/>
                <a:ext cx="1046700" cy="1046700"/>
                <a:chOff x="764100" y="3623300"/>
                <a:chExt cx="1046700" cy="1046700"/>
              </a:xfrm>
            </p:grpSpPr>
            <p:sp>
              <p:nvSpPr>
                <p:cNvPr id="1668" name="Google Shape;1668;p16"/>
                <p:cNvSpPr/>
                <p:nvPr/>
              </p:nvSpPr>
              <p:spPr>
                <a:xfrm>
                  <a:off x="764100" y="3623300"/>
                  <a:ext cx="1046700" cy="10467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p16"/>
                <p:cNvSpPr/>
                <p:nvPr/>
              </p:nvSpPr>
              <p:spPr>
                <a:xfrm>
                  <a:off x="922769" y="3781968"/>
                  <a:ext cx="729300" cy="7293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70" name="Google Shape;1670;p16"/>
              <p:cNvGrpSpPr/>
              <p:nvPr/>
            </p:nvGrpSpPr>
            <p:grpSpPr>
              <a:xfrm>
                <a:off x="1417979" y="-1724180"/>
                <a:ext cx="580390" cy="3855366"/>
                <a:chOff x="522260" y="372820"/>
                <a:chExt cx="530958" cy="3527002"/>
              </a:xfrm>
            </p:grpSpPr>
            <p:grpSp>
              <p:nvGrpSpPr>
                <p:cNvPr id="1671" name="Google Shape;1671;p16"/>
                <p:cNvGrpSpPr/>
                <p:nvPr/>
              </p:nvGrpSpPr>
              <p:grpSpPr>
                <a:xfrm>
                  <a:off x="522260" y="372820"/>
                  <a:ext cx="530958" cy="3527002"/>
                  <a:chOff x="522260" y="372820"/>
                  <a:chExt cx="530958" cy="3527002"/>
                </a:xfrm>
              </p:grpSpPr>
              <p:grpSp>
                <p:nvGrpSpPr>
                  <p:cNvPr id="1672" name="Google Shape;1672;p16"/>
                  <p:cNvGrpSpPr/>
                  <p:nvPr/>
                </p:nvGrpSpPr>
                <p:grpSpPr>
                  <a:xfrm>
                    <a:off x="522260" y="2971595"/>
                    <a:ext cx="530958" cy="928227"/>
                    <a:chOff x="522260" y="2971595"/>
                    <a:chExt cx="530958" cy="928227"/>
                  </a:xfrm>
                </p:grpSpPr>
                <p:sp>
                  <p:nvSpPr>
                    <p:cNvPr id="1673" name="Google Shape;1673;p16"/>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74" name="Google Shape;1674;p16"/>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75" name="Google Shape;1675;p16"/>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76" name="Google Shape;1676;p16"/>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677" name="Google Shape;1677;p16"/>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78" name="Google Shape;1678;p16"/>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9" name="Google Shape;1679;p16"/>
            <p:cNvGrpSpPr/>
            <p:nvPr/>
          </p:nvGrpSpPr>
          <p:grpSpPr>
            <a:xfrm>
              <a:off x="6196930" y="7"/>
              <a:ext cx="985363" cy="2629685"/>
              <a:chOff x="6010934" y="1"/>
              <a:chExt cx="1046700" cy="2793377"/>
            </a:xfrm>
          </p:grpSpPr>
          <p:grpSp>
            <p:nvGrpSpPr>
              <p:cNvPr id="1680" name="Google Shape;1680;p16"/>
              <p:cNvGrpSpPr/>
              <p:nvPr/>
            </p:nvGrpSpPr>
            <p:grpSpPr>
              <a:xfrm>
                <a:off x="6010934" y="1746678"/>
                <a:ext cx="1046700" cy="1046700"/>
                <a:chOff x="764100" y="3623300"/>
                <a:chExt cx="1046700" cy="1046700"/>
              </a:xfrm>
            </p:grpSpPr>
            <p:sp>
              <p:nvSpPr>
                <p:cNvPr id="1681" name="Google Shape;1681;p16"/>
                <p:cNvSpPr/>
                <p:nvPr/>
              </p:nvSpPr>
              <p:spPr>
                <a:xfrm>
                  <a:off x="764100" y="3623300"/>
                  <a:ext cx="1046700" cy="10467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2" name="Google Shape;1682;p16"/>
                <p:cNvSpPr/>
                <p:nvPr/>
              </p:nvSpPr>
              <p:spPr>
                <a:xfrm>
                  <a:off x="922769" y="3781968"/>
                  <a:ext cx="729300" cy="7293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83" name="Google Shape;1683;p16"/>
              <p:cNvGrpSpPr/>
              <p:nvPr/>
            </p:nvGrpSpPr>
            <p:grpSpPr>
              <a:xfrm>
                <a:off x="6308747" y="1"/>
                <a:ext cx="441786" cy="2571886"/>
                <a:chOff x="1121941" y="1609666"/>
                <a:chExt cx="404159" cy="2352837"/>
              </a:xfrm>
            </p:grpSpPr>
            <p:grpSp>
              <p:nvGrpSpPr>
                <p:cNvPr id="1684" name="Google Shape;1684;p16"/>
                <p:cNvGrpSpPr/>
                <p:nvPr/>
              </p:nvGrpSpPr>
              <p:grpSpPr>
                <a:xfrm>
                  <a:off x="1121941" y="1609666"/>
                  <a:ext cx="404159" cy="2352837"/>
                  <a:chOff x="1121941" y="1609666"/>
                  <a:chExt cx="404159" cy="2352837"/>
                </a:xfrm>
              </p:grpSpPr>
              <p:grpSp>
                <p:nvGrpSpPr>
                  <p:cNvPr id="1685" name="Google Shape;1685;p16"/>
                  <p:cNvGrpSpPr/>
                  <p:nvPr/>
                </p:nvGrpSpPr>
                <p:grpSpPr>
                  <a:xfrm>
                    <a:off x="1121941" y="2971595"/>
                    <a:ext cx="404159" cy="990908"/>
                    <a:chOff x="1121941" y="2969319"/>
                    <a:chExt cx="404159" cy="990908"/>
                  </a:xfrm>
                </p:grpSpPr>
                <p:sp>
                  <p:nvSpPr>
                    <p:cNvPr id="1686" name="Google Shape;1686;p16"/>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87" name="Google Shape;1687;p16"/>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88" name="Google Shape;1688;p16"/>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89" name="Google Shape;1689;p16"/>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690" name="Google Shape;1690;p16"/>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91" name="Google Shape;1691;p16"/>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6"/>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6"/>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6"/>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95" name="Google Shape;1695;p16"/>
            <p:cNvGrpSpPr/>
            <p:nvPr/>
          </p:nvGrpSpPr>
          <p:grpSpPr>
            <a:xfrm>
              <a:off x="7192739" y="3730341"/>
              <a:ext cx="148551" cy="170121"/>
              <a:chOff x="3462796" y="2555878"/>
              <a:chExt cx="157798" cy="180711"/>
            </a:xfrm>
          </p:grpSpPr>
          <p:sp>
            <p:nvSpPr>
              <p:cNvPr id="1696" name="Google Shape;1696;p1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97" name="Google Shape;1697;p1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98" name="Google Shape;1698;p1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99" name="Google Shape;1699;p1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00" name="Google Shape;1700;p1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01" name="Google Shape;1701;p1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02"/>
        <p:cNvGrpSpPr/>
        <p:nvPr/>
      </p:nvGrpSpPr>
      <p:grpSpPr>
        <a:xfrm>
          <a:off x="0" y="0"/>
          <a:ext cx="0" cy="0"/>
          <a:chOff x="0" y="0"/>
          <a:chExt cx="0" cy="0"/>
        </a:xfrm>
      </p:grpSpPr>
      <p:sp>
        <p:nvSpPr>
          <p:cNvPr id="1703" name="Google Shape;1703;p17"/>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704" name="Google Shape;1704;p17"/>
          <p:cNvGrpSpPr/>
          <p:nvPr/>
        </p:nvGrpSpPr>
        <p:grpSpPr>
          <a:xfrm>
            <a:off x="6800134" y="-29"/>
            <a:ext cx="2382301" cy="4610467"/>
            <a:chOff x="6800134" y="-29"/>
            <a:chExt cx="2382301" cy="4610467"/>
          </a:xfrm>
        </p:grpSpPr>
        <p:grpSp>
          <p:nvGrpSpPr>
            <p:cNvPr id="1705" name="Google Shape;1705;p17"/>
            <p:cNvGrpSpPr/>
            <p:nvPr/>
          </p:nvGrpSpPr>
          <p:grpSpPr>
            <a:xfrm>
              <a:off x="7737776" y="-17"/>
              <a:ext cx="448629" cy="4610455"/>
              <a:chOff x="6798998" y="-1296139"/>
              <a:chExt cx="476555" cy="4897445"/>
            </a:xfrm>
          </p:grpSpPr>
          <p:sp>
            <p:nvSpPr>
              <p:cNvPr id="1706" name="Google Shape;1706;p17"/>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07" name="Google Shape;1707;p17"/>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08" name="Google Shape;1708;p17"/>
            <p:cNvGrpSpPr/>
            <p:nvPr/>
          </p:nvGrpSpPr>
          <p:grpSpPr>
            <a:xfrm>
              <a:off x="8636876" y="46"/>
              <a:ext cx="382387" cy="1450044"/>
              <a:chOff x="5578966" y="2422197"/>
              <a:chExt cx="406190" cy="1540306"/>
            </a:xfrm>
          </p:grpSpPr>
          <p:sp>
            <p:nvSpPr>
              <p:cNvPr id="1709" name="Google Shape;1709;p17"/>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10" name="Google Shape;1710;p17"/>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11" name="Google Shape;1711;p17"/>
            <p:cNvGrpSpPr/>
            <p:nvPr/>
          </p:nvGrpSpPr>
          <p:grpSpPr>
            <a:xfrm>
              <a:off x="8035385" y="23"/>
              <a:ext cx="439174" cy="2683137"/>
              <a:chOff x="6176324" y="940075"/>
              <a:chExt cx="466512" cy="2850156"/>
            </a:xfrm>
          </p:grpSpPr>
          <p:sp>
            <p:nvSpPr>
              <p:cNvPr id="1712" name="Google Shape;1712;p17"/>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13" name="Google Shape;1713;p17"/>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14" name="Google Shape;1714;p17"/>
            <p:cNvGrpSpPr/>
            <p:nvPr/>
          </p:nvGrpSpPr>
          <p:grpSpPr>
            <a:xfrm>
              <a:off x="6999976" y="11"/>
              <a:ext cx="271476" cy="3307838"/>
              <a:chOff x="7883572" y="308161"/>
              <a:chExt cx="288375" cy="3513743"/>
            </a:xfrm>
          </p:grpSpPr>
          <p:sp>
            <p:nvSpPr>
              <p:cNvPr id="1715" name="Google Shape;1715;p17"/>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16" name="Google Shape;1716;p17"/>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17" name="Google Shape;1717;p17"/>
            <p:cNvGrpSpPr/>
            <p:nvPr/>
          </p:nvGrpSpPr>
          <p:grpSpPr>
            <a:xfrm>
              <a:off x="6827964" y="636458"/>
              <a:ext cx="230791" cy="243118"/>
              <a:chOff x="3770248" y="2527300"/>
              <a:chExt cx="180404" cy="190055"/>
            </a:xfrm>
          </p:grpSpPr>
          <p:sp>
            <p:nvSpPr>
              <p:cNvPr id="1718" name="Google Shape;1718;p1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19" name="Google Shape;1719;p1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20" name="Google Shape;1720;p1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21" name="Google Shape;1721;p1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722" name="Google Shape;1722;p17"/>
            <p:cNvGrpSpPr/>
            <p:nvPr/>
          </p:nvGrpSpPr>
          <p:grpSpPr>
            <a:xfrm>
              <a:off x="8763367" y="2641902"/>
              <a:ext cx="230809" cy="243156"/>
              <a:chOff x="3770248" y="2527300"/>
              <a:chExt cx="180404" cy="190055"/>
            </a:xfrm>
          </p:grpSpPr>
          <p:sp>
            <p:nvSpPr>
              <p:cNvPr id="1723" name="Google Shape;1723;p1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24" name="Google Shape;1724;p1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25" name="Google Shape;1725;p1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26" name="Google Shape;1726;p1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727" name="Google Shape;1727;p17"/>
            <p:cNvGrpSpPr/>
            <p:nvPr/>
          </p:nvGrpSpPr>
          <p:grpSpPr>
            <a:xfrm rot="5400000">
              <a:off x="8655427" y="4253521"/>
              <a:ext cx="201871" cy="231166"/>
              <a:chOff x="3462796" y="2555878"/>
              <a:chExt cx="157798" cy="180711"/>
            </a:xfrm>
          </p:grpSpPr>
          <p:sp>
            <p:nvSpPr>
              <p:cNvPr id="1728" name="Google Shape;1728;p1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29" name="Google Shape;1729;p1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30" name="Google Shape;1730;p1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31" name="Google Shape;1731;p1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32" name="Google Shape;1732;p1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33" name="Google Shape;1733;p1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734" name="Google Shape;1734;p17"/>
            <p:cNvGrpSpPr/>
            <p:nvPr/>
          </p:nvGrpSpPr>
          <p:grpSpPr>
            <a:xfrm rot="-2700000">
              <a:off x="7375305" y="1863439"/>
              <a:ext cx="169840" cy="178926"/>
              <a:chOff x="3770248" y="2527300"/>
              <a:chExt cx="180404" cy="190055"/>
            </a:xfrm>
          </p:grpSpPr>
          <p:sp>
            <p:nvSpPr>
              <p:cNvPr id="1735" name="Google Shape;1735;p1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36" name="Google Shape;1736;p1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37" name="Google Shape;1737;p1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38" name="Google Shape;1738;p1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739" name="Google Shape;1739;p17"/>
            <p:cNvGrpSpPr/>
            <p:nvPr/>
          </p:nvGrpSpPr>
          <p:grpSpPr>
            <a:xfrm>
              <a:off x="6800134" y="23"/>
              <a:ext cx="985363" cy="1665685"/>
              <a:chOff x="2484475" y="1329455"/>
              <a:chExt cx="1046700" cy="1769370"/>
            </a:xfrm>
          </p:grpSpPr>
          <p:sp>
            <p:nvSpPr>
              <p:cNvPr id="1740" name="Google Shape;1740;p17"/>
              <p:cNvSpPr/>
              <p:nvPr/>
            </p:nvSpPr>
            <p:spPr>
              <a:xfrm>
                <a:off x="2484475" y="2052125"/>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1" name="Google Shape;1741;p17"/>
              <p:cNvSpPr/>
              <p:nvPr/>
            </p:nvSpPr>
            <p:spPr>
              <a:xfrm>
                <a:off x="2643144" y="2210793"/>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42" name="Google Shape;1742;p17"/>
              <p:cNvGrpSpPr/>
              <p:nvPr/>
            </p:nvGrpSpPr>
            <p:grpSpPr>
              <a:xfrm>
                <a:off x="2769703" y="1329455"/>
                <a:ext cx="510180" cy="1483501"/>
                <a:chOff x="1818382" y="2433081"/>
                <a:chExt cx="466728" cy="1357150"/>
              </a:xfrm>
            </p:grpSpPr>
            <p:grpSp>
              <p:nvGrpSpPr>
                <p:cNvPr id="1743" name="Google Shape;1743;p17"/>
                <p:cNvGrpSpPr/>
                <p:nvPr/>
              </p:nvGrpSpPr>
              <p:grpSpPr>
                <a:xfrm>
                  <a:off x="1818382" y="2971595"/>
                  <a:ext cx="466728" cy="818636"/>
                  <a:chOff x="1818382" y="2942618"/>
                  <a:chExt cx="466728" cy="818636"/>
                </a:xfrm>
              </p:grpSpPr>
              <p:sp>
                <p:nvSpPr>
                  <p:cNvPr id="1744" name="Google Shape;1744;p17"/>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45" name="Google Shape;1745;p17"/>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46" name="Google Shape;1746;p17"/>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747" name="Google Shape;1747;p17"/>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48" name="Google Shape;1748;p17"/>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9" name="Google Shape;1749;p17"/>
            <p:cNvGrpSpPr/>
            <p:nvPr/>
          </p:nvGrpSpPr>
          <p:grpSpPr>
            <a:xfrm>
              <a:off x="8330194" y="-10"/>
              <a:ext cx="852241" cy="2641273"/>
              <a:chOff x="3961868" y="-891976"/>
              <a:chExt cx="905291" cy="2805686"/>
            </a:xfrm>
          </p:grpSpPr>
          <p:grpSp>
            <p:nvGrpSpPr>
              <p:cNvPr id="1750" name="Google Shape;1750;p17"/>
              <p:cNvGrpSpPr/>
              <p:nvPr/>
            </p:nvGrpSpPr>
            <p:grpSpPr>
              <a:xfrm>
                <a:off x="3961868" y="1008419"/>
                <a:ext cx="905291" cy="905291"/>
                <a:chOff x="764100" y="3623300"/>
                <a:chExt cx="1046700" cy="1046700"/>
              </a:xfrm>
            </p:grpSpPr>
            <p:sp>
              <p:nvSpPr>
                <p:cNvPr id="1751" name="Google Shape;1751;p17"/>
                <p:cNvSpPr/>
                <p:nvPr/>
              </p:nvSpPr>
              <p:spPr>
                <a:xfrm>
                  <a:off x="764100" y="3623300"/>
                  <a:ext cx="1046700" cy="10467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2" name="Google Shape;1752;p17"/>
                <p:cNvSpPr/>
                <p:nvPr/>
              </p:nvSpPr>
              <p:spPr>
                <a:xfrm>
                  <a:off x="922769" y="3781968"/>
                  <a:ext cx="729300" cy="7293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53" name="Google Shape;1753;p17"/>
              <p:cNvGrpSpPr/>
              <p:nvPr/>
            </p:nvGrpSpPr>
            <p:grpSpPr>
              <a:xfrm>
                <a:off x="4155315" y="-891976"/>
                <a:ext cx="522826" cy="2613070"/>
                <a:chOff x="2447534" y="1219291"/>
                <a:chExt cx="478297" cy="2390513"/>
              </a:xfrm>
            </p:grpSpPr>
            <p:grpSp>
              <p:nvGrpSpPr>
                <p:cNvPr id="1754" name="Google Shape;1754;p17"/>
                <p:cNvGrpSpPr/>
                <p:nvPr/>
              </p:nvGrpSpPr>
              <p:grpSpPr>
                <a:xfrm>
                  <a:off x="2447534" y="1219291"/>
                  <a:ext cx="478297" cy="2390513"/>
                  <a:chOff x="2447534" y="1219291"/>
                  <a:chExt cx="478297" cy="2390513"/>
                </a:xfrm>
              </p:grpSpPr>
              <p:grpSp>
                <p:nvGrpSpPr>
                  <p:cNvPr id="1755" name="Google Shape;1755;p17"/>
                  <p:cNvGrpSpPr/>
                  <p:nvPr/>
                </p:nvGrpSpPr>
                <p:grpSpPr>
                  <a:xfrm>
                    <a:off x="2447534" y="2971595"/>
                    <a:ext cx="478297" cy="638209"/>
                    <a:chOff x="2447534" y="3081786"/>
                    <a:chExt cx="478297" cy="638209"/>
                  </a:xfrm>
                </p:grpSpPr>
                <p:sp>
                  <p:nvSpPr>
                    <p:cNvPr id="1756" name="Google Shape;1756;p17"/>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57" name="Google Shape;1757;p17"/>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58" name="Google Shape;1758;p17"/>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759" name="Google Shape;1759;p17"/>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60" name="Google Shape;1760;p17"/>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7"/>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62" name="Google Shape;1762;p17"/>
            <p:cNvGrpSpPr/>
            <p:nvPr/>
          </p:nvGrpSpPr>
          <p:grpSpPr>
            <a:xfrm>
              <a:off x="7811773" y="-2"/>
              <a:ext cx="492189" cy="1837865"/>
              <a:chOff x="5194218" y="-536312"/>
              <a:chExt cx="522827" cy="1952268"/>
            </a:xfrm>
          </p:grpSpPr>
          <p:grpSp>
            <p:nvGrpSpPr>
              <p:cNvPr id="1763" name="Google Shape;1763;p17"/>
              <p:cNvGrpSpPr/>
              <p:nvPr/>
            </p:nvGrpSpPr>
            <p:grpSpPr>
              <a:xfrm>
                <a:off x="5194218" y="893129"/>
                <a:ext cx="522827" cy="522827"/>
                <a:chOff x="764100" y="3623300"/>
                <a:chExt cx="1046700" cy="1046700"/>
              </a:xfrm>
            </p:grpSpPr>
            <p:sp>
              <p:nvSpPr>
                <p:cNvPr id="1764" name="Google Shape;1764;p17"/>
                <p:cNvSpPr/>
                <p:nvPr/>
              </p:nvSpPr>
              <p:spPr>
                <a:xfrm>
                  <a:off x="764100" y="3623300"/>
                  <a:ext cx="1046700" cy="10467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5" name="Google Shape;1765;p17"/>
                <p:cNvSpPr/>
                <p:nvPr/>
              </p:nvSpPr>
              <p:spPr>
                <a:xfrm>
                  <a:off x="922769" y="3781968"/>
                  <a:ext cx="729300" cy="7293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66" name="Google Shape;1766;p17"/>
              <p:cNvGrpSpPr/>
              <p:nvPr/>
            </p:nvGrpSpPr>
            <p:grpSpPr>
              <a:xfrm>
                <a:off x="5371921" y="-536312"/>
                <a:ext cx="182209" cy="1814066"/>
                <a:chOff x="3305183" y="1663032"/>
                <a:chExt cx="166690" cy="1659561"/>
              </a:xfrm>
            </p:grpSpPr>
            <p:grpSp>
              <p:nvGrpSpPr>
                <p:cNvPr id="1767" name="Google Shape;1767;p17"/>
                <p:cNvGrpSpPr/>
                <p:nvPr/>
              </p:nvGrpSpPr>
              <p:grpSpPr>
                <a:xfrm>
                  <a:off x="3305183" y="1663032"/>
                  <a:ext cx="166690" cy="1659561"/>
                  <a:chOff x="3305183" y="1663032"/>
                  <a:chExt cx="166690" cy="1659561"/>
                </a:xfrm>
              </p:grpSpPr>
              <p:grpSp>
                <p:nvGrpSpPr>
                  <p:cNvPr id="1768" name="Google Shape;1768;p17"/>
                  <p:cNvGrpSpPr/>
                  <p:nvPr/>
                </p:nvGrpSpPr>
                <p:grpSpPr>
                  <a:xfrm>
                    <a:off x="3305183" y="2971595"/>
                    <a:ext cx="166690" cy="350998"/>
                    <a:chOff x="3305183" y="3146560"/>
                    <a:chExt cx="166690" cy="350998"/>
                  </a:xfrm>
                </p:grpSpPr>
                <p:sp>
                  <p:nvSpPr>
                    <p:cNvPr id="1769" name="Google Shape;1769;p17"/>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70" name="Google Shape;1770;p17"/>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71" name="Google Shape;1771;p17"/>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772" name="Google Shape;1772;p17"/>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73" name="Google Shape;1773;p17"/>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74" name="Google Shape;1774;p17"/>
            <p:cNvGrpSpPr/>
            <p:nvPr/>
          </p:nvGrpSpPr>
          <p:grpSpPr>
            <a:xfrm>
              <a:off x="8018879" y="-29"/>
              <a:ext cx="810166" cy="4470273"/>
              <a:chOff x="7824797" y="-1724181"/>
              <a:chExt cx="860597" cy="4748537"/>
            </a:xfrm>
          </p:grpSpPr>
          <p:grpSp>
            <p:nvGrpSpPr>
              <p:cNvPr id="1775" name="Google Shape;1775;p17"/>
              <p:cNvGrpSpPr/>
              <p:nvPr/>
            </p:nvGrpSpPr>
            <p:grpSpPr>
              <a:xfrm>
                <a:off x="7824797" y="1891931"/>
                <a:ext cx="860597" cy="1132425"/>
                <a:chOff x="764100" y="3623300"/>
                <a:chExt cx="1046700" cy="1046700"/>
              </a:xfrm>
            </p:grpSpPr>
            <p:sp>
              <p:nvSpPr>
                <p:cNvPr id="1776" name="Google Shape;1776;p17"/>
                <p:cNvSpPr/>
                <p:nvPr/>
              </p:nvSpPr>
              <p:spPr>
                <a:xfrm>
                  <a:off x="764100" y="3623300"/>
                  <a:ext cx="1046700" cy="10467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7" name="Google Shape;1777;p17"/>
                <p:cNvSpPr/>
                <p:nvPr/>
              </p:nvSpPr>
              <p:spPr>
                <a:xfrm>
                  <a:off x="922769" y="3781968"/>
                  <a:ext cx="729300" cy="7293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78" name="Google Shape;1778;p17"/>
              <p:cNvGrpSpPr/>
              <p:nvPr/>
            </p:nvGrpSpPr>
            <p:grpSpPr>
              <a:xfrm>
                <a:off x="8100547" y="-1724181"/>
                <a:ext cx="300376" cy="4529867"/>
                <a:chOff x="3792712" y="-322375"/>
                <a:chExt cx="274793" cy="4144055"/>
              </a:xfrm>
            </p:grpSpPr>
            <p:grpSp>
              <p:nvGrpSpPr>
                <p:cNvPr id="1779" name="Google Shape;1779;p17"/>
                <p:cNvGrpSpPr/>
                <p:nvPr/>
              </p:nvGrpSpPr>
              <p:grpSpPr>
                <a:xfrm>
                  <a:off x="3792712" y="-322375"/>
                  <a:ext cx="274793" cy="4144055"/>
                  <a:chOff x="3792712" y="-322375"/>
                  <a:chExt cx="274793" cy="4144055"/>
                </a:xfrm>
              </p:grpSpPr>
              <p:grpSp>
                <p:nvGrpSpPr>
                  <p:cNvPr id="1780" name="Google Shape;1780;p17"/>
                  <p:cNvGrpSpPr/>
                  <p:nvPr/>
                </p:nvGrpSpPr>
                <p:grpSpPr>
                  <a:xfrm>
                    <a:off x="3792712" y="2971595"/>
                    <a:ext cx="274793" cy="850085"/>
                    <a:chOff x="3792712" y="2879468"/>
                    <a:chExt cx="274793" cy="850085"/>
                  </a:xfrm>
                </p:grpSpPr>
                <p:sp>
                  <p:nvSpPr>
                    <p:cNvPr id="1781" name="Google Shape;1781;p17"/>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82" name="Google Shape;1782;p17"/>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83" name="Google Shape;1783;p17"/>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784" name="Google Shape;1784;p17"/>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85" name="Google Shape;1785;p17"/>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7"/>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87" name="Google Shape;1787;p17"/>
            <p:cNvGrpSpPr/>
            <p:nvPr/>
          </p:nvGrpSpPr>
          <p:grpSpPr>
            <a:xfrm>
              <a:off x="7184797" y="-17"/>
              <a:ext cx="985363" cy="3905971"/>
              <a:chOff x="1192601" y="-1724180"/>
              <a:chExt cx="1046700" cy="4149108"/>
            </a:xfrm>
          </p:grpSpPr>
          <p:grpSp>
            <p:nvGrpSpPr>
              <p:cNvPr id="1788" name="Google Shape;1788;p17"/>
              <p:cNvGrpSpPr/>
              <p:nvPr/>
            </p:nvGrpSpPr>
            <p:grpSpPr>
              <a:xfrm>
                <a:off x="1192601" y="1378228"/>
                <a:ext cx="1046700" cy="1046700"/>
                <a:chOff x="764100" y="3623300"/>
                <a:chExt cx="1046700" cy="1046700"/>
              </a:xfrm>
            </p:grpSpPr>
            <p:sp>
              <p:nvSpPr>
                <p:cNvPr id="1789" name="Google Shape;1789;p17"/>
                <p:cNvSpPr/>
                <p:nvPr/>
              </p:nvSpPr>
              <p:spPr>
                <a:xfrm>
                  <a:off x="764100" y="3623300"/>
                  <a:ext cx="1046700" cy="10467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0" name="Google Shape;1790;p17"/>
                <p:cNvSpPr/>
                <p:nvPr/>
              </p:nvSpPr>
              <p:spPr>
                <a:xfrm>
                  <a:off x="922769" y="3781968"/>
                  <a:ext cx="729300" cy="7293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91" name="Google Shape;1791;p17"/>
              <p:cNvGrpSpPr/>
              <p:nvPr/>
            </p:nvGrpSpPr>
            <p:grpSpPr>
              <a:xfrm>
                <a:off x="1417979" y="-1724180"/>
                <a:ext cx="580390" cy="3855366"/>
                <a:chOff x="522260" y="372820"/>
                <a:chExt cx="530958" cy="3527002"/>
              </a:xfrm>
            </p:grpSpPr>
            <p:grpSp>
              <p:nvGrpSpPr>
                <p:cNvPr id="1792" name="Google Shape;1792;p17"/>
                <p:cNvGrpSpPr/>
                <p:nvPr/>
              </p:nvGrpSpPr>
              <p:grpSpPr>
                <a:xfrm>
                  <a:off x="522260" y="372820"/>
                  <a:ext cx="530958" cy="3527002"/>
                  <a:chOff x="522260" y="372820"/>
                  <a:chExt cx="530958" cy="3527002"/>
                </a:xfrm>
              </p:grpSpPr>
              <p:grpSp>
                <p:nvGrpSpPr>
                  <p:cNvPr id="1793" name="Google Shape;1793;p17"/>
                  <p:cNvGrpSpPr/>
                  <p:nvPr/>
                </p:nvGrpSpPr>
                <p:grpSpPr>
                  <a:xfrm>
                    <a:off x="522260" y="2971595"/>
                    <a:ext cx="530958" cy="928227"/>
                    <a:chOff x="522260" y="2971595"/>
                    <a:chExt cx="530958" cy="928227"/>
                  </a:xfrm>
                </p:grpSpPr>
                <p:sp>
                  <p:nvSpPr>
                    <p:cNvPr id="1794" name="Google Shape;1794;p17"/>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95" name="Google Shape;1795;p17"/>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96" name="Google Shape;1796;p17"/>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97" name="Google Shape;1797;p17"/>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798" name="Google Shape;1798;p17"/>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99" name="Google Shape;1799;p17"/>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00" name="Google Shape;1800;p17"/>
            <p:cNvGrpSpPr/>
            <p:nvPr/>
          </p:nvGrpSpPr>
          <p:grpSpPr>
            <a:xfrm>
              <a:off x="7192739" y="3730341"/>
              <a:ext cx="148551" cy="170121"/>
              <a:chOff x="3462796" y="2555878"/>
              <a:chExt cx="157798" cy="180711"/>
            </a:xfrm>
          </p:grpSpPr>
          <p:sp>
            <p:nvSpPr>
              <p:cNvPr id="1801" name="Google Shape;1801;p1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02" name="Google Shape;1802;p1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03" name="Google Shape;1803;p1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04" name="Google Shape;1804;p1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05" name="Google Shape;1805;p1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06" name="Google Shape;1806;p1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807"/>
        <p:cNvGrpSpPr/>
        <p:nvPr/>
      </p:nvGrpSpPr>
      <p:grpSpPr>
        <a:xfrm>
          <a:off x="0" y="0"/>
          <a:ext cx="0" cy="0"/>
          <a:chOff x="0" y="0"/>
          <a:chExt cx="0" cy="0"/>
        </a:xfrm>
      </p:grpSpPr>
      <p:sp>
        <p:nvSpPr>
          <p:cNvPr id="1808" name="Google Shape;1808;p18"/>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1809" name="Google Shape;1809;p18"/>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lvl="0" indent="-381000" algn="l">
              <a:lnSpc>
                <a:spcPct val="115000"/>
              </a:lnSpc>
              <a:spcBef>
                <a:spcPts val="0"/>
              </a:spcBef>
              <a:spcAft>
                <a:spcPts val="0"/>
              </a:spcAft>
              <a:buSzPts val="2400"/>
              <a:buChar char="⊹"/>
              <a:defRPr/>
            </a:lvl1pPr>
            <a:lvl2pPr marL="914400" lvl="1" indent="-381000" algn="l">
              <a:lnSpc>
                <a:spcPct val="115000"/>
              </a:lnSpc>
              <a:spcBef>
                <a:spcPts val="800"/>
              </a:spcBef>
              <a:spcAft>
                <a:spcPts val="0"/>
              </a:spcAft>
              <a:buSzPts val="2400"/>
              <a:buChar char="×"/>
              <a:defRPr/>
            </a:lvl2pPr>
            <a:lvl3pPr marL="1371600" lvl="2" indent="-381000" algn="l">
              <a:lnSpc>
                <a:spcPct val="115000"/>
              </a:lnSpc>
              <a:spcBef>
                <a:spcPts val="800"/>
              </a:spcBef>
              <a:spcAft>
                <a:spcPts val="0"/>
              </a:spcAft>
              <a:buSzPts val="2400"/>
              <a:buChar char="⬩"/>
              <a:defRPr/>
            </a:lvl3pPr>
            <a:lvl4pPr marL="1828800" lvl="3" indent="-381000" algn="l">
              <a:lnSpc>
                <a:spcPct val="115000"/>
              </a:lnSpc>
              <a:spcBef>
                <a:spcPts val="800"/>
              </a:spcBef>
              <a:spcAft>
                <a:spcPts val="0"/>
              </a:spcAft>
              <a:buSzPts val="2400"/>
              <a:buChar char="●"/>
              <a:defRPr/>
            </a:lvl4pPr>
            <a:lvl5pPr marL="2286000" lvl="4" indent="-381000" algn="l">
              <a:lnSpc>
                <a:spcPct val="115000"/>
              </a:lnSpc>
              <a:spcBef>
                <a:spcPts val="800"/>
              </a:spcBef>
              <a:spcAft>
                <a:spcPts val="0"/>
              </a:spcAft>
              <a:buSzPts val="2400"/>
              <a:buChar char="○"/>
              <a:defRPr/>
            </a:lvl5pPr>
            <a:lvl6pPr marL="2743200" lvl="5" indent="-381000" algn="l">
              <a:lnSpc>
                <a:spcPct val="115000"/>
              </a:lnSpc>
              <a:spcBef>
                <a:spcPts val="800"/>
              </a:spcBef>
              <a:spcAft>
                <a:spcPts val="0"/>
              </a:spcAft>
              <a:buSzPts val="2400"/>
              <a:buChar char="■"/>
              <a:defRPr/>
            </a:lvl6pPr>
            <a:lvl7pPr marL="3200400" lvl="6" indent="-381000" algn="l">
              <a:lnSpc>
                <a:spcPct val="115000"/>
              </a:lnSpc>
              <a:spcBef>
                <a:spcPts val="800"/>
              </a:spcBef>
              <a:spcAft>
                <a:spcPts val="0"/>
              </a:spcAft>
              <a:buSzPts val="2400"/>
              <a:buChar char="●"/>
              <a:defRPr/>
            </a:lvl7pPr>
            <a:lvl8pPr marL="3657600" lvl="7" indent="-381000" algn="l">
              <a:lnSpc>
                <a:spcPct val="115000"/>
              </a:lnSpc>
              <a:spcBef>
                <a:spcPts val="800"/>
              </a:spcBef>
              <a:spcAft>
                <a:spcPts val="0"/>
              </a:spcAft>
              <a:buSzPts val="2400"/>
              <a:buChar char="○"/>
              <a:defRPr/>
            </a:lvl8pPr>
            <a:lvl9pPr marL="4114800" lvl="8" indent="-381000" algn="l">
              <a:lnSpc>
                <a:spcPct val="115000"/>
              </a:lnSpc>
              <a:spcBef>
                <a:spcPts val="800"/>
              </a:spcBef>
              <a:spcAft>
                <a:spcPts val="800"/>
              </a:spcAft>
              <a:buSzPts val="2400"/>
              <a:buChar char="■"/>
              <a:defRPr/>
            </a:lvl9pPr>
          </a:lstStyle>
          <a:p>
            <a:endParaRPr/>
          </a:p>
        </p:txBody>
      </p:sp>
      <p:sp>
        <p:nvSpPr>
          <p:cNvPr id="1810" name="Google Shape;1810;p18"/>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811" name="Google Shape;1811;p18"/>
          <p:cNvGrpSpPr/>
          <p:nvPr/>
        </p:nvGrpSpPr>
        <p:grpSpPr>
          <a:xfrm>
            <a:off x="6196930" y="-29"/>
            <a:ext cx="2985505" cy="4610467"/>
            <a:chOff x="6196930" y="-29"/>
            <a:chExt cx="2985505" cy="4610467"/>
          </a:xfrm>
        </p:grpSpPr>
        <p:grpSp>
          <p:nvGrpSpPr>
            <p:cNvPr id="1812" name="Google Shape;1812;p18"/>
            <p:cNvGrpSpPr/>
            <p:nvPr/>
          </p:nvGrpSpPr>
          <p:grpSpPr>
            <a:xfrm>
              <a:off x="7737776" y="-17"/>
              <a:ext cx="448629" cy="4610455"/>
              <a:chOff x="6798998" y="-1296139"/>
              <a:chExt cx="476555" cy="4897445"/>
            </a:xfrm>
          </p:grpSpPr>
          <p:sp>
            <p:nvSpPr>
              <p:cNvPr id="1813" name="Google Shape;1813;p18"/>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14" name="Google Shape;1814;p18"/>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15" name="Google Shape;1815;p18"/>
            <p:cNvGrpSpPr/>
            <p:nvPr/>
          </p:nvGrpSpPr>
          <p:grpSpPr>
            <a:xfrm>
              <a:off x="8636876" y="46"/>
              <a:ext cx="382387" cy="1450044"/>
              <a:chOff x="5578966" y="2422197"/>
              <a:chExt cx="406190" cy="1540306"/>
            </a:xfrm>
          </p:grpSpPr>
          <p:sp>
            <p:nvSpPr>
              <p:cNvPr id="1816" name="Google Shape;1816;p18"/>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17" name="Google Shape;1817;p18"/>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18" name="Google Shape;1818;p18"/>
            <p:cNvGrpSpPr/>
            <p:nvPr/>
          </p:nvGrpSpPr>
          <p:grpSpPr>
            <a:xfrm>
              <a:off x="8035385" y="23"/>
              <a:ext cx="439174" cy="2683137"/>
              <a:chOff x="6176324" y="940075"/>
              <a:chExt cx="466512" cy="2850156"/>
            </a:xfrm>
          </p:grpSpPr>
          <p:sp>
            <p:nvSpPr>
              <p:cNvPr id="1819" name="Google Shape;1819;p18"/>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20" name="Google Shape;1820;p18"/>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1" name="Google Shape;1821;p18"/>
            <p:cNvGrpSpPr/>
            <p:nvPr/>
          </p:nvGrpSpPr>
          <p:grpSpPr>
            <a:xfrm>
              <a:off x="6363022" y="42"/>
              <a:ext cx="160482" cy="1242299"/>
              <a:chOff x="7576714" y="2009363"/>
              <a:chExt cx="170472" cy="1319629"/>
            </a:xfrm>
          </p:grpSpPr>
          <p:sp>
            <p:nvSpPr>
              <p:cNvPr id="1822" name="Google Shape;1822;p18"/>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23" name="Google Shape;1823;p18"/>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4" name="Google Shape;1824;p18"/>
            <p:cNvGrpSpPr/>
            <p:nvPr/>
          </p:nvGrpSpPr>
          <p:grpSpPr>
            <a:xfrm>
              <a:off x="6999976" y="11"/>
              <a:ext cx="271476" cy="3307838"/>
              <a:chOff x="7883572" y="308161"/>
              <a:chExt cx="288375" cy="3513743"/>
            </a:xfrm>
          </p:grpSpPr>
          <p:sp>
            <p:nvSpPr>
              <p:cNvPr id="1825" name="Google Shape;1825;p18"/>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26" name="Google Shape;1826;p18"/>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7" name="Google Shape;1827;p18"/>
            <p:cNvGrpSpPr/>
            <p:nvPr/>
          </p:nvGrpSpPr>
          <p:grpSpPr>
            <a:xfrm>
              <a:off x="6827964" y="636458"/>
              <a:ext cx="230791" cy="243118"/>
              <a:chOff x="3770248" y="2527300"/>
              <a:chExt cx="180404" cy="190055"/>
            </a:xfrm>
          </p:grpSpPr>
          <p:sp>
            <p:nvSpPr>
              <p:cNvPr id="1828" name="Google Shape;1828;p1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29" name="Google Shape;1829;p1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30" name="Google Shape;1830;p1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31" name="Google Shape;1831;p1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832" name="Google Shape;1832;p18"/>
            <p:cNvGrpSpPr/>
            <p:nvPr/>
          </p:nvGrpSpPr>
          <p:grpSpPr>
            <a:xfrm>
              <a:off x="8763367" y="2641902"/>
              <a:ext cx="230809" cy="243156"/>
              <a:chOff x="3770248" y="2527300"/>
              <a:chExt cx="180404" cy="190055"/>
            </a:xfrm>
          </p:grpSpPr>
          <p:sp>
            <p:nvSpPr>
              <p:cNvPr id="1833" name="Google Shape;1833;p1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34" name="Google Shape;1834;p1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35" name="Google Shape;1835;p1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36" name="Google Shape;1836;p1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837" name="Google Shape;1837;p18"/>
            <p:cNvGrpSpPr/>
            <p:nvPr/>
          </p:nvGrpSpPr>
          <p:grpSpPr>
            <a:xfrm rot="5400000">
              <a:off x="8655427" y="4253521"/>
              <a:ext cx="201871" cy="231166"/>
              <a:chOff x="3462796" y="2555878"/>
              <a:chExt cx="157798" cy="180711"/>
            </a:xfrm>
          </p:grpSpPr>
          <p:sp>
            <p:nvSpPr>
              <p:cNvPr id="1838" name="Google Shape;1838;p1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39" name="Google Shape;1839;p1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40" name="Google Shape;1840;p1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41" name="Google Shape;1841;p1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42" name="Google Shape;1842;p1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43" name="Google Shape;1843;p1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844" name="Google Shape;1844;p18"/>
            <p:cNvGrpSpPr/>
            <p:nvPr/>
          </p:nvGrpSpPr>
          <p:grpSpPr>
            <a:xfrm rot="-2700000">
              <a:off x="7375305" y="1863439"/>
              <a:ext cx="169840" cy="178926"/>
              <a:chOff x="3770248" y="2527300"/>
              <a:chExt cx="180404" cy="190055"/>
            </a:xfrm>
          </p:grpSpPr>
          <p:sp>
            <p:nvSpPr>
              <p:cNvPr id="1845" name="Google Shape;1845;p1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46" name="Google Shape;1846;p1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47" name="Google Shape;1847;p1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48" name="Google Shape;1848;p1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849" name="Google Shape;1849;p18"/>
            <p:cNvGrpSpPr/>
            <p:nvPr/>
          </p:nvGrpSpPr>
          <p:grpSpPr>
            <a:xfrm>
              <a:off x="6800134" y="23"/>
              <a:ext cx="985363" cy="1665685"/>
              <a:chOff x="2484475" y="1329455"/>
              <a:chExt cx="1046700" cy="1769370"/>
            </a:xfrm>
          </p:grpSpPr>
          <p:sp>
            <p:nvSpPr>
              <p:cNvPr id="1850" name="Google Shape;1850;p18"/>
              <p:cNvSpPr/>
              <p:nvPr/>
            </p:nvSpPr>
            <p:spPr>
              <a:xfrm>
                <a:off x="2484475" y="2052125"/>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1" name="Google Shape;1851;p18"/>
              <p:cNvSpPr/>
              <p:nvPr/>
            </p:nvSpPr>
            <p:spPr>
              <a:xfrm>
                <a:off x="2643144" y="2210793"/>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52" name="Google Shape;1852;p18"/>
              <p:cNvGrpSpPr/>
              <p:nvPr/>
            </p:nvGrpSpPr>
            <p:grpSpPr>
              <a:xfrm>
                <a:off x="2769703" y="1329455"/>
                <a:ext cx="510180" cy="1483501"/>
                <a:chOff x="1818382" y="2433081"/>
                <a:chExt cx="466728" cy="1357150"/>
              </a:xfrm>
            </p:grpSpPr>
            <p:grpSp>
              <p:nvGrpSpPr>
                <p:cNvPr id="1853" name="Google Shape;1853;p18"/>
                <p:cNvGrpSpPr/>
                <p:nvPr/>
              </p:nvGrpSpPr>
              <p:grpSpPr>
                <a:xfrm>
                  <a:off x="1818382" y="2971595"/>
                  <a:ext cx="466728" cy="818636"/>
                  <a:chOff x="1818382" y="2942618"/>
                  <a:chExt cx="466728" cy="818636"/>
                </a:xfrm>
              </p:grpSpPr>
              <p:sp>
                <p:nvSpPr>
                  <p:cNvPr id="1854" name="Google Shape;1854;p18"/>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55" name="Google Shape;1855;p18"/>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56" name="Google Shape;1856;p18"/>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857" name="Google Shape;1857;p18"/>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58" name="Google Shape;1858;p18"/>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9" name="Google Shape;1859;p18"/>
            <p:cNvGrpSpPr/>
            <p:nvPr/>
          </p:nvGrpSpPr>
          <p:grpSpPr>
            <a:xfrm>
              <a:off x="8330194" y="-10"/>
              <a:ext cx="852241" cy="2641273"/>
              <a:chOff x="3961868" y="-891976"/>
              <a:chExt cx="905291" cy="2805686"/>
            </a:xfrm>
          </p:grpSpPr>
          <p:grpSp>
            <p:nvGrpSpPr>
              <p:cNvPr id="1860" name="Google Shape;1860;p18"/>
              <p:cNvGrpSpPr/>
              <p:nvPr/>
            </p:nvGrpSpPr>
            <p:grpSpPr>
              <a:xfrm>
                <a:off x="3961868" y="1008419"/>
                <a:ext cx="905291" cy="905291"/>
                <a:chOff x="764100" y="3623300"/>
                <a:chExt cx="1046700" cy="1046700"/>
              </a:xfrm>
            </p:grpSpPr>
            <p:sp>
              <p:nvSpPr>
                <p:cNvPr id="1861" name="Google Shape;1861;p18"/>
                <p:cNvSpPr/>
                <p:nvPr/>
              </p:nvSpPr>
              <p:spPr>
                <a:xfrm>
                  <a:off x="764100" y="3623300"/>
                  <a:ext cx="1046700" cy="10467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2" name="Google Shape;1862;p18"/>
                <p:cNvSpPr/>
                <p:nvPr/>
              </p:nvSpPr>
              <p:spPr>
                <a:xfrm>
                  <a:off x="922769" y="3781968"/>
                  <a:ext cx="729300" cy="7293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63" name="Google Shape;1863;p18"/>
              <p:cNvGrpSpPr/>
              <p:nvPr/>
            </p:nvGrpSpPr>
            <p:grpSpPr>
              <a:xfrm>
                <a:off x="4155315" y="-891976"/>
                <a:ext cx="522826" cy="2613070"/>
                <a:chOff x="2447534" y="1219291"/>
                <a:chExt cx="478297" cy="2390513"/>
              </a:xfrm>
            </p:grpSpPr>
            <p:grpSp>
              <p:nvGrpSpPr>
                <p:cNvPr id="1864" name="Google Shape;1864;p18"/>
                <p:cNvGrpSpPr/>
                <p:nvPr/>
              </p:nvGrpSpPr>
              <p:grpSpPr>
                <a:xfrm>
                  <a:off x="2447534" y="1219291"/>
                  <a:ext cx="478297" cy="2390513"/>
                  <a:chOff x="2447534" y="1219291"/>
                  <a:chExt cx="478297" cy="2390513"/>
                </a:xfrm>
              </p:grpSpPr>
              <p:grpSp>
                <p:nvGrpSpPr>
                  <p:cNvPr id="1865" name="Google Shape;1865;p18"/>
                  <p:cNvGrpSpPr/>
                  <p:nvPr/>
                </p:nvGrpSpPr>
                <p:grpSpPr>
                  <a:xfrm>
                    <a:off x="2447534" y="2971595"/>
                    <a:ext cx="478297" cy="638209"/>
                    <a:chOff x="2447534" y="3081786"/>
                    <a:chExt cx="478297" cy="638209"/>
                  </a:xfrm>
                </p:grpSpPr>
                <p:sp>
                  <p:nvSpPr>
                    <p:cNvPr id="1866" name="Google Shape;1866;p18"/>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67" name="Google Shape;1867;p18"/>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68" name="Google Shape;1868;p18"/>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869" name="Google Shape;1869;p18"/>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70" name="Google Shape;1870;p18"/>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8"/>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2" name="Google Shape;1872;p18"/>
            <p:cNvGrpSpPr/>
            <p:nvPr/>
          </p:nvGrpSpPr>
          <p:grpSpPr>
            <a:xfrm>
              <a:off x="7811773" y="-2"/>
              <a:ext cx="492189" cy="1837865"/>
              <a:chOff x="5194218" y="-536312"/>
              <a:chExt cx="522827" cy="1952268"/>
            </a:xfrm>
          </p:grpSpPr>
          <p:grpSp>
            <p:nvGrpSpPr>
              <p:cNvPr id="1873" name="Google Shape;1873;p18"/>
              <p:cNvGrpSpPr/>
              <p:nvPr/>
            </p:nvGrpSpPr>
            <p:grpSpPr>
              <a:xfrm>
                <a:off x="5194218" y="893129"/>
                <a:ext cx="522827" cy="522827"/>
                <a:chOff x="764100" y="3623300"/>
                <a:chExt cx="1046700" cy="1046700"/>
              </a:xfrm>
            </p:grpSpPr>
            <p:sp>
              <p:nvSpPr>
                <p:cNvPr id="1874" name="Google Shape;1874;p18"/>
                <p:cNvSpPr/>
                <p:nvPr/>
              </p:nvSpPr>
              <p:spPr>
                <a:xfrm>
                  <a:off x="764100" y="3623300"/>
                  <a:ext cx="1046700" cy="10467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5" name="Google Shape;1875;p18"/>
                <p:cNvSpPr/>
                <p:nvPr/>
              </p:nvSpPr>
              <p:spPr>
                <a:xfrm>
                  <a:off x="922769" y="3781968"/>
                  <a:ext cx="729300" cy="7293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76" name="Google Shape;1876;p18"/>
              <p:cNvGrpSpPr/>
              <p:nvPr/>
            </p:nvGrpSpPr>
            <p:grpSpPr>
              <a:xfrm>
                <a:off x="5371921" y="-536312"/>
                <a:ext cx="182209" cy="1814066"/>
                <a:chOff x="3305183" y="1663032"/>
                <a:chExt cx="166690" cy="1659561"/>
              </a:xfrm>
            </p:grpSpPr>
            <p:grpSp>
              <p:nvGrpSpPr>
                <p:cNvPr id="1877" name="Google Shape;1877;p18"/>
                <p:cNvGrpSpPr/>
                <p:nvPr/>
              </p:nvGrpSpPr>
              <p:grpSpPr>
                <a:xfrm>
                  <a:off x="3305183" y="1663032"/>
                  <a:ext cx="166690" cy="1659561"/>
                  <a:chOff x="3305183" y="1663032"/>
                  <a:chExt cx="166690" cy="1659561"/>
                </a:xfrm>
              </p:grpSpPr>
              <p:grpSp>
                <p:nvGrpSpPr>
                  <p:cNvPr id="1878" name="Google Shape;1878;p18"/>
                  <p:cNvGrpSpPr/>
                  <p:nvPr/>
                </p:nvGrpSpPr>
                <p:grpSpPr>
                  <a:xfrm>
                    <a:off x="3305183" y="2971595"/>
                    <a:ext cx="166690" cy="350998"/>
                    <a:chOff x="3305183" y="3146560"/>
                    <a:chExt cx="166690" cy="350998"/>
                  </a:xfrm>
                </p:grpSpPr>
                <p:sp>
                  <p:nvSpPr>
                    <p:cNvPr id="1879" name="Google Shape;1879;p18"/>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80" name="Google Shape;1880;p18"/>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81" name="Google Shape;1881;p18"/>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882" name="Google Shape;1882;p18"/>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83" name="Google Shape;1883;p18"/>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84" name="Google Shape;1884;p18"/>
            <p:cNvGrpSpPr/>
            <p:nvPr/>
          </p:nvGrpSpPr>
          <p:grpSpPr>
            <a:xfrm>
              <a:off x="8018879" y="-29"/>
              <a:ext cx="810166" cy="4470273"/>
              <a:chOff x="7824797" y="-1724181"/>
              <a:chExt cx="860597" cy="4748537"/>
            </a:xfrm>
          </p:grpSpPr>
          <p:grpSp>
            <p:nvGrpSpPr>
              <p:cNvPr id="1885" name="Google Shape;1885;p18"/>
              <p:cNvGrpSpPr/>
              <p:nvPr/>
            </p:nvGrpSpPr>
            <p:grpSpPr>
              <a:xfrm>
                <a:off x="7824797" y="1891931"/>
                <a:ext cx="860597" cy="1132425"/>
                <a:chOff x="764100" y="3623300"/>
                <a:chExt cx="1046700" cy="1046700"/>
              </a:xfrm>
            </p:grpSpPr>
            <p:sp>
              <p:nvSpPr>
                <p:cNvPr id="1886" name="Google Shape;1886;p18"/>
                <p:cNvSpPr/>
                <p:nvPr/>
              </p:nvSpPr>
              <p:spPr>
                <a:xfrm>
                  <a:off x="764100" y="3623300"/>
                  <a:ext cx="1046700" cy="10467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7" name="Google Shape;1887;p18"/>
                <p:cNvSpPr/>
                <p:nvPr/>
              </p:nvSpPr>
              <p:spPr>
                <a:xfrm>
                  <a:off x="922769" y="3781968"/>
                  <a:ext cx="729300" cy="7293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88" name="Google Shape;1888;p18"/>
              <p:cNvGrpSpPr/>
              <p:nvPr/>
            </p:nvGrpSpPr>
            <p:grpSpPr>
              <a:xfrm>
                <a:off x="8100547" y="-1724181"/>
                <a:ext cx="300376" cy="4529867"/>
                <a:chOff x="3792712" y="-322375"/>
                <a:chExt cx="274793" cy="4144055"/>
              </a:xfrm>
            </p:grpSpPr>
            <p:grpSp>
              <p:nvGrpSpPr>
                <p:cNvPr id="1889" name="Google Shape;1889;p18"/>
                <p:cNvGrpSpPr/>
                <p:nvPr/>
              </p:nvGrpSpPr>
              <p:grpSpPr>
                <a:xfrm>
                  <a:off x="3792712" y="-322375"/>
                  <a:ext cx="274793" cy="4144055"/>
                  <a:chOff x="3792712" y="-322375"/>
                  <a:chExt cx="274793" cy="4144055"/>
                </a:xfrm>
              </p:grpSpPr>
              <p:grpSp>
                <p:nvGrpSpPr>
                  <p:cNvPr id="1890" name="Google Shape;1890;p18"/>
                  <p:cNvGrpSpPr/>
                  <p:nvPr/>
                </p:nvGrpSpPr>
                <p:grpSpPr>
                  <a:xfrm>
                    <a:off x="3792712" y="2971595"/>
                    <a:ext cx="274793" cy="850085"/>
                    <a:chOff x="3792712" y="2879468"/>
                    <a:chExt cx="274793" cy="850085"/>
                  </a:xfrm>
                </p:grpSpPr>
                <p:sp>
                  <p:nvSpPr>
                    <p:cNvPr id="1891" name="Google Shape;1891;p18"/>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92" name="Google Shape;1892;p18"/>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93" name="Google Shape;1893;p18"/>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894" name="Google Shape;1894;p18"/>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95" name="Google Shape;1895;p18"/>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8"/>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97" name="Google Shape;1897;p18"/>
            <p:cNvGrpSpPr/>
            <p:nvPr/>
          </p:nvGrpSpPr>
          <p:grpSpPr>
            <a:xfrm>
              <a:off x="7184797" y="-17"/>
              <a:ext cx="985363" cy="3905971"/>
              <a:chOff x="1192601" y="-1724180"/>
              <a:chExt cx="1046700" cy="4149108"/>
            </a:xfrm>
          </p:grpSpPr>
          <p:grpSp>
            <p:nvGrpSpPr>
              <p:cNvPr id="1898" name="Google Shape;1898;p18"/>
              <p:cNvGrpSpPr/>
              <p:nvPr/>
            </p:nvGrpSpPr>
            <p:grpSpPr>
              <a:xfrm>
                <a:off x="1192601" y="1378228"/>
                <a:ext cx="1046700" cy="1046700"/>
                <a:chOff x="764100" y="3623300"/>
                <a:chExt cx="1046700" cy="1046700"/>
              </a:xfrm>
            </p:grpSpPr>
            <p:sp>
              <p:nvSpPr>
                <p:cNvPr id="1899" name="Google Shape;1899;p18"/>
                <p:cNvSpPr/>
                <p:nvPr/>
              </p:nvSpPr>
              <p:spPr>
                <a:xfrm>
                  <a:off x="764100" y="3623300"/>
                  <a:ext cx="1046700" cy="10467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0" name="Google Shape;1900;p18"/>
                <p:cNvSpPr/>
                <p:nvPr/>
              </p:nvSpPr>
              <p:spPr>
                <a:xfrm>
                  <a:off x="922769" y="3781968"/>
                  <a:ext cx="729300" cy="7293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01" name="Google Shape;1901;p18"/>
              <p:cNvGrpSpPr/>
              <p:nvPr/>
            </p:nvGrpSpPr>
            <p:grpSpPr>
              <a:xfrm>
                <a:off x="1417979" y="-1724180"/>
                <a:ext cx="580390" cy="3855366"/>
                <a:chOff x="522260" y="372820"/>
                <a:chExt cx="530958" cy="3527002"/>
              </a:xfrm>
            </p:grpSpPr>
            <p:grpSp>
              <p:nvGrpSpPr>
                <p:cNvPr id="1902" name="Google Shape;1902;p18"/>
                <p:cNvGrpSpPr/>
                <p:nvPr/>
              </p:nvGrpSpPr>
              <p:grpSpPr>
                <a:xfrm>
                  <a:off x="522260" y="372820"/>
                  <a:ext cx="530958" cy="3527002"/>
                  <a:chOff x="522260" y="372820"/>
                  <a:chExt cx="530958" cy="3527002"/>
                </a:xfrm>
              </p:grpSpPr>
              <p:grpSp>
                <p:nvGrpSpPr>
                  <p:cNvPr id="1903" name="Google Shape;1903;p18"/>
                  <p:cNvGrpSpPr/>
                  <p:nvPr/>
                </p:nvGrpSpPr>
                <p:grpSpPr>
                  <a:xfrm>
                    <a:off x="522260" y="2971595"/>
                    <a:ext cx="530958" cy="928227"/>
                    <a:chOff x="522260" y="2971595"/>
                    <a:chExt cx="530958" cy="928227"/>
                  </a:xfrm>
                </p:grpSpPr>
                <p:sp>
                  <p:nvSpPr>
                    <p:cNvPr id="1904" name="Google Shape;1904;p18"/>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05" name="Google Shape;1905;p18"/>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06" name="Google Shape;1906;p18"/>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07" name="Google Shape;1907;p18"/>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908" name="Google Shape;1908;p18"/>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09" name="Google Shape;1909;p18"/>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10" name="Google Shape;1910;p18"/>
            <p:cNvGrpSpPr/>
            <p:nvPr/>
          </p:nvGrpSpPr>
          <p:grpSpPr>
            <a:xfrm>
              <a:off x="6196930" y="7"/>
              <a:ext cx="985363" cy="2629685"/>
              <a:chOff x="6010934" y="1"/>
              <a:chExt cx="1046700" cy="2793377"/>
            </a:xfrm>
          </p:grpSpPr>
          <p:grpSp>
            <p:nvGrpSpPr>
              <p:cNvPr id="1911" name="Google Shape;1911;p18"/>
              <p:cNvGrpSpPr/>
              <p:nvPr/>
            </p:nvGrpSpPr>
            <p:grpSpPr>
              <a:xfrm>
                <a:off x="6010934" y="1746678"/>
                <a:ext cx="1046700" cy="1046700"/>
                <a:chOff x="764100" y="3623300"/>
                <a:chExt cx="1046700" cy="1046700"/>
              </a:xfrm>
            </p:grpSpPr>
            <p:sp>
              <p:nvSpPr>
                <p:cNvPr id="1912" name="Google Shape;1912;p18"/>
                <p:cNvSpPr/>
                <p:nvPr/>
              </p:nvSpPr>
              <p:spPr>
                <a:xfrm>
                  <a:off x="764100" y="3623300"/>
                  <a:ext cx="1046700" cy="10467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3" name="Google Shape;1913;p18"/>
                <p:cNvSpPr/>
                <p:nvPr/>
              </p:nvSpPr>
              <p:spPr>
                <a:xfrm>
                  <a:off x="922769" y="3781968"/>
                  <a:ext cx="729300" cy="7293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14" name="Google Shape;1914;p18"/>
              <p:cNvGrpSpPr/>
              <p:nvPr/>
            </p:nvGrpSpPr>
            <p:grpSpPr>
              <a:xfrm>
                <a:off x="6308747" y="1"/>
                <a:ext cx="441786" cy="2571886"/>
                <a:chOff x="1121941" y="1609666"/>
                <a:chExt cx="404159" cy="2352837"/>
              </a:xfrm>
            </p:grpSpPr>
            <p:grpSp>
              <p:nvGrpSpPr>
                <p:cNvPr id="1915" name="Google Shape;1915;p18"/>
                <p:cNvGrpSpPr/>
                <p:nvPr/>
              </p:nvGrpSpPr>
              <p:grpSpPr>
                <a:xfrm>
                  <a:off x="1121941" y="1609666"/>
                  <a:ext cx="404159" cy="2352837"/>
                  <a:chOff x="1121941" y="1609666"/>
                  <a:chExt cx="404159" cy="2352837"/>
                </a:xfrm>
              </p:grpSpPr>
              <p:grpSp>
                <p:nvGrpSpPr>
                  <p:cNvPr id="1916" name="Google Shape;1916;p18"/>
                  <p:cNvGrpSpPr/>
                  <p:nvPr/>
                </p:nvGrpSpPr>
                <p:grpSpPr>
                  <a:xfrm>
                    <a:off x="1121941" y="2971595"/>
                    <a:ext cx="404159" cy="990908"/>
                    <a:chOff x="1121941" y="2969319"/>
                    <a:chExt cx="404159" cy="990908"/>
                  </a:xfrm>
                </p:grpSpPr>
                <p:sp>
                  <p:nvSpPr>
                    <p:cNvPr id="1917" name="Google Shape;1917;p18"/>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18" name="Google Shape;1918;p18"/>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19" name="Google Shape;1919;p18"/>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20" name="Google Shape;1920;p18"/>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921" name="Google Shape;1921;p18"/>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22" name="Google Shape;1922;p18"/>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8"/>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8"/>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8"/>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6" name="Google Shape;1926;p18"/>
            <p:cNvGrpSpPr/>
            <p:nvPr/>
          </p:nvGrpSpPr>
          <p:grpSpPr>
            <a:xfrm>
              <a:off x="7192739" y="3730341"/>
              <a:ext cx="148551" cy="170121"/>
              <a:chOff x="3462796" y="2555878"/>
              <a:chExt cx="157798" cy="180711"/>
            </a:xfrm>
          </p:grpSpPr>
          <p:sp>
            <p:nvSpPr>
              <p:cNvPr id="1927" name="Google Shape;1927;p1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28" name="Google Shape;1928;p1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29" name="Google Shape;1929;p1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30" name="Google Shape;1930;p1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31" name="Google Shape;1931;p1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32" name="Google Shape;1932;p1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grpSp>
        <p:nvGrpSpPr>
          <p:cNvPr id="1933" name="Google Shape;1933;p18"/>
          <p:cNvGrpSpPr/>
          <p:nvPr/>
        </p:nvGrpSpPr>
        <p:grpSpPr>
          <a:xfrm>
            <a:off x="278809" y="823842"/>
            <a:ext cx="288376" cy="330267"/>
            <a:chOff x="3462796" y="2555878"/>
            <a:chExt cx="157798" cy="180711"/>
          </a:xfrm>
        </p:grpSpPr>
        <p:sp>
          <p:nvSpPr>
            <p:cNvPr id="1934" name="Google Shape;1934;p1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35" name="Google Shape;1935;p1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36" name="Google Shape;1936;p1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37" name="Google Shape;1937;p1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38" name="Google Shape;1938;p1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39" name="Google Shape;1939;p1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940"/>
        <p:cNvGrpSpPr/>
        <p:nvPr/>
      </p:nvGrpSpPr>
      <p:grpSpPr>
        <a:xfrm>
          <a:off x="0" y="0"/>
          <a:ext cx="0" cy="0"/>
          <a:chOff x="0" y="0"/>
          <a:chExt cx="0" cy="0"/>
        </a:xfrm>
      </p:grpSpPr>
      <p:sp>
        <p:nvSpPr>
          <p:cNvPr id="1941" name="Google Shape;1941;p19"/>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1942" name="Google Shape;1942;p19"/>
          <p:cNvSpPr txBox="1">
            <a:spLocks noGrp="1"/>
          </p:cNvSpPr>
          <p:nvPr>
            <p:ph type="body" idx="1"/>
          </p:nvPr>
        </p:nvSpPr>
        <p:spPr>
          <a:xfrm>
            <a:off x="702900" y="1430150"/>
            <a:ext cx="2644500" cy="30261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0"/>
              </a:spcBef>
              <a:spcAft>
                <a:spcPts val="0"/>
              </a:spcAft>
              <a:buSzPts val="2000"/>
              <a:buChar char="⊹"/>
              <a:defRPr sz="2000"/>
            </a:lvl1pPr>
            <a:lvl2pPr marL="914400" lvl="1" indent="-355600" algn="l">
              <a:lnSpc>
                <a:spcPct val="115000"/>
              </a:lnSpc>
              <a:spcBef>
                <a:spcPts val="800"/>
              </a:spcBef>
              <a:spcAft>
                <a:spcPts val="0"/>
              </a:spcAft>
              <a:buSzPts val="2000"/>
              <a:buChar char="×"/>
              <a:defRPr sz="2000"/>
            </a:lvl2pPr>
            <a:lvl3pPr marL="1371600" lvl="2" indent="-355600" algn="l">
              <a:lnSpc>
                <a:spcPct val="115000"/>
              </a:lnSpc>
              <a:spcBef>
                <a:spcPts val="800"/>
              </a:spcBef>
              <a:spcAft>
                <a:spcPts val="0"/>
              </a:spcAft>
              <a:buSzPts val="2000"/>
              <a:buChar char="⬩"/>
              <a:defRPr sz="2000"/>
            </a:lvl3pPr>
            <a:lvl4pPr marL="1828800" lvl="3" indent="-355600" algn="l">
              <a:lnSpc>
                <a:spcPct val="115000"/>
              </a:lnSpc>
              <a:spcBef>
                <a:spcPts val="800"/>
              </a:spcBef>
              <a:spcAft>
                <a:spcPts val="0"/>
              </a:spcAft>
              <a:buSzPts val="2000"/>
              <a:buChar char="●"/>
              <a:defRPr sz="2000"/>
            </a:lvl4pPr>
            <a:lvl5pPr marL="2286000" lvl="4" indent="-355600" algn="l">
              <a:lnSpc>
                <a:spcPct val="115000"/>
              </a:lnSpc>
              <a:spcBef>
                <a:spcPts val="800"/>
              </a:spcBef>
              <a:spcAft>
                <a:spcPts val="0"/>
              </a:spcAft>
              <a:buSzPts val="2000"/>
              <a:buChar char="○"/>
              <a:defRPr sz="2000"/>
            </a:lvl5pPr>
            <a:lvl6pPr marL="2743200" lvl="5" indent="-355600" algn="l">
              <a:lnSpc>
                <a:spcPct val="115000"/>
              </a:lnSpc>
              <a:spcBef>
                <a:spcPts val="800"/>
              </a:spcBef>
              <a:spcAft>
                <a:spcPts val="0"/>
              </a:spcAft>
              <a:buSzPts val="2000"/>
              <a:buChar char="■"/>
              <a:defRPr sz="2000"/>
            </a:lvl6pPr>
            <a:lvl7pPr marL="3200400" lvl="6" indent="-355600" algn="l">
              <a:lnSpc>
                <a:spcPct val="115000"/>
              </a:lnSpc>
              <a:spcBef>
                <a:spcPts val="800"/>
              </a:spcBef>
              <a:spcAft>
                <a:spcPts val="0"/>
              </a:spcAft>
              <a:buSzPts val="2000"/>
              <a:buChar char="●"/>
              <a:defRPr sz="2000"/>
            </a:lvl7pPr>
            <a:lvl8pPr marL="3657600" lvl="7" indent="-355600" algn="l">
              <a:lnSpc>
                <a:spcPct val="115000"/>
              </a:lnSpc>
              <a:spcBef>
                <a:spcPts val="800"/>
              </a:spcBef>
              <a:spcAft>
                <a:spcPts val="0"/>
              </a:spcAft>
              <a:buSzPts val="2000"/>
              <a:buChar char="○"/>
              <a:defRPr sz="2000"/>
            </a:lvl8pPr>
            <a:lvl9pPr marL="4114800" lvl="8" indent="-355600" algn="l">
              <a:lnSpc>
                <a:spcPct val="115000"/>
              </a:lnSpc>
              <a:spcBef>
                <a:spcPts val="800"/>
              </a:spcBef>
              <a:spcAft>
                <a:spcPts val="800"/>
              </a:spcAft>
              <a:buSzPts val="2000"/>
              <a:buChar char="■"/>
              <a:defRPr sz="2000"/>
            </a:lvl9pPr>
          </a:lstStyle>
          <a:p>
            <a:endParaRPr/>
          </a:p>
        </p:txBody>
      </p:sp>
      <p:sp>
        <p:nvSpPr>
          <p:cNvPr id="1943" name="Google Shape;1943;p19"/>
          <p:cNvSpPr txBox="1">
            <a:spLocks noGrp="1"/>
          </p:cNvSpPr>
          <p:nvPr>
            <p:ph type="body" idx="2"/>
          </p:nvPr>
        </p:nvSpPr>
        <p:spPr>
          <a:xfrm>
            <a:off x="3718448" y="1430150"/>
            <a:ext cx="2644500" cy="30261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0"/>
              </a:spcBef>
              <a:spcAft>
                <a:spcPts val="0"/>
              </a:spcAft>
              <a:buSzPts val="2000"/>
              <a:buChar char="⊹"/>
              <a:defRPr sz="2000"/>
            </a:lvl1pPr>
            <a:lvl2pPr marL="914400" lvl="1" indent="-355600" algn="l">
              <a:lnSpc>
                <a:spcPct val="115000"/>
              </a:lnSpc>
              <a:spcBef>
                <a:spcPts val="800"/>
              </a:spcBef>
              <a:spcAft>
                <a:spcPts val="0"/>
              </a:spcAft>
              <a:buSzPts val="2000"/>
              <a:buChar char="×"/>
              <a:defRPr sz="2000"/>
            </a:lvl2pPr>
            <a:lvl3pPr marL="1371600" lvl="2" indent="-355600" algn="l">
              <a:lnSpc>
                <a:spcPct val="115000"/>
              </a:lnSpc>
              <a:spcBef>
                <a:spcPts val="800"/>
              </a:spcBef>
              <a:spcAft>
                <a:spcPts val="0"/>
              </a:spcAft>
              <a:buSzPts val="2000"/>
              <a:buChar char="⬩"/>
              <a:defRPr sz="2000"/>
            </a:lvl3pPr>
            <a:lvl4pPr marL="1828800" lvl="3" indent="-355600" algn="l">
              <a:lnSpc>
                <a:spcPct val="115000"/>
              </a:lnSpc>
              <a:spcBef>
                <a:spcPts val="800"/>
              </a:spcBef>
              <a:spcAft>
                <a:spcPts val="0"/>
              </a:spcAft>
              <a:buSzPts val="2000"/>
              <a:buChar char="●"/>
              <a:defRPr sz="2000"/>
            </a:lvl4pPr>
            <a:lvl5pPr marL="2286000" lvl="4" indent="-355600" algn="l">
              <a:lnSpc>
                <a:spcPct val="115000"/>
              </a:lnSpc>
              <a:spcBef>
                <a:spcPts val="800"/>
              </a:spcBef>
              <a:spcAft>
                <a:spcPts val="0"/>
              </a:spcAft>
              <a:buSzPts val="2000"/>
              <a:buChar char="○"/>
              <a:defRPr sz="2000"/>
            </a:lvl5pPr>
            <a:lvl6pPr marL="2743200" lvl="5" indent="-355600" algn="l">
              <a:lnSpc>
                <a:spcPct val="115000"/>
              </a:lnSpc>
              <a:spcBef>
                <a:spcPts val="800"/>
              </a:spcBef>
              <a:spcAft>
                <a:spcPts val="0"/>
              </a:spcAft>
              <a:buSzPts val="2000"/>
              <a:buChar char="■"/>
              <a:defRPr sz="2000"/>
            </a:lvl6pPr>
            <a:lvl7pPr marL="3200400" lvl="6" indent="-355600" algn="l">
              <a:lnSpc>
                <a:spcPct val="115000"/>
              </a:lnSpc>
              <a:spcBef>
                <a:spcPts val="800"/>
              </a:spcBef>
              <a:spcAft>
                <a:spcPts val="0"/>
              </a:spcAft>
              <a:buSzPts val="2000"/>
              <a:buChar char="●"/>
              <a:defRPr sz="2000"/>
            </a:lvl7pPr>
            <a:lvl8pPr marL="3657600" lvl="7" indent="-355600" algn="l">
              <a:lnSpc>
                <a:spcPct val="115000"/>
              </a:lnSpc>
              <a:spcBef>
                <a:spcPts val="800"/>
              </a:spcBef>
              <a:spcAft>
                <a:spcPts val="0"/>
              </a:spcAft>
              <a:buSzPts val="2000"/>
              <a:buChar char="○"/>
              <a:defRPr sz="2000"/>
            </a:lvl8pPr>
            <a:lvl9pPr marL="4114800" lvl="8" indent="-355600" algn="l">
              <a:lnSpc>
                <a:spcPct val="115000"/>
              </a:lnSpc>
              <a:spcBef>
                <a:spcPts val="800"/>
              </a:spcBef>
              <a:spcAft>
                <a:spcPts val="800"/>
              </a:spcAft>
              <a:buSzPts val="2000"/>
              <a:buChar char="■"/>
              <a:defRPr sz="2000"/>
            </a:lvl9pPr>
          </a:lstStyle>
          <a:p>
            <a:endParaRPr/>
          </a:p>
        </p:txBody>
      </p:sp>
      <p:sp>
        <p:nvSpPr>
          <p:cNvPr id="1944" name="Google Shape;1944;p19"/>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945" name="Google Shape;1945;p19"/>
          <p:cNvGrpSpPr/>
          <p:nvPr/>
        </p:nvGrpSpPr>
        <p:grpSpPr>
          <a:xfrm>
            <a:off x="278809" y="823842"/>
            <a:ext cx="288376" cy="330267"/>
            <a:chOff x="3462796" y="2555878"/>
            <a:chExt cx="157798" cy="180711"/>
          </a:xfrm>
        </p:grpSpPr>
        <p:sp>
          <p:nvSpPr>
            <p:cNvPr id="1946" name="Google Shape;1946;p19"/>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47" name="Google Shape;1947;p19"/>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48" name="Google Shape;1948;p19"/>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49" name="Google Shape;1949;p19"/>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50" name="Google Shape;1950;p19"/>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51" name="Google Shape;1951;p19"/>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952" name="Google Shape;1952;p19"/>
          <p:cNvGrpSpPr/>
          <p:nvPr/>
        </p:nvGrpSpPr>
        <p:grpSpPr>
          <a:xfrm>
            <a:off x="6196930" y="-29"/>
            <a:ext cx="2985505" cy="4610467"/>
            <a:chOff x="6196930" y="-29"/>
            <a:chExt cx="2985505" cy="4610467"/>
          </a:xfrm>
        </p:grpSpPr>
        <p:grpSp>
          <p:nvGrpSpPr>
            <p:cNvPr id="1953" name="Google Shape;1953;p19"/>
            <p:cNvGrpSpPr/>
            <p:nvPr/>
          </p:nvGrpSpPr>
          <p:grpSpPr>
            <a:xfrm>
              <a:off x="7737776" y="-17"/>
              <a:ext cx="448629" cy="4610455"/>
              <a:chOff x="6798998" y="-1296139"/>
              <a:chExt cx="476555" cy="4897445"/>
            </a:xfrm>
          </p:grpSpPr>
          <p:sp>
            <p:nvSpPr>
              <p:cNvPr id="1954" name="Google Shape;1954;p19"/>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55" name="Google Shape;1955;p19"/>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56" name="Google Shape;1956;p19"/>
            <p:cNvGrpSpPr/>
            <p:nvPr/>
          </p:nvGrpSpPr>
          <p:grpSpPr>
            <a:xfrm>
              <a:off x="8636876" y="46"/>
              <a:ext cx="382387" cy="1450044"/>
              <a:chOff x="5578966" y="2422197"/>
              <a:chExt cx="406190" cy="1540306"/>
            </a:xfrm>
          </p:grpSpPr>
          <p:sp>
            <p:nvSpPr>
              <p:cNvPr id="1957" name="Google Shape;1957;p19"/>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58" name="Google Shape;1958;p19"/>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59" name="Google Shape;1959;p19"/>
            <p:cNvGrpSpPr/>
            <p:nvPr/>
          </p:nvGrpSpPr>
          <p:grpSpPr>
            <a:xfrm>
              <a:off x="8035385" y="23"/>
              <a:ext cx="439174" cy="2683137"/>
              <a:chOff x="6176324" y="940075"/>
              <a:chExt cx="466512" cy="2850156"/>
            </a:xfrm>
          </p:grpSpPr>
          <p:sp>
            <p:nvSpPr>
              <p:cNvPr id="1960" name="Google Shape;1960;p19"/>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61" name="Google Shape;1961;p19"/>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62" name="Google Shape;1962;p19"/>
            <p:cNvGrpSpPr/>
            <p:nvPr/>
          </p:nvGrpSpPr>
          <p:grpSpPr>
            <a:xfrm>
              <a:off x="6363022" y="42"/>
              <a:ext cx="160482" cy="1242299"/>
              <a:chOff x="7576714" y="2009363"/>
              <a:chExt cx="170472" cy="1319629"/>
            </a:xfrm>
          </p:grpSpPr>
          <p:sp>
            <p:nvSpPr>
              <p:cNvPr id="1963" name="Google Shape;1963;p19"/>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64" name="Google Shape;1964;p19"/>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65" name="Google Shape;1965;p19"/>
            <p:cNvGrpSpPr/>
            <p:nvPr/>
          </p:nvGrpSpPr>
          <p:grpSpPr>
            <a:xfrm>
              <a:off x="6999976" y="11"/>
              <a:ext cx="271476" cy="3307838"/>
              <a:chOff x="7883572" y="308161"/>
              <a:chExt cx="288375" cy="3513743"/>
            </a:xfrm>
          </p:grpSpPr>
          <p:sp>
            <p:nvSpPr>
              <p:cNvPr id="1966" name="Google Shape;1966;p19"/>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67" name="Google Shape;1967;p19"/>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68" name="Google Shape;1968;p19"/>
            <p:cNvGrpSpPr/>
            <p:nvPr/>
          </p:nvGrpSpPr>
          <p:grpSpPr>
            <a:xfrm>
              <a:off x="6827964" y="636458"/>
              <a:ext cx="230791" cy="243118"/>
              <a:chOff x="3770248" y="2527300"/>
              <a:chExt cx="180404" cy="190055"/>
            </a:xfrm>
          </p:grpSpPr>
          <p:sp>
            <p:nvSpPr>
              <p:cNvPr id="1969" name="Google Shape;1969;p1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70" name="Google Shape;1970;p1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71" name="Google Shape;1971;p1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72" name="Google Shape;1972;p1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973" name="Google Shape;1973;p19"/>
            <p:cNvGrpSpPr/>
            <p:nvPr/>
          </p:nvGrpSpPr>
          <p:grpSpPr>
            <a:xfrm>
              <a:off x="8763367" y="2641902"/>
              <a:ext cx="230809" cy="243156"/>
              <a:chOff x="3770248" y="2527300"/>
              <a:chExt cx="180404" cy="190055"/>
            </a:xfrm>
          </p:grpSpPr>
          <p:sp>
            <p:nvSpPr>
              <p:cNvPr id="1974" name="Google Shape;1974;p1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75" name="Google Shape;1975;p1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76" name="Google Shape;1976;p1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77" name="Google Shape;1977;p1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978" name="Google Shape;1978;p19"/>
            <p:cNvGrpSpPr/>
            <p:nvPr/>
          </p:nvGrpSpPr>
          <p:grpSpPr>
            <a:xfrm rot="5400000">
              <a:off x="8655427" y="4253521"/>
              <a:ext cx="201871" cy="231166"/>
              <a:chOff x="3462796" y="2555878"/>
              <a:chExt cx="157798" cy="180711"/>
            </a:xfrm>
          </p:grpSpPr>
          <p:sp>
            <p:nvSpPr>
              <p:cNvPr id="1979" name="Google Shape;1979;p19"/>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80" name="Google Shape;1980;p19"/>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81" name="Google Shape;1981;p19"/>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82" name="Google Shape;1982;p19"/>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83" name="Google Shape;1983;p19"/>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84" name="Google Shape;1984;p19"/>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985" name="Google Shape;1985;p19"/>
            <p:cNvGrpSpPr/>
            <p:nvPr/>
          </p:nvGrpSpPr>
          <p:grpSpPr>
            <a:xfrm rot="-2700000">
              <a:off x="7375305" y="1863439"/>
              <a:ext cx="169840" cy="178926"/>
              <a:chOff x="3770248" y="2527300"/>
              <a:chExt cx="180404" cy="190055"/>
            </a:xfrm>
          </p:grpSpPr>
          <p:sp>
            <p:nvSpPr>
              <p:cNvPr id="1986" name="Google Shape;1986;p1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87" name="Google Shape;1987;p1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88" name="Google Shape;1988;p1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89" name="Google Shape;1989;p1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990" name="Google Shape;1990;p19"/>
            <p:cNvGrpSpPr/>
            <p:nvPr/>
          </p:nvGrpSpPr>
          <p:grpSpPr>
            <a:xfrm>
              <a:off x="6800134" y="23"/>
              <a:ext cx="985363" cy="1665685"/>
              <a:chOff x="2484475" y="1329455"/>
              <a:chExt cx="1046700" cy="1769370"/>
            </a:xfrm>
          </p:grpSpPr>
          <p:sp>
            <p:nvSpPr>
              <p:cNvPr id="1991" name="Google Shape;1991;p19"/>
              <p:cNvSpPr/>
              <p:nvPr/>
            </p:nvSpPr>
            <p:spPr>
              <a:xfrm>
                <a:off x="2484475" y="2052125"/>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2" name="Google Shape;1992;p19"/>
              <p:cNvSpPr/>
              <p:nvPr/>
            </p:nvSpPr>
            <p:spPr>
              <a:xfrm>
                <a:off x="2643144" y="2210793"/>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93" name="Google Shape;1993;p19"/>
              <p:cNvGrpSpPr/>
              <p:nvPr/>
            </p:nvGrpSpPr>
            <p:grpSpPr>
              <a:xfrm>
                <a:off x="2769703" y="1329455"/>
                <a:ext cx="510180" cy="1483501"/>
                <a:chOff x="1818382" y="2433081"/>
                <a:chExt cx="466728" cy="1357150"/>
              </a:xfrm>
            </p:grpSpPr>
            <p:grpSp>
              <p:nvGrpSpPr>
                <p:cNvPr id="1994" name="Google Shape;1994;p19"/>
                <p:cNvGrpSpPr/>
                <p:nvPr/>
              </p:nvGrpSpPr>
              <p:grpSpPr>
                <a:xfrm>
                  <a:off x="1818382" y="2971595"/>
                  <a:ext cx="466728" cy="818636"/>
                  <a:chOff x="1818382" y="2942618"/>
                  <a:chExt cx="466728" cy="818636"/>
                </a:xfrm>
              </p:grpSpPr>
              <p:sp>
                <p:nvSpPr>
                  <p:cNvPr id="1995" name="Google Shape;1995;p19"/>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96" name="Google Shape;1996;p19"/>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97" name="Google Shape;1997;p19"/>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998" name="Google Shape;1998;p19"/>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99" name="Google Shape;1999;p19"/>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0" name="Google Shape;2000;p19"/>
            <p:cNvGrpSpPr/>
            <p:nvPr/>
          </p:nvGrpSpPr>
          <p:grpSpPr>
            <a:xfrm>
              <a:off x="8330194" y="-10"/>
              <a:ext cx="852241" cy="2641273"/>
              <a:chOff x="3961868" y="-891976"/>
              <a:chExt cx="905291" cy="2805686"/>
            </a:xfrm>
          </p:grpSpPr>
          <p:grpSp>
            <p:nvGrpSpPr>
              <p:cNvPr id="2001" name="Google Shape;2001;p19"/>
              <p:cNvGrpSpPr/>
              <p:nvPr/>
            </p:nvGrpSpPr>
            <p:grpSpPr>
              <a:xfrm>
                <a:off x="3961868" y="1008419"/>
                <a:ext cx="905291" cy="905291"/>
                <a:chOff x="764100" y="3623300"/>
                <a:chExt cx="1046700" cy="1046700"/>
              </a:xfrm>
            </p:grpSpPr>
            <p:sp>
              <p:nvSpPr>
                <p:cNvPr id="2002" name="Google Shape;2002;p19"/>
                <p:cNvSpPr/>
                <p:nvPr/>
              </p:nvSpPr>
              <p:spPr>
                <a:xfrm>
                  <a:off x="764100" y="3623300"/>
                  <a:ext cx="1046700" cy="10467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3" name="Google Shape;2003;p19"/>
                <p:cNvSpPr/>
                <p:nvPr/>
              </p:nvSpPr>
              <p:spPr>
                <a:xfrm>
                  <a:off x="922769" y="3781968"/>
                  <a:ext cx="729300" cy="7293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04" name="Google Shape;2004;p19"/>
              <p:cNvGrpSpPr/>
              <p:nvPr/>
            </p:nvGrpSpPr>
            <p:grpSpPr>
              <a:xfrm>
                <a:off x="4155315" y="-891976"/>
                <a:ext cx="522826" cy="2613070"/>
                <a:chOff x="2447534" y="1219291"/>
                <a:chExt cx="478297" cy="2390513"/>
              </a:xfrm>
            </p:grpSpPr>
            <p:grpSp>
              <p:nvGrpSpPr>
                <p:cNvPr id="2005" name="Google Shape;2005;p19"/>
                <p:cNvGrpSpPr/>
                <p:nvPr/>
              </p:nvGrpSpPr>
              <p:grpSpPr>
                <a:xfrm>
                  <a:off x="2447534" y="1219291"/>
                  <a:ext cx="478297" cy="2390513"/>
                  <a:chOff x="2447534" y="1219291"/>
                  <a:chExt cx="478297" cy="2390513"/>
                </a:xfrm>
              </p:grpSpPr>
              <p:grpSp>
                <p:nvGrpSpPr>
                  <p:cNvPr id="2006" name="Google Shape;2006;p19"/>
                  <p:cNvGrpSpPr/>
                  <p:nvPr/>
                </p:nvGrpSpPr>
                <p:grpSpPr>
                  <a:xfrm>
                    <a:off x="2447534" y="2971595"/>
                    <a:ext cx="478297" cy="638209"/>
                    <a:chOff x="2447534" y="3081786"/>
                    <a:chExt cx="478297" cy="638209"/>
                  </a:xfrm>
                </p:grpSpPr>
                <p:sp>
                  <p:nvSpPr>
                    <p:cNvPr id="2007" name="Google Shape;2007;p19"/>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08" name="Google Shape;2008;p19"/>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09" name="Google Shape;2009;p19"/>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010" name="Google Shape;2010;p19"/>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11" name="Google Shape;2011;p19"/>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9"/>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3" name="Google Shape;2013;p19"/>
            <p:cNvGrpSpPr/>
            <p:nvPr/>
          </p:nvGrpSpPr>
          <p:grpSpPr>
            <a:xfrm>
              <a:off x="7811773" y="-2"/>
              <a:ext cx="492189" cy="1837865"/>
              <a:chOff x="5194218" y="-536312"/>
              <a:chExt cx="522827" cy="1952268"/>
            </a:xfrm>
          </p:grpSpPr>
          <p:grpSp>
            <p:nvGrpSpPr>
              <p:cNvPr id="2014" name="Google Shape;2014;p19"/>
              <p:cNvGrpSpPr/>
              <p:nvPr/>
            </p:nvGrpSpPr>
            <p:grpSpPr>
              <a:xfrm>
                <a:off x="5194218" y="893129"/>
                <a:ext cx="522827" cy="522827"/>
                <a:chOff x="764100" y="3623300"/>
                <a:chExt cx="1046700" cy="1046700"/>
              </a:xfrm>
            </p:grpSpPr>
            <p:sp>
              <p:nvSpPr>
                <p:cNvPr id="2015" name="Google Shape;2015;p19"/>
                <p:cNvSpPr/>
                <p:nvPr/>
              </p:nvSpPr>
              <p:spPr>
                <a:xfrm>
                  <a:off x="764100" y="3623300"/>
                  <a:ext cx="1046700" cy="10467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6" name="Google Shape;2016;p19"/>
                <p:cNvSpPr/>
                <p:nvPr/>
              </p:nvSpPr>
              <p:spPr>
                <a:xfrm>
                  <a:off x="922769" y="3781968"/>
                  <a:ext cx="729300" cy="7293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17" name="Google Shape;2017;p19"/>
              <p:cNvGrpSpPr/>
              <p:nvPr/>
            </p:nvGrpSpPr>
            <p:grpSpPr>
              <a:xfrm>
                <a:off x="5371921" y="-536312"/>
                <a:ext cx="182209" cy="1814066"/>
                <a:chOff x="3305183" y="1663032"/>
                <a:chExt cx="166690" cy="1659561"/>
              </a:xfrm>
            </p:grpSpPr>
            <p:grpSp>
              <p:nvGrpSpPr>
                <p:cNvPr id="2018" name="Google Shape;2018;p19"/>
                <p:cNvGrpSpPr/>
                <p:nvPr/>
              </p:nvGrpSpPr>
              <p:grpSpPr>
                <a:xfrm>
                  <a:off x="3305183" y="1663032"/>
                  <a:ext cx="166690" cy="1659561"/>
                  <a:chOff x="3305183" y="1663032"/>
                  <a:chExt cx="166690" cy="1659561"/>
                </a:xfrm>
              </p:grpSpPr>
              <p:grpSp>
                <p:nvGrpSpPr>
                  <p:cNvPr id="2019" name="Google Shape;2019;p19"/>
                  <p:cNvGrpSpPr/>
                  <p:nvPr/>
                </p:nvGrpSpPr>
                <p:grpSpPr>
                  <a:xfrm>
                    <a:off x="3305183" y="2971595"/>
                    <a:ext cx="166690" cy="350998"/>
                    <a:chOff x="3305183" y="3146560"/>
                    <a:chExt cx="166690" cy="350998"/>
                  </a:xfrm>
                </p:grpSpPr>
                <p:sp>
                  <p:nvSpPr>
                    <p:cNvPr id="2020" name="Google Shape;2020;p19"/>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21" name="Google Shape;2021;p19"/>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22" name="Google Shape;2022;p19"/>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023" name="Google Shape;2023;p19"/>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24" name="Google Shape;2024;p19"/>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25" name="Google Shape;2025;p19"/>
            <p:cNvGrpSpPr/>
            <p:nvPr/>
          </p:nvGrpSpPr>
          <p:grpSpPr>
            <a:xfrm>
              <a:off x="8018879" y="-29"/>
              <a:ext cx="810166" cy="4470273"/>
              <a:chOff x="7824797" y="-1724181"/>
              <a:chExt cx="860597" cy="4748537"/>
            </a:xfrm>
          </p:grpSpPr>
          <p:grpSp>
            <p:nvGrpSpPr>
              <p:cNvPr id="2026" name="Google Shape;2026;p19"/>
              <p:cNvGrpSpPr/>
              <p:nvPr/>
            </p:nvGrpSpPr>
            <p:grpSpPr>
              <a:xfrm>
                <a:off x="7824797" y="1891931"/>
                <a:ext cx="860597" cy="1132425"/>
                <a:chOff x="764100" y="3623300"/>
                <a:chExt cx="1046700" cy="1046700"/>
              </a:xfrm>
            </p:grpSpPr>
            <p:sp>
              <p:nvSpPr>
                <p:cNvPr id="2027" name="Google Shape;2027;p19"/>
                <p:cNvSpPr/>
                <p:nvPr/>
              </p:nvSpPr>
              <p:spPr>
                <a:xfrm>
                  <a:off x="764100" y="3623300"/>
                  <a:ext cx="1046700" cy="10467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8" name="Google Shape;2028;p19"/>
                <p:cNvSpPr/>
                <p:nvPr/>
              </p:nvSpPr>
              <p:spPr>
                <a:xfrm>
                  <a:off x="922769" y="3781968"/>
                  <a:ext cx="729300" cy="7293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29" name="Google Shape;2029;p19"/>
              <p:cNvGrpSpPr/>
              <p:nvPr/>
            </p:nvGrpSpPr>
            <p:grpSpPr>
              <a:xfrm>
                <a:off x="8100547" y="-1724181"/>
                <a:ext cx="300376" cy="4529867"/>
                <a:chOff x="3792712" y="-322375"/>
                <a:chExt cx="274793" cy="4144055"/>
              </a:xfrm>
            </p:grpSpPr>
            <p:grpSp>
              <p:nvGrpSpPr>
                <p:cNvPr id="2030" name="Google Shape;2030;p19"/>
                <p:cNvGrpSpPr/>
                <p:nvPr/>
              </p:nvGrpSpPr>
              <p:grpSpPr>
                <a:xfrm>
                  <a:off x="3792712" y="-322375"/>
                  <a:ext cx="274793" cy="4144055"/>
                  <a:chOff x="3792712" y="-322375"/>
                  <a:chExt cx="274793" cy="4144055"/>
                </a:xfrm>
              </p:grpSpPr>
              <p:grpSp>
                <p:nvGrpSpPr>
                  <p:cNvPr id="2031" name="Google Shape;2031;p19"/>
                  <p:cNvGrpSpPr/>
                  <p:nvPr/>
                </p:nvGrpSpPr>
                <p:grpSpPr>
                  <a:xfrm>
                    <a:off x="3792712" y="2971595"/>
                    <a:ext cx="274793" cy="850085"/>
                    <a:chOff x="3792712" y="2879468"/>
                    <a:chExt cx="274793" cy="850085"/>
                  </a:xfrm>
                </p:grpSpPr>
                <p:sp>
                  <p:nvSpPr>
                    <p:cNvPr id="2032" name="Google Shape;2032;p19"/>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33" name="Google Shape;2033;p19"/>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34" name="Google Shape;2034;p19"/>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035" name="Google Shape;2035;p19"/>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36" name="Google Shape;2036;p19"/>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9"/>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38" name="Google Shape;2038;p19"/>
            <p:cNvGrpSpPr/>
            <p:nvPr/>
          </p:nvGrpSpPr>
          <p:grpSpPr>
            <a:xfrm>
              <a:off x="7184797" y="-17"/>
              <a:ext cx="985363" cy="3905971"/>
              <a:chOff x="1192601" y="-1724180"/>
              <a:chExt cx="1046700" cy="4149108"/>
            </a:xfrm>
          </p:grpSpPr>
          <p:grpSp>
            <p:nvGrpSpPr>
              <p:cNvPr id="2039" name="Google Shape;2039;p19"/>
              <p:cNvGrpSpPr/>
              <p:nvPr/>
            </p:nvGrpSpPr>
            <p:grpSpPr>
              <a:xfrm>
                <a:off x="1192601" y="1378228"/>
                <a:ext cx="1046700" cy="1046700"/>
                <a:chOff x="764100" y="3623300"/>
                <a:chExt cx="1046700" cy="1046700"/>
              </a:xfrm>
            </p:grpSpPr>
            <p:sp>
              <p:nvSpPr>
                <p:cNvPr id="2040" name="Google Shape;2040;p19"/>
                <p:cNvSpPr/>
                <p:nvPr/>
              </p:nvSpPr>
              <p:spPr>
                <a:xfrm>
                  <a:off x="764100" y="3623300"/>
                  <a:ext cx="1046700" cy="10467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1" name="Google Shape;2041;p19"/>
                <p:cNvSpPr/>
                <p:nvPr/>
              </p:nvSpPr>
              <p:spPr>
                <a:xfrm>
                  <a:off x="922769" y="3781968"/>
                  <a:ext cx="729300" cy="7293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42" name="Google Shape;2042;p19"/>
              <p:cNvGrpSpPr/>
              <p:nvPr/>
            </p:nvGrpSpPr>
            <p:grpSpPr>
              <a:xfrm>
                <a:off x="1417979" y="-1724180"/>
                <a:ext cx="580390" cy="3855366"/>
                <a:chOff x="522260" y="372820"/>
                <a:chExt cx="530958" cy="3527002"/>
              </a:xfrm>
            </p:grpSpPr>
            <p:grpSp>
              <p:nvGrpSpPr>
                <p:cNvPr id="2043" name="Google Shape;2043;p19"/>
                <p:cNvGrpSpPr/>
                <p:nvPr/>
              </p:nvGrpSpPr>
              <p:grpSpPr>
                <a:xfrm>
                  <a:off x="522260" y="372820"/>
                  <a:ext cx="530958" cy="3527002"/>
                  <a:chOff x="522260" y="372820"/>
                  <a:chExt cx="530958" cy="3527002"/>
                </a:xfrm>
              </p:grpSpPr>
              <p:grpSp>
                <p:nvGrpSpPr>
                  <p:cNvPr id="2044" name="Google Shape;2044;p19"/>
                  <p:cNvGrpSpPr/>
                  <p:nvPr/>
                </p:nvGrpSpPr>
                <p:grpSpPr>
                  <a:xfrm>
                    <a:off x="522260" y="2971595"/>
                    <a:ext cx="530958" cy="928227"/>
                    <a:chOff x="522260" y="2971595"/>
                    <a:chExt cx="530958" cy="928227"/>
                  </a:xfrm>
                </p:grpSpPr>
                <p:sp>
                  <p:nvSpPr>
                    <p:cNvPr id="2045" name="Google Shape;2045;p19"/>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46" name="Google Shape;2046;p19"/>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47" name="Google Shape;2047;p19"/>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48" name="Google Shape;2048;p19"/>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049" name="Google Shape;2049;p19"/>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50" name="Google Shape;2050;p19"/>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51" name="Google Shape;2051;p19"/>
            <p:cNvGrpSpPr/>
            <p:nvPr/>
          </p:nvGrpSpPr>
          <p:grpSpPr>
            <a:xfrm>
              <a:off x="6196930" y="7"/>
              <a:ext cx="985363" cy="2629685"/>
              <a:chOff x="6010934" y="1"/>
              <a:chExt cx="1046700" cy="2793377"/>
            </a:xfrm>
          </p:grpSpPr>
          <p:grpSp>
            <p:nvGrpSpPr>
              <p:cNvPr id="2052" name="Google Shape;2052;p19"/>
              <p:cNvGrpSpPr/>
              <p:nvPr/>
            </p:nvGrpSpPr>
            <p:grpSpPr>
              <a:xfrm>
                <a:off x="6010934" y="1746678"/>
                <a:ext cx="1046700" cy="1046700"/>
                <a:chOff x="764100" y="3623300"/>
                <a:chExt cx="1046700" cy="1046700"/>
              </a:xfrm>
            </p:grpSpPr>
            <p:sp>
              <p:nvSpPr>
                <p:cNvPr id="2053" name="Google Shape;2053;p19"/>
                <p:cNvSpPr/>
                <p:nvPr/>
              </p:nvSpPr>
              <p:spPr>
                <a:xfrm>
                  <a:off x="764100" y="3623300"/>
                  <a:ext cx="1046700" cy="10467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4" name="Google Shape;2054;p19"/>
                <p:cNvSpPr/>
                <p:nvPr/>
              </p:nvSpPr>
              <p:spPr>
                <a:xfrm>
                  <a:off x="922769" y="3781968"/>
                  <a:ext cx="729300" cy="7293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55" name="Google Shape;2055;p19"/>
              <p:cNvGrpSpPr/>
              <p:nvPr/>
            </p:nvGrpSpPr>
            <p:grpSpPr>
              <a:xfrm>
                <a:off x="6308747" y="1"/>
                <a:ext cx="441786" cy="2571886"/>
                <a:chOff x="1121941" y="1609666"/>
                <a:chExt cx="404159" cy="2352837"/>
              </a:xfrm>
            </p:grpSpPr>
            <p:grpSp>
              <p:nvGrpSpPr>
                <p:cNvPr id="2056" name="Google Shape;2056;p19"/>
                <p:cNvGrpSpPr/>
                <p:nvPr/>
              </p:nvGrpSpPr>
              <p:grpSpPr>
                <a:xfrm>
                  <a:off x="1121941" y="1609666"/>
                  <a:ext cx="404159" cy="2352837"/>
                  <a:chOff x="1121941" y="1609666"/>
                  <a:chExt cx="404159" cy="2352837"/>
                </a:xfrm>
              </p:grpSpPr>
              <p:grpSp>
                <p:nvGrpSpPr>
                  <p:cNvPr id="2057" name="Google Shape;2057;p19"/>
                  <p:cNvGrpSpPr/>
                  <p:nvPr/>
                </p:nvGrpSpPr>
                <p:grpSpPr>
                  <a:xfrm>
                    <a:off x="1121941" y="2971595"/>
                    <a:ext cx="404159" cy="990908"/>
                    <a:chOff x="1121941" y="2969319"/>
                    <a:chExt cx="404159" cy="990908"/>
                  </a:xfrm>
                </p:grpSpPr>
                <p:sp>
                  <p:nvSpPr>
                    <p:cNvPr id="2058" name="Google Shape;2058;p19"/>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59" name="Google Shape;2059;p19"/>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60" name="Google Shape;2060;p19"/>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61" name="Google Shape;2061;p19"/>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062" name="Google Shape;2062;p19"/>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63" name="Google Shape;2063;p19"/>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9"/>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9"/>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9"/>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67" name="Google Shape;2067;p19"/>
            <p:cNvGrpSpPr/>
            <p:nvPr/>
          </p:nvGrpSpPr>
          <p:grpSpPr>
            <a:xfrm>
              <a:off x="7192739" y="3730341"/>
              <a:ext cx="148551" cy="170121"/>
              <a:chOff x="3462796" y="2555878"/>
              <a:chExt cx="157798" cy="180711"/>
            </a:xfrm>
          </p:grpSpPr>
          <p:sp>
            <p:nvSpPr>
              <p:cNvPr id="2068" name="Google Shape;2068;p19"/>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69" name="Google Shape;2069;p19"/>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70" name="Google Shape;2070;p19"/>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71" name="Google Shape;2071;p19"/>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72" name="Google Shape;2072;p19"/>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73" name="Google Shape;2073;p19"/>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 Top drawing">
  <p:cSld name="BLANK_1">
    <p:spTree>
      <p:nvGrpSpPr>
        <p:cNvPr id="1" name="Shape 2074"/>
        <p:cNvGrpSpPr/>
        <p:nvPr/>
      </p:nvGrpSpPr>
      <p:grpSpPr>
        <a:xfrm>
          <a:off x="0" y="0"/>
          <a:ext cx="0" cy="0"/>
          <a:chOff x="0" y="0"/>
          <a:chExt cx="0" cy="0"/>
        </a:xfrm>
      </p:grpSpPr>
      <p:sp>
        <p:nvSpPr>
          <p:cNvPr id="2075" name="Google Shape;2075;p20"/>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2076" name="Google Shape;2076;p20"/>
          <p:cNvGrpSpPr/>
          <p:nvPr/>
        </p:nvGrpSpPr>
        <p:grpSpPr>
          <a:xfrm>
            <a:off x="501117" y="14"/>
            <a:ext cx="222106" cy="963625"/>
            <a:chOff x="6176324" y="1765810"/>
            <a:chExt cx="466512" cy="2024421"/>
          </a:xfrm>
        </p:grpSpPr>
        <p:sp>
          <p:nvSpPr>
            <p:cNvPr id="2077" name="Google Shape;2077;p20"/>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78" name="Google Shape;2078;p20"/>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79" name="Google Shape;2079;p20"/>
          <p:cNvGrpSpPr/>
          <p:nvPr/>
        </p:nvGrpSpPr>
        <p:grpSpPr>
          <a:xfrm>
            <a:off x="4054453" y="110"/>
            <a:ext cx="281103" cy="638706"/>
            <a:chOff x="4897958" y="2723139"/>
            <a:chExt cx="514087" cy="1168081"/>
          </a:xfrm>
        </p:grpSpPr>
        <p:sp>
          <p:nvSpPr>
            <p:cNvPr id="2080" name="Google Shape;2080;p20"/>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81" name="Google Shape;2081;p20"/>
            <p:cNvSpPr/>
            <p:nvPr/>
          </p:nvSpPr>
          <p:spPr>
            <a:xfrm>
              <a:off x="5157477" y="2723139"/>
              <a:ext cx="17700" cy="252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82" name="Google Shape;2082;p20"/>
          <p:cNvGrpSpPr/>
          <p:nvPr/>
        </p:nvGrpSpPr>
        <p:grpSpPr>
          <a:xfrm>
            <a:off x="2016228" y="118"/>
            <a:ext cx="222105" cy="594985"/>
            <a:chOff x="5578966" y="2874382"/>
            <a:chExt cx="406190" cy="1088121"/>
          </a:xfrm>
        </p:grpSpPr>
        <p:sp>
          <p:nvSpPr>
            <p:cNvPr id="2083" name="Google Shape;2083;p20"/>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84" name="Google Shape;2084;p20"/>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85" name="Google Shape;2085;p20"/>
          <p:cNvGrpSpPr/>
          <p:nvPr/>
        </p:nvGrpSpPr>
        <p:grpSpPr>
          <a:xfrm>
            <a:off x="2887321" y="81"/>
            <a:ext cx="255089" cy="1042043"/>
            <a:chOff x="6176324" y="1884520"/>
            <a:chExt cx="466512" cy="1905711"/>
          </a:xfrm>
        </p:grpSpPr>
        <p:sp>
          <p:nvSpPr>
            <p:cNvPr id="2086" name="Google Shape;2086;p20"/>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87" name="Google Shape;2087;p20"/>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88" name="Google Shape;2088;p20"/>
          <p:cNvGrpSpPr/>
          <p:nvPr/>
        </p:nvGrpSpPr>
        <p:grpSpPr>
          <a:xfrm>
            <a:off x="835052" y="109"/>
            <a:ext cx="260580" cy="559437"/>
            <a:chOff x="6798998" y="2578195"/>
            <a:chExt cx="476555" cy="1023111"/>
          </a:xfrm>
        </p:grpSpPr>
        <p:sp>
          <p:nvSpPr>
            <p:cNvPr id="2089" name="Google Shape;2089;p20"/>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90" name="Google Shape;2090;p20"/>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1" name="Google Shape;2091;p20"/>
          <p:cNvGrpSpPr/>
          <p:nvPr/>
        </p:nvGrpSpPr>
        <p:grpSpPr>
          <a:xfrm>
            <a:off x="4849828" y="86"/>
            <a:ext cx="93214" cy="745528"/>
            <a:chOff x="7576714" y="1965553"/>
            <a:chExt cx="170472" cy="1363439"/>
          </a:xfrm>
        </p:grpSpPr>
        <p:sp>
          <p:nvSpPr>
            <p:cNvPr id="2092" name="Google Shape;2092;p20"/>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93" name="Google Shape;2093;p20"/>
            <p:cNvSpPr/>
            <p:nvPr/>
          </p:nvSpPr>
          <p:spPr>
            <a:xfrm>
              <a:off x="7652967" y="1965553"/>
              <a:ext cx="17700" cy="1009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4" name="Google Shape;2094;p20"/>
          <p:cNvGrpSpPr/>
          <p:nvPr/>
        </p:nvGrpSpPr>
        <p:grpSpPr>
          <a:xfrm>
            <a:off x="1449079" y="70"/>
            <a:ext cx="157683" cy="1169334"/>
            <a:chOff x="7883572" y="1683399"/>
            <a:chExt cx="288375" cy="2138505"/>
          </a:xfrm>
        </p:grpSpPr>
        <p:sp>
          <p:nvSpPr>
            <p:cNvPr id="2095" name="Google Shape;2095;p20"/>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96" name="Google Shape;2096;p20"/>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7" name="Google Shape;2097;p20"/>
          <p:cNvGrpSpPr/>
          <p:nvPr/>
        </p:nvGrpSpPr>
        <p:grpSpPr>
          <a:xfrm>
            <a:off x="817647" y="92422"/>
            <a:ext cx="86284" cy="98813"/>
            <a:chOff x="3462796" y="2555878"/>
            <a:chExt cx="157798" cy="180711"/>
          </a:xfrm>
        </p:grpSpPr>
        <p:sp>
          <p:nvSpPr>
            <p:cNvPr id="2098" name="Google Shape;2098;p2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99" name="Google Shape;2099;p2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00" name="Google Shape;2100;p2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01" name="Google Shape;2101;p2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02" name="Google Shape;2102;p2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03" name="Google Shape;2103;p2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104" name="Google Shape;2104;p20"/>
          <p:cNvGrpSpPr/>
          <p:nvPr/>
        </p:nvGrpSpPr>
        <p:grpSpPr>
          <a:xfrm>
            <a:off x="2393331" y="638764"/>
            <a:ext cx="98645" cy="103922"/>
            <a:chOff x="3770248" y="2527300"/>
            <a:chExt cx="180404" cy="190055"/>
          </a:xfrm>
        </p:grpSpPr>
        <p:sp>
          <p:nvSpPr>
            <p:cNvPr id="2105" name="Google Shape;2105;p2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06" name="Google Shape;2106;p2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07" name="Google Shape;2107;p2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08" name="Google Shape;2108;p2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109" name="Google Shape;2109;p20"/>
          <p:cNvGrpSpPr/>
          <p:nvPr/>
        </p:nvGrpSpPr>
        <p:grpSpPr>
          <a:xfrm>
            <a:off x="4448250" y="26354"/>
            <a:ext cx="117260" cy="134286"/>
            <a:chOff x="3462796" y="2555878"/>
            <a:chExt cx="157798" cy="180711"/>
          </a:xfrm>
        </p:grpSpPr>
        <p:sp>
          <p:nvSpPr>
            <p:cNvPr id="2110" name="Google Shape;2110;p2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11" name="Google Shape;2111;p2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12" name="Google Shape;2112;p2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13" name="Google Shape;2113;p2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14" name="Google Shape;2114;p2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15" name="Google Shape;2115;p2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116" name="Google Shape;2116;p20"/>
          <p:cNvGrpSpPr/>
          <p:nvPr/>
        </p:nvGrpSpPr>
        <p:grpSpPr>
          <a:xfrm>
            <a:off x="3457306" y="904099"/>
            <a:ext cx="134058" cy="141230"/>
            <a:chOff x="3770248" y="2527300"/>
            <a:chExt cx="180404" cy="190055"/>
          </a:xfrm>
        </p:grpSpPr>
        <p:sp>
          <p:nvSpPr>
            <p:cNvPr id="2117" name="Google Shape;2117;p2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18" name="Google Shape;2118;p2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19" name="Google Shape;2119;p2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20" name="Google Shape;2120;p2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121" name="Google Shape;2121;p20"/>
          <p:cNvGrpSpPr/>
          <p:nvPr/>
        </p:nvGrpSpPr>
        <p:grpSpPr>
          <a:xfrm rot="5400000">
            <a:off x="3320205" y="266918"/>
            <a:ext cx="117260" cy="134268"/>
            <a:chOff x="3462796" y="2555878"/>
            <a:chExt cx="157798" cy="180711"/>
          </a:xfrm>
        </p:grpSpPr>
        <p:sp>
          <p:nvSpPr>
            <p:cNvPr id="2122" name="Google Shape;2122;p2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23" name="Google Shape;2123;p2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24" name="Google Shape;2124;p2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25" name="Google Shape;2125;p2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26" name="Google Shape;2126;p2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27" name="Google Shape;2127;p2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128" name="Google Shape;2128;p20"/>
          <p:cNvGrpSpPr/>
          <p:nvPr/>
        </p:nvGrpSpPr>
        <p:grpSpPr>
          <a:xfrm>
            <a:off x="490004" y="711414"/>
            <a:ext cx="98645" cy="103922"/>
            <a:chOff x="3770248" y="2527300"/>
            <a:chExt cx="180404" cy="190055"/>
          </a:xfrm>
        </p:grpSpPr>
        <p:sp>
          <p:nvSpPr>
            <p:cNvPr id="2129" name="Google Shape;2129;p2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30" name="Google Shape;2130;p2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31" name="Google Shape;2131;p2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32" name="Google Shape;2132;p2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133" name="Google Shape;2133;p20"/>
          <p:cNvGrpSpPr/>
          <p:nvPr/>
        </p:nvGrpSpPr>
        <p:grpSpPr>
          <a:xfrm rot="-2700000">
            <a:off x="4871785" y="1077752"/>
            <a:ext cx="98633" cy="103910"/>
            <a:chOff x="3770248" y="2527300"/>
            <a:chExt cx="180404" cy="190055"/>
          </a:xfrm>
        </p:grpSpPr>
        <p:sp>
          <p:nvSpPr>
            <p:cNvPr id="2134" name="Google Shape;2134;p2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35" name="Google Shape;2135;p2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36" name="Google Shape;2136;p2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37" name="Google Shape;2137;p2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138" name="Google Shape;2138;p20"/>
          <p:cNvGrpSpPr/>
          <p:nvPr/>
        </p:nvGrpSpPr>
        <p:grpSpPr>
          <a:xfrm>
            <a:off x="1552394" y="34"/>
            <a:ext cx="572336" cy="1286416"/>
            <a:chOff x="2484475" y="746199"/>
            <a:chExt cx="1046700" cy="2352626"/>
          </a:xfrm>
        </p:grpSpPr>
        <p:sp>
          <p:nvSpPr>
            <p:cNvPr id="2139" name="Google Shape;2139;p20"/>
            <p:cNvSpPr/>
            <p:nvPr/>
          </p:nvSpPr>
          <p:spPr>
            <a:xfrm>
              <a:off x="2484475" y="2052125"/>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0" name="Google Shape;2140;p20"/>
            <p:cNvSpPr/>
            <p:nvPr/>
          </p:nvSpPr>
          <p:spPr>
            <a:xfrm>
              <a:off x="2643144" y="2210793"/>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41" name="Google Shape;2141;p20"/>
            <p:cNvGrpSpPr/>
            <p:nvPr/>
          </p:nvGrpSpPr>
          <p:grpSpPr>
            <a:xfrm>
              <a:off x="2769703" y="746199"/>
              <a:ext cx="510180" cy="2066757"/>
              <a:chOff x="1818382" y="1899501"/>
              <a:chExt cx="466728" cy="1890730"/>
            </a:xfrm>
          </p:grpSpPr>
          <p:grpSp>
            <p:nvGrpSpPr>
              <p:cNvPr id="2142" name="Google Shape;2142;p20"/>
              <p:cNvGrpSpPr/>
              <p:nvPr/>
            </p:nvGrpSpPr>
            <p:grpSpPr>
              <a:xfrm>
                <a:off x="1818382" y="2971595"/>
                <a:ext cx="466728" cy="818636"/>
                <a:chOff x="1818382" y="2942618"/>
                <a:chExt cx="466728" cy="818636"/>
              </a:xfrm>
            </p:grpSpPr>
            <p:sp>
              <p:nvSpPr>
                <p:cNvPr id="2143" name="Google Shape;2143;p20"/>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44" name="Google Shape;2144;p20"/>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45" name="Google Shape;2145;p20"/>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146" name="Google Shape;2146;p20"/>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47" name="Google Shape;2147;p20"/>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8" name="Google Shape;2148;p20"/>
          <p:cNvGrpSpPr/>
          <p:nvPr/>
        </p:nvGrpSpPr>
        <p:grpSpPr>
          <a:xfrm>
            <a:off x="2360233" y="30"/>
            <a:ext cx="495013" cy="706398"/>
            <a:chOff x="3961868" y="621833"/>
            <a:chExt cx="905291" cy="1291877"/>
          </a:xfrm>
        </p:grpSpPr>
        <p:grpSp>
          <p:nvGrpSpPr>
            <p:cNvPr id="2149" name="Google Shape;2149;p20"/>
            <p:cNvGrpSpPr/>
            <p:nvPr/>
          </p:nvGrpSpPr>
          <p:grpSpPr>
            <a:xfrm>
              <a:off x="3961868" y="1008419"/>
              <a:ext cx="905291" cy="905291"/>
              <a:chOff x="764100" y="3623300"/>
              <a:chExt cx="1046700" cy="1046700"/>
            </a:xfrm>
          </p:grpSpPr>
          <p:sp>
            <p:nvSpPr>
              <p:cNvPr id="2150" name="Google Shape;2150;p20"/>
              <p:cNvSpPr/>
              <p:nvPr/>
            </p:nvSpPr>
            <p:spPr>
              <a:xfrm>
                <a:off x="764100" y="3623300"/>
                <a:ext cx="1046700" cy="10467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1" name="Google Shape;2151;p20"/>
              <p:cNvSpPr/>
              <p:nvPr/>
            </p:nvSpPr>
            <p:spPr>
              <a:xfrm>
                <a:off x="922769" y="3781968"/>
                <a:ext cx="729300" cy="7293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52" name="Google Shape;2152;p20"/>
            <p:cNvGrpSpPr/>
            <p:nvPr/>
          </p:nvGrpSpPr>
          <p:grpSpPr>
            <a:xfrm>
              <a:off x="4155315" y="621833"/>
              <a:ext cx="522826" cy="1099260"/>
              <a:chOff x="2447534" y="2604168"/>
              <a:chExt cx="478297" cy="1005636"/>
            </a:xfrm>
          </p:grpSpPr>
          <p:grpSp>
            <p:nvGrpSpPr>
              <p:cNvPr id="2153" name="Google Shape;2153;p20"/>
              <p:cNvGrpSpPr/>
              <p:nvPr/>
            </p:nvGrpSpPr>
            <p:grpSpPr>
              <a:xfrm>
                <a:off x="2447534" y="2604168"/>
                <a:ext cx="478297" cy="1005636"/>
                <a:chOff x="2447534" y="2604168"/>
                <a:chExt cx="478297" cy="1005636"/>
              </a:xfrm>
            </p:grpSpPr>
            <p:grpSp>
              <p:nvGrpSpPr>
                <p:cNvPr id="2154" name="Google Shape;2154;p20"/>
                <p:cNvGrpSpPr/>
                <p:nvPr/>
              </p:nvGrpSpPr>
              <p:grpSpPr>
                <a:xfrm>
                  <a:off x="2447534" y="2971595"/>
                  <a:ext cx="478297" cy="638209"/>
                  <a:chOff x="2447534" y="3081786"/>
                  <a:chExt cx="478297" cy="638209"/>
                </a:xfrm>
              </p:grpSpPr>
              <p:sp>
                <p:nvSpPr>
                  <p:cNvPr id="2155" name="Google Shape;2155;p20"/>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56" name="Google Shape;2156;p20"/>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57" name="Google Shape;2157;p20"/>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158" name="Google Shape;2158;p20"/>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59" name="Google Shape;2159;p20"/>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0"/>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61" name="Google Shape;2161;p20"/>
          <p:cNvGrpSpPr/>
          <p:nvPr/>
        </p:nvGrpSpPr>
        <p:grpSpPr>
          <a:xfrm>
            <a:off x="3034082" y="24"/>
            <a:ext cx="285882" cy="434232"/>
            <a:chOff x="5194218" y="621823"/>
            <a:chExt cx="522827" cy="794133"/>
          </a:xfrm>
        </p:grpSpPr>
        <p:grpSp>
          <p:nvGrpSpPr>
            <p:cNvPr id="2162" name="Google Shape;2162;p20"/>
            <p:cNvGrpSpPr/>
            <p:nvPr/>
          </p:nvGrpSpPr>
          <p:grpSpPr>
            <a:xfrm>
              <a:off x="5194218" y="893129"/>
              <a:ext cx="522827" cy="522827"/>
              <a:chOff x="764100" y="3623300"/>
              <a:chExt cx="1046700" cy="1046700"/>
            </a:xfrm>
          </p:grpSpPr>
          <p:sp>
            <p:nvSpPr>
              <p:cNvPr id="2163" name="Google Shape;2163;p20"/>
              <p:cNvSpPr/>
              <p:nvPr/>
            </p:nvSpPr>
            <p:spPr>
              <a:xfrm>
                <a:off x="764100" y="3623300"/>
                <a:ext cx="1046700" cy="10467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4" name="Google Shape;2164;p20"/>
              <p:cNvSpPr/>
              <p:nvPr/>
            </p:nvSpPr>
            <p:spPr>
              <a:xfrm>
                <a:off x="922769" y="3781968"/>
                <a:ext cx="729300" cy="7293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65" name="Google Shape;2165;p20"/>
            <p:cNvGrpSpPr/>
            <p:nvPr/>
          </p:nvGrpSpPr>
          <p:grpSpPr>
            <a:xfrm>
              <a:off x="5371921" y="621823"/>
              <a:ext cx="182209" cy="655933"/>
              <a:chOff x="3305183" y="2722527"/>
              <a:chExt cx="166690" cy="600066"/>
            </a:xfrm>
          </p:grpSpPr>
          <p:grpSp>
            <p:nvGrpSpPr>
              <p:cNvPr id="2166" name="Google Shape;2166;p20"/>
              <p:cNvGrpSpPr/>
              <p:nvPr/>
            </p:nvGrpSpPr>
            <p:grpSpPr>
              <a:xfrm>
                <a:off x="3305183" y="2722527"/>
                <a:ext cx="166690" cy="600066"/>
                <a:chOff x="3305183" y="2722527"/>
                <a:chExt cx="166690" cy="600066"/>
              </a:xfrm>
            </p:grpSpPr>
            <p:grpSp>
              <p:nvGrpSpPr>
                <p:cNvPr id="2167" name="Google Shape;2167;p20"/>
                <p:cNvGrpSpPr/>
                <p:nvPr/>
              </p:nvGrpSpPr>
              <p:grpSpPr>
                <a:xfrm>
                  <a:off x="3305183" y="2971595"/>
                  <a:ext cx="166690" cy="350998"/>
                  <a:chOff x="3305183" y="3146560"/>
                  <a:chExt cx="166690" cy="350998"/>
                </a:xfrm>
              </p:grpSpPr>
              <p:sp>
                <p:nvSpPr>
                  <p:cNvPr id="2168" name="Google Shape;2168;p20"/>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69" name="Google Shape;2169;p20"/>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70" name="Google Shape;2170;p20"/>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171" name="Google Shape;2171;p20"/>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72" name="Google Shape;2172;p20"/>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73" name="Google Shape;2173;p20"/>
          <p:cNvGrpSpPr/>
          <p:nvPr/>
        </p:nvGrpSpPr>
        <p:grpSpPr>
          <a:xfrm>
            <a:off x="4472482" y="42"/>
            <a:ext cx="470574" cy="1177689"/>
            <a:chOff x="7824797" y="870572"/>
            <a:chExt cx="860597" cy="2153784"/>
          </a:xfrm>
        </p:grpSpPr>
        <p:grpSp>
          <p:nvGrpSpPr>
            <p:cNvPr id="2174" name="Google Shape;2174;p20"/>
            <p:cNvGrpSpPr/>
            <p:nvPr/>
          </p:nvGrpSpPr>
          <p:grpSpPr>
            <a:xfrm>
              <a:off x="7824797" y="1891931"/>
              <a:ext cx="860597" cy="1132425"/>
              <a:chOff x="764100" y="3623300"/>
              <a:chExt cx="1046700" cy="1046700"/>
            </a:xfrm>
          </p:grpSpPr>
          <p:sp>
            <p:nvSpPr>
              <p:cNvPr id="2175" name="Google Shape;2175;p20"/>
              <p:cNvSpPr/>
              <p:nvPr/>
            </p:nvSpPr>
            <p:spPr>
              <a:xfrm>
                <a:off x="764100" y="3623300"/>
                <a:ext cx="1046700" cy="10467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6" name="Google Shape;2176;p20"/>
              <p:cNvSpPr/>
              <p:nvPr/>
            </p:nvSpPr>
            <p:spPr>
              <a:xfrm>
                <a:off x="922769" y="3781968"/>
                <a:ext cx="729300" cy="7293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77" name="Google Shape;2177;p20"/>
            <p:cNvGrpSpPr/>
            <p:nvPr/>
          </p:nvGrpSpPr>
          <p:grpSpPr>
            <a:xfrm>
              <a:off x="8100547" y="870572"/>
              <a:ext cx="300376" cy="1935114"/>
              <a:chOff x="3792712" y="2051381"/>
              <a:chExt cx="274793" cy="1770299"/>
            </a:xfrm>
          </p:grpSpPr>
          <p:grpSp>
            <p:nvGrpSpPr>
              <p:cNvPr id="2178" name="Google Shape;2178;p20"/>
              <p:cNvGrpSpPr/>
              <p:nvPr/>
            </p:nvGrpSpPr>
            <p:grpSpPr>
              <a:xfrm>
                <a:off x="3792712" y="2051381"/>
                <a:ext cx="274793" cy="1770299"/>
                <a:chOff x="3792712" y="2051381"/>
                <a:chExt cx="274793" cy="1770299"/>
              </a:xfrm>
            </p:grpSpPr>
            <p:grpSp>
              <p:nvGrpSpPr>
                <p:cNvPr id="2179" name="Google Shape;2179;p20"/>
                <p:cNvGrpSpPr/>
                <p:nvPr/>
              </p:nvGrpSpPr>
              <p:grpSpPr>
                <a:xfrm>
                  <a:off x="3792712" y="2971595"/>
                  <a:ext cx="274793" cy="850085"/>
                  <a:chOff x="3792712" y="2879468"/>
                  <a:chExt cx="274793" cy="850085"/>
                </a:xfrm>
              </p:grpSpPr>
              <p:sp>
                <p:nvSpPr>
                  <p:cNvPr id="2180" name="Google Shape;2180;p20"/>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81" name="Google Shape;2181;p20"/>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82" name="Google Shape;2182;p20"/>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183" name="Google Shape;2183;p20"/>
                <p:cNvSpPr/>
                <p:nvPr/>
              </p:nvSpPr>
              <p:spPr>
                <a:xfrm>
                  <a:off x="3923176" y="2051381"/>
                  <a:ext cx="17700" cy="926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84" name="Google Shape;2184;p20"/>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0"/>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6" name="Google Shape;2186;p20"/>
          <p:cNvGrpSpPr/>
          <p:nvPr/>
        </p:nvGrpSpPr>
        <p:grpSpPr>
          <a:xfrm>
            <a:off x="845998" y="42"/>
            <a:ext cx="572336" cy="917921"/>
            <a:chOff x="1192601" y="746213"/>
            <a:chExt cx="1046700" cy="1678715"/>
          </a:xfrm>
        </p:grpSpPr>
        <p:grpSp>
          <p:nvGrpSpPr>
            <p:cNvPr id="2187" name="Google Shape;2187;p20"/>
            <p:cNvGrpSpPr/>
            <p:nvPr/>
          </p:nvGrpSpPr>
          <p:grpSpPr>
            <a:xfrm>
              <a:off x="1192601" y="1378228"/>
              <a:ext cx="1046700" cy="1046700"/>
              <a:chOff x="764100" y="3623300"/>
              <a:chExt cx="1046700" cy="1046700"/>
            </a:xfrm>
          </p:grpSpPr>
          <p:sp>
            <p:nvSpPr>
              <p:cNvPr id="2188" name="Google Shape;2188;p20"/>
              <p:cNvSpPr/>
              <p:nvPr/>
            </p:nvSpPr>
            <p:spPr>
              <a:xfrm>
                <a:off x="764100" y="3623300"/>
                <a:ext cx="1046700" cy="10467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9" name="Google Shape;2189;p20"/>
              <p:cNvSpPr/>
              <p:nvPr/>
            </p:nvSpPr>
            <p:spPr>
              <a:xfrm>
                <a:off x="922769" y="3781968"/>
                <a:ext cx="729300" cy="7293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90" name="Google Shape;2190;p20"/>
            <p:cNvGrpSpPr/>
            <p:nvPr/>
          </p:nvGrpSpPr>
          <p:grpSpPr>
            <a:xfrm>
              <a:off x="1417979" y="746213"/>
              <a:ext cx="580390" cy="1384973"/>
              <a:chOff x="522260" y="2632808"/>
              <a:chExt cx="530958" cy="1267014"/>
            </a:xfrm>
          </p:grpSpPr>
          <p:grpSp>
            <p:nvGrpSpPr>
              <p:cNvPr id="2191" name="Google Shape;2191;p20"/>
              <p:cNvGrpSpPr/>
              <p:nvPr/>
            </p:nvGrpSpPr>
            <p:grpSpPr>
              <a:xfrm>
                <a:off x="522260" y="2632808"/>
                <a:ext cx="530958" cy="1267014"/>
                <a:chOff x="522260" y="2632808"/>
                <a:chExt cx="530958" cy="1267014"/>
              </a:xfrm>
            </p:grpSpPr>
            <p:grpSp>
              <p:nvGrpSpPr>
                <p:cNvPr id="2192" name="Google Shape;2192;p20"/>
                <p:cNvGrpSpPr/>
                <p:nvPr/>
              </p:nvGrpSpPr>
              <p:grpSpPr>
                <a:xfrm>
                  <a:off x="522260" y="2971595"/>
                  <a:ext cx="530958" cy="928227"/>
                  <a:chOff x="522260" y="2971595"/>
                  <a:chExt cx="530958" cy="928227"/>
                </a:xfrm>
              </p:grpSpPr>
              <p:sp>
                <p:nvSpPr>
                  <p:cNvPr id="2193" name="Google Shape;2193;p20"/>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94" name="Google Shape;2194;p20"/>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95" name="Google Shape;2195;p20"/>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96" name="Google Shape;2196;p20"/>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197" name="Google Shape;2197;p20"/>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98" name="Google Shape;2198;p20"/>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99" name="Google Shape;2199;p20"/>
          <p:cNvGrpSpPr/>
          <p:nvPr/>
        </p:nvGrpSpPr>
        <p:grpSpPr>
          <a:xfrm>
            <a:off x="3480662" y="46"/>
            <a:ext cx="572336" cy="1051386"/>
            <a:chOff x="6010934" y="870580"/>
            <a:chExt cx="1046700" cy="1922798"/>
          </a:xfrm>
        </p:grpSpPr>
        <p:grpSp>
          <p:nvGrpSpPr>
            <p:cNvPr id="2200" name="Google Shape;2200;p20"/>
            <p:cNvGrpSpPr/>
            <p:nvPr/>
          </p:nvGrpSpPr>
          <p:grpSpPr>
            <a:xfrm>
              <a:off x="6010934" y="1746678"/>
              <a:ext cx="1046700" cy="1046700"/>
              <a:chOff x="764100" y="3623300"/>
              <a:chExt cx="1046700" cy="1046700"/>
            </a:xfrm>
          </p:grpSpPr>
          <p:sp>
            <p:nvSpPr>
              <p:cNvPr id="2201" name="Google Shape;2201;p20"/>
              <p:cNvSpPr/>
              <p:nvPr/>
            </p:nvSpPr>
            <p:spPr>
              <a:xfrm>
                <a:off x="764100" y="3623300"/>
                <a:ext cx="1046700" cy="10467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2" name="Google Shape;2202;p20"/>
              <p:cNvSpPr/>
              <p:nvPr/>
            </p:nvSpPr>
            <p:spPr>
              <a:xfrm>
                <a:off x="922769" y="3781968"/>
                <a:ext cx="729300" cy="7293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03" name="Google Shape;2203;p20"/>
            <p:cNvGrpSpPr/>
            <p:nvPr/>
          </p:nvGrpSpPr>
          <p:grpSpPr>
            <a:xfrm>
              <a:off x="6308747" y="870580"/>
              <a:ext cx="441786" cy="1701306"/>
              <a:chOff x="1121941" y="2406098"/>
              <a:chExt cx="404159" cy="1556405"/>
            </a:xfrm>
          </p:grpSpPr>
          <p:grpSp>
            <p:nvGrpSpPr>
              <p:cNvPr id="2204" name="Google Shape;2204;p20"/>
              <p:cNvGrpSpPr/>
              <p:nvPr/>
            </p:nvGrpSpPr>
            <p:grpSpPr>
              <a:xfrm>
                <a:off x="1121941" y="2406098"/>
                <a:ext cx="404159" cy="1556405"/>
                <a:chOff x="1121941" y="2406098"/>
                <a:chExt cx="404159" cy="1556405"/>
              </a:xfrm>
            </p:grpSpPr>
            <p:grpSp>
              <p:nvGrpSpPr>
                <p:cNvPr id="2205" name="Google Shape;2205;p20"/>
                <p:cNvGrpSpPr/>
                <p:nvPr/>
              </p:nvGrpSpPr>
              <p:grpSpPr>
                <a:xfrm>
                  <a:off x="1121941" y="2971595"/>
                  <a:ext cx="404159" cy="990908"/>
                  <a:chOff x="1121941" y="2969319"/>
                  <a:chExt cx="404159" cy="990908"/>
                </a:xfrm>
              </p:grpSpPr>
              <p:sp>
                <p:nvSpPr>
                  <p:cNvPr id="2206" name="Google Shape;2206;p20"/>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07" name="Google Shape;2207;p20"/>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08" name="Google Shape;2208;p20"/>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09" name="Google Shape;2209;p20"/>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210" name="Google Shape;2210;p20"/>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11" name="Google Shape;2211;p20"/>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0"/>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0"/>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0"/>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15" name="Google Shape;2215;p20"/>
          <p:cNvGrpSpPr/>
          <p:nvPr/>
        </p:nvGrpSpPr>
        <p:grpSpPr>
          <a:xfrm>
            <a:off x="588526" y="36"/>
            <a:ext cx="285882" cy="1099601"/>
            <a:chOff x="721731" y="746204"/>
            <a:chExt cx="522827" cy="2010974"/>
          </a:xfrm>
        </p:grpSpPr>
        <p:grpSp>
          <p:nvGrpSpPr>
            <p:cNvPr id="2216" name="Google Shape;2216;p20"/>
            <p:cNvGrpSpPr/>
            <p:nvPr/>
          </p:nvGrpSpPr>
          <p:grpSpPr>
            <a:xfrm>
              <a:off x="721731" y="2234351"/>
              <a:ext cx="522827" cy="522827"/>
              <a:chOff x="764100" y="3623300"/>
              <a:chExt cx="1046700" cy="1046700"/>
            </a:xfrm>
          </p:grpSpPr>
          <p:sp>
            <p:nvSpPr>
              <p:cNvPr id="2217" name="Google Shape;2217;p20"/>
              <p:cNvSpPr/>
              <p:nvPr/>
            </p:nvSpPr>
            <p:spPr>
              <a:xfrm>
                <a:off x="764100" y="3623300"/>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8" name="Google Shape;2218;p20"/>
              <p:cNvSpPr/>
              <p:nvPr/>
            </p:nvSpPr>
            <p:spPr>
              <a:xfrm>
                <a:off x="922769" y="3781968"/>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19" name="Google Shape;2219;p20"/>
            <p:cNvGrpSpPr/>
            <p:nvPr/>
          </p:nvGrpSpPr>
          <p:grpSpPr>
            <a:xfrm>
              <a:off x="892053" y="746204"/>
              <a:ext cx="182209" cy="1869993"/>
              <a:chOff x="3305183" y="1611869"/>
              <a:chExt cx="166690" cy="1710724"/>
            </a:xfrm>
          </p:grpSpPr>
          <p:grpSp>
            <p:nvGrpSpPr>
              <p:cNvPr id="2220" name="Google Shape;2220;p20"/>
              <p:cNvGrpSpPr/>
              <p:nvPr/>
            </p:nvGrpSpPr>
            <p:grpSpPr>
              <a:xfrm>
                <a:off x="3305183" y="1611869"/>
                <a:ext cx="166690" cy="1710724"/>
                <a:chOff x="3305183" y="1611869"/>
                <a:chExt cx="166690" cy="1710724"/>
              </a:xfrm>
            </p:grpSpPr>
            <p:grpSp>
              <p:nvGrpSpPr>
                <p:cNvPr id="2221" name="Google Shape;2221;p20"/>
                <p:cNvGrpSpPr/>
                <p:nvPr/>
              </p:nvGrpSpPr>
              <p:grpSpPr>
                <a:xfrm>
                  <a:off x="3305183" y="2971595"/>
                  <a:ext cx="166690" cy="350998"/>
                  <a:chOff x="3305183" y="3146560"/>
                  <a:chExt cx="166690" cy="350998"/>
                </a:xfrm>
              </p:grpSpPr>
              <p:sp>
                <p:nvSpPr>
                  <p:cNvPr id="2222" name="Google Shape;2222;p20"/>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23" name="Google Shape;2223;p20"/>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24" name="Google Shape;2224;p20"/>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225" name="Google Shape;2225;p20"/>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26" name="Google Shape;2226;p20"/>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27" name="Google Shape;2227;p20"/>
          <p:cNvGrpSpPr/>
          <p:nvPr/>
        </p:nvGrpSpPr>
        <p:grpSpPr>
          <a:xfrm>
            <a:off x="5102111" y="14"/>
            <a:ext cx="222106" cy="963625"/>
            <a:chOff x="6176324" y="1765810"/>
            <a:chExt cx="466512" cy="2024421"/>
          </a:xfrm>
        </p:grpSpPr>
        <p:sp>
          <p:nvSpPr>
            <p:cNvPr id="2228" name="Google Shape;2228;p20"/>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29" name="Google Shape;2229;p20"/>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30" name="Google Shape;2230;p20"/>
          <p:cNvGrpSpPr/>
          <p:nvPr/>
        </p:nvGrpSpPr>
        <p:grpSpPr>
          <a:xfrm>
            <a:off x="6617222" y="118"/>
            <a:ext cx="222105" cy="594985"/>
            <a:chOff x="5578966" y="2874382"/>
            <a:chExt cx="406190" cy="1088121"/>
          </a:xfrm>
        </p:grpSpPr>
        <p:sp>
          <p:nvSpPr>
            <p:cNvPr id="2231" name="Google Shape;2231;p20"/>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32" name="Google Shape;2232;p20"/>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33" name="Google Shape;2233;p20"/>
          <p:cNvGrpSpPr/>
          <p:nvPr/>
        </p:nvGrpSpPr>
        <p:grpSpPr>
          <a:xfrm>
            <a:off x="7488315" y="81"/>
            <a:ext cx="255089" cy="1042043"/>
            <a:chOff x="6176324" y="1884520"/>
            <a:chExt cx="466512" cy="1905711"/>
          </a:xfrm>
        </p:grpSpPr>
        <p:sp>
          <p:nvSpPr>
            <p:cNvPr id="2234" name="Google Shape;2234;p20"/>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35" name="Google Shape;2235;p20"/>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36" name="Google Shape;2236;p20"/>
          <p:cNvGrpSpPr/>
          <p:nvPr/>
        </p:nvGrpSpPr>
        <p:grpSpPr>
          <a:xfrm>
            <a:off x="5436046" y="109"/>
            <a:ext cx="260580" cy="559437"/>
            <a:chOff x="6798998" y="2578195"/>
            <a:chExt cx="476555" cy="1023111"/>
          </a:xfrm>
        </p:grpSpPr>
        <p:sp>
          <p:nvSpPr>
            <p:cNvPr id="2237" name="Google Shape;2237;p20"/>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38" name="Google Shape;2238;p20"/>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39" name="Google Shape;2239;p20"/>
          <p:cNvGrpSpPr/>
          <p:nvPr/>
        </p:nvGrpSpPr>
        <p:grpSpPr>
          <a:xfrm>
            <a:off x="6050073" y="70"/>
            <a:ext cx="157683" cy="1169334"/>
            <a:chOff x="7883572" y="1683399"/>
            <a:chExt cx="288375" cy="2138505"/>
          </a:xfrm>
        </p:grpSpPr>
        <p:sp>
          <p:nvSpPr>
            <p:cNvPr id="2240" name="Google Shape;2240;p20"/>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41" name="Google Shape;2241;p20"/>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42" name="Google Shape;2242;p20"/>
          <p:cNvGrpSpPr/>
          <p:nvPr/>
        </p:nvGrpSpPr>
        <p:grpSpPr>
          <a:xfrm>
            <a:off x="5418641" y="92422"/>
            <a:ext cx="86284" cy="98813"/>
            <a:chOff x="3462796" y="2555878"/>
            <a:chExt cx="157798" cy="180711"/>
          </a:xfrm>
        </p:grpSpPr>
        <p:sp>
          <p:nvSpPr>
            <p:cNvPr id="2243" name="Google Shape;2243;p2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44" name="Google Shape;2244;p2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45" name="Google Shape;2245;p2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46" name="Google Shape;2246;p2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47" name="Google Shape;2247;p2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48" name="Google Shape;2248;p2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249" name="Google Shape;2249;p20"/>
          <p:cNvGrpSpPr/>
          <p:nvPr/>
        </p:nvGrpSpPr>
        <p:grpSpPr>
          <a:xfrm>
            <a:off x="6994325" y="638764"/>
            <a:ext cx="98645" cy="103922"/>
            <a:chOff x="3770248" y="2527300"/>
            <a:chExt cx="180404" cy="190055"/>
          </a:xfrm>
        </p:grpSpPr>
        <p:sp>
          <p:nvSpPr>
            <p:cNvPr id="2250" name="Google Shape;2250;p2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51" name="Google Shape;2251;p2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52" name="Google Shape;2252;p2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53" name="Google Shape;2253;p2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254" name="Google Shape;2254;p20"/>
          <p:cNvGrpSpPr/>
          <p:nvPr/>
        </p:nvGrpSpPr>
        <p:grpSpPr>
          <a:xfrm>
            <a:off x="8058300" y="904099"/>
            <a:ext cx="134058" cy="141230"/>
            <a:chOff x="3770248" y="2527300"/>
            <a:chExt cx="180404" cy="190055"/>
          </a:xfrm>
        </p:grpSpPr>
        <p:sp>
          <p:nvSpPr>
            <p:cNvPr id="2255" name="Google Shape;2255;p2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56" name="Google Shape;2256;p2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57" name="Google Shape;2257;p2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58" name="Google Shape;2258;p2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259" name="Google Shape;2259;p20"/>
          <p:cNvGrpSpPr/>
          <p:nvPr/>
        </p:nvGrpSpPr>
        <p:grpSpPr>
          <a:xfrm rot="5400000">
            <a:off x="7921199" y="266918"/>
            <a:ext cx="117260" cy="134268"/>
            <a:chOff x="3462796" y="2555878"/>
            <a:chExt cx="157798" cy="180711"/>
          </a:xfrm>
        </p:grpSpPr>
        <p:sp>
          <p:nvSpPr>
            <p:cNvPr id="2260" name="Google Shape;2260;p2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61" name="Google Shape;2261;p2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62" name="Google Shape;2262;p2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63" name="Google Shape;2263;p2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64" name="Google Shape;2264;p2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65" name="Google Shape;2265;p2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266" name="Google Shape;2266;p20"/>
          <p:cNvGrpSpPr/>
          <p:nvPr/>
        </p:nvGrpSpPr>
        <p:grpSpPr>
          <a:xfrm>
            <a:off x="5090998" y="711414"/>
            <a:ext cx="98645" cy="103922"/>
            <a:chOff x="3770248" y="2527300"/>
            <a:chExt cx="180404" cy="190055"/>
          </a:xfrm>
        </p:grpSpPr>
        <p:sp>
          <p:nvSpPr>
            <p:cNvPr id="2267" name="Google Shape;2267;p2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68" name="Google Shape;2268;p2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69" name="Google Shape;2269;p2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70" name="Google Shape;2270;p2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271" name="Google Shape;2271;p20"/>
          <p:cNvGrpSpPr/>
          <p:nvPr/>
        </p:nvGrpSpPr>
        <p:grpSpPr>
          <a:xfrm>
            <a:off x="6153388" y="34"/>
            <a:ext cx="572336" cy="1286416"/>
            <a:chOff x="2484475" y="746199"/>
            <a:chExt cx="1046700" cy="2352626"/>
          </a:xfrm>
        </p:grpSpPr>
        <p:sp>
          <p:nvSpPr>
            <p:cNvPr id="2272" name="Google Shape;2272;p20"/>
            <p:cNvSpPr/>
            <p:nvPr/>
          </p:nvSpPr>
          <p:spPr>
            <a:xfrm>
              <a:off x="2484475" y="2052125"/>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3" name="Google Shape;2273;p20"/>
            <p:cNvSpPr/>
            <p:nvPr/>
          </p:nvSpPr>
          <p:spPr>
            <a:xfrm>
              <a:off x="2643144" y="2210793"/>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74" name="Google Shape;2274;p20"/>
            <p:cNvGrpSpPr/>
            <p:nvPr/>
          </p:nvGrpSpPr>
          <p:grpSpPr>
            <a:xfrm>
              <a:off x="2769703" y="746199"/>
              <a:ext cx="510180" cy="2066757"/>
              <a:chOff x="1818382" y="1899501"/>
              <a:chExt cx="466728" cy="1890730"/>
            </a:xfrm>
          </p:grpSpPr>
          <p:grpSp>
            <p:nvGrpSpPr>
              <p:cNvPr id="2275" name="Google Shape;2275;p20"/>
              <p:cNvGrpSpPr/>
              <p:nvPr/>
            </p:nvGrpSpPr>
            <p:grpSpPr>
              <a:xfrm>
                <a:off x="1818382" y="2971595"/>
                <a:ext cx="466728" cy="818636"/>
                <a:chOff x="1818382" y="2942618"/>
                <a:chExt cx="466728" cy="818636"/>
              </a:xfrm>
            </p:grpSpPr>
            <p:sp>
              <p:nvSpPr>
                <p:cNvPr id="2276" name="Google Shape;2276;p20"/>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77" name="Google Shape;2277;p20"/>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78" name="Google Shape;2278;p20"/>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279" name="Google Shape;2279;p20"/>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80" name="Google Shape;2280;p20"/>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1" name="Google Shape;2281;p20"/>
          <p:cNvGrpSpPr/>
          <p:nvPr/>
        </p:nvGrpSpPr>
        <p:grpSpPr>
          <a:xfrm>
            <a:off x="6961227" y="30"/>
            <a:ext cx="495013" cy="706398"/>
            <a:chOff x="3961868" y="621833"/>
            <a:chExt cx="905291" cy="1291877"/>
          </a:xfrm>
        </p:grpSpPr>
        <p:grpSp>
          <p:nvGrpSpPr>
            <p:cNvPr id="2282" name="Google Shape;2282;p20"/>
            <p:cNvGrpSpPr/>
            <p:nvPr/>
          </p:nvGrpSpPr>
          <p:grpSpPr>
            <a:xfrm>
              <a:off x="3961868" y="1008419"/>
              <a:ext cx="905291" cy="905291"/>
              <a:chOff x="764100" y="3623300"/>
              <a:chExt cx="1046700" cy="1046700"/>
            </a:xfrm>
          </p:grpSpPr>
          <p:sp>
            <p:nvSpPr>
              <p:cNvPr id="2283" name="Google Shape;2283;p20"/>
              <p:cNvSpPr/>
              <p:nvPr/>
            </p:nvSpPr>
            <p:spPr>
              <a:xfrm>
                <a:off x="764100" y="3623300"/>
                <a:ext cx="1046700" cy="10467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4" name="Google Shape;2284;p20"/>
              <p:cNvSpPr/>
              <p:nvPr/>
            </p:nvSpPr>
            <p:spPr>
              <a:xfrm>
                <a:off x="922769" y="3781968"/>
                <a:ext cx="729300" cy="7293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85" name="Google Shape;2285;p20"/>
            <p:cNvGrpSpPr/>
            <p:nvPr/>
          </p:nvGrpSpPr>
          <p:grpSpPr>
            <a:xfrm>
              <a:off x="4155315" y="621833"/>
              <a:ext cx="522826" cy="1099260"/>
              <a:chOff x="2447534" y="2604168"/>
              <a:chExt cx="478297" cy="1005636"/>
            </a:xfrm>
          </p:grpSpPr>
          <p:grpSp>
            <p:nvGrpSpPr>
              <p:cNvPr id="2286" name="Google Shape;2286;p20"/>
              <p:cNvGrpSpPr/>
              <p:nvPr/>
            </p:nvGrpSpPr>
            <p:grpSpPr>
              <a:xfrm>
                <a:off x="2447534" y="2604168"/>
                <a:ext cx="478297" cy="1005636"/>
                <a:chOff x="2447534" y="2604168"/>
                <a:chExt cx="478297" cy="1005636"/>
              </a:xfrm>
            </p:grpSpPr>
            <p:grpSp>
              <p:nvGrpSpPr>
                <p:cNvPr id="2287" name="Google Shape;2287;p20"/>
                <p:cNvGrpSpPr/>
                <p:nvPr/>
              </p:nvGrpSpPr>
              <p:grpSpPr>
                <a:xfrm>
                  <a:off x="2447534" y="2971595"/>
                  <a:ext cx="478297" cy="638209"/>
                  <a:chOff x="2447534" y="3081786"/>
                  <a:chExt cx="478297" cy="638209"/>
                </a:xfrm>
              </p:grpSpPr>
              <p:sp>
                <p:nvSpPr>
                  <p:cNvPr id="2288" name="Google Shape;2288;p20"/>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89" name="Google Shape;2289;p20"/>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90" name="Google Shape;2290;p20"/>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291" name="Google Shape;2291;p20"/>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92" name="Google Shape;2292;p20"/>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0"/>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94" name="Google Shape;2294;p20"/>
          <p:cNvGrpSpPr/>
          <p:nvPr/>
        </p:nvGrpSpPr>
        <p:grpSpPr>
          <a:xfrm>
            <a:off x="7635076" y="24"/>
            <a:ext cx="285882" cy="434232"/>
            <a:chOff x="5194218" y="621823"/>
            <a:chExt cx="522827" cy="794133"/>
          </a:xfrm>
        </p:grpSpPr>
        <p:grpSp>
          <p:nvGrpSpPr>
            <p:cNvPr id="2295" name="Google Shape;2295;p20"/>
            <p:cNvGrpSpPr/>
            <p:nvPr/>
          </p:nvGrpSpPr>
          <p:grpSpPr>
            <a:xfrm>
              <a:off x="5194218" y="893129"/>
              <a:ext cx="522827" cy="522827"/>
              <a:chOff x="764100" y="3623300"/>
              <a:chExt cx="1046700" cy="1046700"/>
            </a:xfrm>
          </p:grpSpPr>
          <p:sp>
            <p:nvSpPr>
              <p:cNvPr id="2296" name="Google Shape;2296;p20"/>
              <p:cNvSpPr/>
              <p:nvPr/>
            </p:nvSpPr>
            <p:spPr>
              <a:xfrm>
                <a:off x="764100" y="3623300"/>
                <a:ext cx="1046700" cy="10467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7" name="Google Shape;2297;p20"/>
              <p:cNvSpPr/>
              <p:nvPr/>
            </p:nvSpPr>
            <p:spPr>
              <a:xfrm>
                <a:off x="922769" y="3781968"/>
                <a:ext cx="729300" cy="7293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98" name="Google Shape;2298;p20"/>
            <p:cNvGrpSpPr/>
            <p:nvPr/>
          </p:nvGrpSpPr>
          <p:grpSpPr>
            <a:xfrm>
              <a:off x="5371921" y="621823"/>
              <a:ext cx="182209" cy="655933"/>
              <a:chOff x="3305183" y="2722527"/>
              <a:chExt cx="166690" cy="600066"/>
            </a:xfrm>
          </p:grpSpPr>
          <p:grpSp>
            <p:nvGrpSpPr>
              <p:cNvPr id="2299" name="Google Shape;2299;p20"/>
              <p:cNvGrpSpPr/>
              <p:nvPr/>
            </p:nvGrpSpPr>
            <p:grpSpPr>
              <a:xfrm>
                <a:off x="3305183" y="2722527"/>
                <a:ext cx="166690" cy="600066"/>
                <a:chOff x="3305183" y="2722527"/>
                <a:chExt cx="166690" cy="600066"/>
              </a:xfrm>
            </p:grpSpPr>
            <p:grpSp>
              <p:nvGrpSpPr>
                <p:cNvPr id="2300" name="Google Shape;2300;p20"/>
                <p:cNvGrpSpPr/>
                <p:nvPr/>
              </p:nvGrpSpPr>
              <p:grpSpPr>
                <a:xfrm>
                  <a:off x="3305183" y="2971595"/>
                  <a:ext cx="166690" cy="350998"/>
                  <a:chOff x="3305183" y="3146560"/>
                  <a:chExt cx="166690" cy="350998"/>
                </a:xfrm>
              </p:grpSpPr>
              <p:sp>
                <p:nvSpPr>
                  <p:cNvPr id="2301" name="Google Shape;2301;p20"/>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02" name="Google Shape;2302;p20"/>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03" name="Google Shape;2303;p20"/>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304" name="Google Shape;2304;p20"/>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05" name="Google Shape;2305;p20"/>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06" name="Google Shape;2306;p20"/>
          <p:cNvGrpSpPr/>
          <p:nvPr/>
        </p:nvGrpSpPr>
        <p:grpSpPr>
          <a:xfrm>
            <a:off x="5446992" y="42"/>
            <a:ext cx="572336" cy="917921"/>
            <a:chOff x="1192601" y="746213"/>
            <a:chExt cx="1046700" cy="1678715"/>
          </a:xfrm>
        </p:grpSpPr>
        <p:grpSp>
          <p:nvGrpSpPr>
            <p:cNvPr id="2307" name="Google Shape;2307;p20"/>
            <p:cNvGrpSpPr/>
            <p:nvPr/>
          </p:nvGrpSpPr>
          <p:grpSpPr>
            <a:xfrm>
              <a:off x="1192601" y="1378228"/>
              <a:ext cx="1046700" cy="1046700"/>
              <a:chOff x="764100" y="3623300"/>
              <a:chExt cx="1046700" cy="1046700"/>
            </a:xfrm>
          </p:grpSpPr>
          <p:sp>
            <p:nvSpPr>
              <p:cNvPr id="2308" name="Google Shape;2308;p20"/>
              <p:cNvSpPr/>
              <p:nvPr/>
            </p:nvSpPr>
            <p:spPr>
              <a:xfrm>
                <a:off x="764100" y="3623300"/>
                <a:ext cx="1046700" cy="10467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9" name="Google Shape;2309;p20"/>
              <p:cNvSpPr/>
              <p:nvPr/>
            </p:nvSpPr>
            <p:spPr>
              <a:xfrm>
                <a:off x="922769" y="3781968"/>
                <a:ext cx="729300" cy="7293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10" name="Google Shape;2310;p20"/>
            <p:cNvGrpSpPr/>
            <p:nvPr/>
          </p:nvGrpSpPr>
          <p:grpSpPr>
            <a:xfrm>
              <a:off x="1417979" y="746213"/>
              <a:ext cx="580390" cy="1384973"/>
              <a:chOff x="522260" y="2632808"/>
              <a:chExt cx="530958" cy="1267014"/>
            </a:xfrm>
          </p:grpSpPr>
          <p:grpSp>
            <p:nvGrpSpPr>
              <p:cNvPr id="2311" name="Google Shape;2311;p20"/>
              <p:cNvGrpSpPr/>
              <p:nvPr/>
            </p:nvGrpSpPr>
            <p:grpSpPr>
              <a:xfrm>
                <a:off x="522260" y="2632808"/>
                <a:ext cx="530958" cy="1267014"/>
                <a:chOff x="522260" y="2632808"/>
                <a:chExt cx="530958" cy="1267014"/>
              </a:xfrm>
            </p:grpSpPr>
            <p:grpSp>
              <p:nvGrpSpPr>
                <p:cNvPr id="2312" name="Google Shape;2312;p20"/>
                <p:cNvGrpSpPr/>
                <p:nvPr/>
              </p:nvGrpSpPr>
              <p:grpSpPr>
                <a:xfrm>
                  <a:off x="522260" y="2971595"/>
                  <a:ext cx="530958" cy="928227"/>
                  <a:chOff x="522260" y="2971595"/>
                  <a:chExt cx="530958" cy="928227"/>
                </a:xfrm>
              </p:grpSpPr>
              <p:sp>
                <p:nvSpPr>
                  <p:cNvPr id="2313" name="Google Shape;2313;p20"/>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14" name="Google Shape;2314;p20"/>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15" name="Google Shape;2315;p20"/>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16" name="Google Shape;2316;p20"/>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317" name="Google Shape;2317;p20"/>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18" name="Google Shape;2318;p20"/>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19" name="Google Shape;2319;p20"/>
          <p:cNvGrpSpPr/>
          <p:nvPr/>
        </p:nvGrpSpPr>
        <p:grpSpPr>
          <a:xfrm>
            <a:off x="8081656" y="46"/>
            <a:ext cx="572336" cy="1051386"/>
            <a:chOff x="6010934" y="870580"/>
            <a:chExt cx="1046700" cy="1922798"/>
          </a:xfrm>
        </p:grpSpPr>
        <p:grpSp>
          <p:nvGrpSpPr>
            <p:cNvPr id="2320" name="Google Shape;2320;p20"/>
            <p:cNvGrpSpPr/>
            <p:nvPr/>
          </p:nvGrpSpPr>
          <p:grpSpPr>
            <a:xfrm>
              <a:off x="6010934" y="1746678"/>
              <a:ext cx="1046700" cy="1046700"/>
              <a:chOff x="764100" y="3623300"/>
              <a:chExt cx="1046700" cy="1046700"/>
            </a:xfrm>
          </p:grpSpPr>
          <p:sp>
            <p:nvSpPr>
              <p:cNvPr id="2321" name="Google Shape;2321;p20"/>
              <p:cNvSpPr/>
              <p:nvPr/>
            </p:nvSpPr>
            <p:spPr>
              <a:xfrm>
                <a:off x="764100" y="3623300"/>
                <a:ext cx="1046700" cy="10467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2" name="Google Shape;2322;p20"/>
              <p:cNvSpPr/>
              <p:nvPr/>
            </p:nvSpPr>
            <p:spPr>
              <a:xfrm>
                <a:off x="922769" y="3781968"/>
                <a:ext cx="729300" cy="7293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23" name="Google Shape;2323;p20"/>
            <p:cNvGrpSpPr/>
            <p:nvPr/>
          </p:nvGrpSpPr>
          <p:grpSpPr>
            <a:xfrm>
              <a:off x="6308747" y="870580"/>
              <a:ext cx="441786" cy="1701306"/>
              <a:chOff x="1121941" y="2406098"/>
              <a:chExt cx="404159" cy="1556405"/>
            </a:xfrm>
          </p:grpSpPr>
          <p:grpSp>
            <p:nvGrpSpPr>
              <p:cNvPr id="2324" name="Google Shape;2324;p20"/>
              <p:cNvGrpSpPr/>
              <p:nvPr/>
            </p:nvGrpSpPr>
            <p:grpSpPr>
              <a:xfrm>
                <a:off x="1121941" y="2406098"/>
                <a:ext cx="404159" cy="1556405"/>
                <a:chOff x="1121941" y="2406098"/>
                <a:chExt cx="404159" cy="1556405"/>
              </a:xfrm>
            </p:grpSpPr>
            <p:grpSp>
              <p:nvGrpSpPr>
                <p:cNvPr id="2325" name="Google Shape;2325;p20"/>
                <p:cNvGrpSpPr/>
                <p:nvPr/>
              </p:nvGrpSpPr>
              <p:grpSpPr>
                <a:xfrm>
                  <a:off x="1121941" y="2971595"/>
                  <a:ext cx="404159" cy="990908"/>
                  <a:chOff x="1121941" y="2969319"/>
                  <a:chExt cx="404159" cy="990908"/>
                </a:xfrm>
              </p:grpSpPr>
              <p:sp>
                <p:nvSpPr>
                  <p:cNvPr id="2326" name="Google Shape;2326;p20"/>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27" name="Google Shape;2327;p20"/>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28" name="Google Shape;2328;p20"/>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29" name="Google Shape;2329;p20"/>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330" name="Google Shape;2330;p20"/>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31" name="Google Shape;2331;p20"/>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0"/>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0"/>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0"/>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35" name="Google Shape;2335;p20"/>
          <p:cNvGrpSpPr/>
          <p:nvPr/>
        </p:nvGrpSpPr>
        <p:grpSpPr>
          <a:xfrm>
            <a:off x="5189520" y="36"/>
            <a:ext cx="285882" cy="1099601"/>
            <a:chOff x="721731" y="746204"/>
            <a:chExt cx="522827" cy="2010974"/>
          </a:xfrm>
        </p:grpSpPr>
        <p:grpSp>
          <p:nvGrpSpPr>
            <p:cNvPr id="2336" name="Google Shape;2336;p20"/>
            <p:cNvGrpSpPr/>
            <p:nvPr/>
          </p:nvGrpSpPr>
          <p:grpSpPr>
            <a:xfrm>
              <a:off x="721731" y="2234351"/>
              <a:ext cx="522827" cy="522827"/>
              <a:chOff x="764100" y="3623300"/>
              <a:chExt cx="1046700" cy="1046700"/>
            </a:xfrm>
          </p:grpSpPr>
          <p:sp>
            <p:nvSpPr>
              <p:cNvPr id="2337" name="Google Shape;2337;p20"/>
              <p:cNvSpPr/>
              <p:nvPr/>
            </p:nvSpPr>
            <p:spPr>
              <a:xfrm>
                <a:off x="764100" y="3623300"/>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8" name="Google Shape;2338;p20"/>
              <p:cNvSpPr/>
              <p:nvPr/>
            </p:nvSpPr>
            <p:spPr>
              <a:xfrm>
                <a:off x="922769" y="3781968"/>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39" name="Google Shape;2339;p20"/>
            <p:cNvGrpSpPr/>
            <p:nvPr/>
          </p:nvGrpSpPr>
          <p:grpSpPr>
            <a:xfrm>
              <a:off x="892053" y="746204"/>
              <a:ext cx="182209" cy="1869993"/>
              <a:chOff x="3305183" y="1611869"/>
              <a:chExt cx="166690" cy="1710724"/>
            </a:xfrm>
          </p:grpSpPr>
          <p:grpSp>
            <p:nvGrpSpPr>
              <p:cNvPr id="2340" name="Google Shape;2340;p20"/>
              <p:cNvGrpSpPr/>
              <p:nvPr/>
            </p:nvGrpSpPr>
            <p:grpSpPr>
              <a:xfrm>
                <a:off x="3305183" y="1611869"/>
                <a:ext cx="166690" cy="1710724"/>
                <a:chOff x="3305183" y="1611869"/>
                <a:chExt cx="166690" cy="1710724"/>
              </a:xfrm>
            </p:grpSpPr>
            <p:grpSp>
              <p:nvGrpSpPr>
                <p:cNvPr id="2341" name="Google Shape;2341;p20"/>
                <p:cNvGrpSpPr/>
                <p:nvPr/>
              </p:nvGrpSpPr>
              <p:grpSpPr>
                <a:xfrm>
                  <a:off x="3305183" y="2971595"/>
                  <a:ext cx="166690" cy="350998"/>
                  <a:chOff x="3305183" y="3146560"/>
                  <a:chExt cx="166690" cy="350998"/>
                </a:xfrm>
              </p:grpSpPr>
              <p:sp>
                <p:nvSpPr>
                  <p:cNvPr id="2342" name="Google Shape;2342;p20"/>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43" name="Google Shape;2343;p20"/>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44" name="Google Shape;2344;p20"/>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345" name="Google Shape;2345;p20"/>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46" name="Google Shape;2346;p20"/>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347"/>
        <p:cNvGrpSpPr/>
        <p:nvPr/>
      </p:nvGrpSpPr>
      <p:grpSpPr>
        <a:xfrm>
          <a:off x="0" y="0"/>
          <a:ext cx="0" cy="0"/>
          <a:chOff x="0" y="0"/>
          <a:chExt cx="0" cy="0"/>
        </a:xfrm>
      </p:grpSpPr>
      <p:sp>
        <p:nvSpPr>
          <p:cNvPr id="2348" name="Google Shape;2348;p21"/>
          <p:cNvSpPr txBox="1">
            <a:spLocks noGrp="1"/>
          </p:cNvSpPr>
          <p:nvPr>
            <p:ph type="body" idx="1"/>
          </p:nvPr>
        </p:nvSpPr>
        <p:spPr>
          <a:xfrm>
            <a:off x="855300" y="4591175"/>
            <a:ext cx="7433400" cy="334800"/>
          </a:xfrm>
          <a:prstGeom prst="rect">
            <a:avLst/>
          </a:prstGeom>
          <a:noFill/>
          <a:ln>
            <a:noFill/>
          </a:ln>
        </p:spPr>
        <p:txBody>
          <a:bodyPr spcFirstLastPara="1" wrap="square" lIns="0" tIns="0" rIns="0" bIns="0" anchor="t" anchorCtr="0">
            <a:noAutofit/>
          </a:bodyPr>
          <a:lstStyle>
            <a:lvl1pPr marL="457200" lvl="0" indent="-228600" algn="ctr">
              <a:lnSpc>
                <a:spcPct val="115000"/>
              </a:lnSpc>
              <a:spcBef>
                <a:spcPts val="0"/>
              </a:spcBef>
              <a:spcAft>
                <a:spcPts val="800"/>
              </a:spcAft>
              <a:buClr>
                <a:schemeClr val="accent1"/>
              </a:buClr>
              <a:buSzPts val="1800"/>
              <a:buNone/>
              <a:defRPr sz="1800">
                <a:solidFill>
                  <a:schemeClr val="accent1"/>
                </a:solidFill>
              </a:defRPr>
            </a:lvl1pPr>
          </a:lstStyle>
          <a:p>
            <a:endParaRPr/>
          </a:p>
        </p:txBody>
      </p:sp>
      <p:sp>
        <p:nvSpPr>
          <p:cNvPr id="2349" name="Google Shape;2349;p2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2350" name="Google Shape;2350;p21"/>
          <p:cNvGrpSpPr/>
          <p:nvPr/>
        </p:nvGrpSpPr>
        <p:grpSpPr>
          <a:xfrm>
            <a:off x="2123897" y="-3"/>
            <a:ext cx="248884" cy="1079826"/>
            <a:chOff x="6176324" y="1765810"/>
            <a:chExt cx="466512" cy="2024421"/>
          </a:xfrm>
        </p:grpSpPr>
        <p:sp>
          <p:nvSpPr>
            <p:cNvPr id="2351" name="Google Shape;2351;p2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52" name="Google Shape;2352;p2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53" name="Google Shape;2353;p21"/>
          <p:cNvGrpSpPr/>
          <p:nvPr/>
        </p:nvGrpSpPr>
        <p:grpSpPr>
          <a:xfrm>
            <a:off x="6105618" y="-6"/>
            <a:ext cx="314981" cy="715683"/>
            <a:chOff x="4897958" y="2723139"/>
            <a:chExt cx="514087" cy="1168081"/>
          </a:xfrm>
        </p:grpSpPr>
        <p:sp>
          <p:nvSpPr>
            <p:cNvPr id="2354" name="Google Shape;2354;p21"/>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55" name="Google Shape;2355;p21"/>
            <p:cNvSpPr/>
            <p:nvPr/>
          </p:nvSpPr>
          <p:spPr>
            <a:xfrm>
              <a:off x="5157477" y="2723139"/>
              <a:ext cx="17700" cy="252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56" name="Google Shape;2356;p21"/>
          <p:cNvGrpSpPr/>
          <p:nvPr/>
        </p:nvGrpSpPr>
        <p:grpSpPr>
          <a:xfrm>
            <a:off x="3821579" y="-5"/>
            <a:ext cx="248873" cy="666692"/>
            <a:chOff x="5578966" y="2874382"/>
            <a:chExt cx="406190" cy="1088121"/>
          </a:xfrm>
        </p:grpSpPr>
        <p:sp>
          <p:nvSpPr>
            <p:cNvPr id="2357" name="Google Shape;2357;p2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58" name="Google Shape;2358;p2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59" name="Google Shape;2359;p21"/>
          <p:cNvGrpSpPr/>
          <p:nvPr/>
        </p:nvGrpSpPr>
        <p:grpSpPr>
          <a:xfrm>
            <a:off x="4797694" y="-1"/>
            <a:ext cx="285832" cy="1167629"/>
            <a:chOff x="6176324" y="1884520"/>
            <a:chExt cx="466512" cy="1905711"/>
          </a:xfrm>
        </p:grpSpPr>
        <p:sp>
          <p:nvSpPr>
            <p:cNvPr id="2360" name="Google Shape;2360;p2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61" name="Google Shape;2361;p2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62" name="Google Shape;2362;p21"/>
          <p:cNvGrpSpPr/>
          <p:nvPr/>
        </p:nvGrpSpPr>
        <p:grpSpPr>
          <a:xfrm>
            <a:off x="2497918" y="-1"/>
            <a:ext cx="291985" cy="626860"/>
            <a:chOff x="6798998" y="2578195"/>
            <a:chExt cx="476555" cy="1023111"/>
          </a:xfrm>
        </p:grpSpPr>
        <p:sp>
          <p:nvSpPr>
            <p:cNvPr id="2363" name="Google Shape;2363;p2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64" name="Google Shape;2364;p2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65" name="Google Shape;2365;p21"/>
          <p:cNvGrpSpPr/>
          <p:nvPr/>
        </p:nvGrpSpPr>
        <p:grpSpPr>
          <a:xfrm>
            <a:off x="6996805" y="1"/>
            <a:ext cx="104448" cy="835379"/>
            <a:chOff x="7576714" y="1965553"/>
            <a:chExt cx="170472" cy="1363439"/>
          </a:xfrm>
        </p:grpSpPr>
        <p:sp>
          <p:nvSpPr>
            <p:cNvPr id="2366" name="Google Shape;2366;p21"/>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67" name="Google Shape;2367;p21"/>
            <p:cNvSpPr/>
            <p:nvPr/>
          </p:nvSpPr>
          <p:spPr>
            <a:xfrm>
              <a:off x="7652967" y="1965553"/>
              <a:ext cx="17700" cy="1009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68" name="Google Shape;2368;p21"/>
          <p:cNvGrpSpPr/>
          <p:nvPr/>
        </p:nvGrpSpPr>
        <p:grpSpPr>
          <a:xfrm>
            <a:off x="3185950" y="-4"/>
            <a:ext cx="176687" cy="1310262"/>
            <a:chOff x="7883572" y="1683399"/>
            <a:chExt cx="288375" cy="2138505"/>
          </a:xfrm>
        </p:grpSpPr>
        <p:sp>
          <p:nvSpPr>
            <p:cNvPr id="2369" name="Google Shape;2369;p2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70" name="Google Shape;2370;p2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71" name="Google Shape;2371;p21"/>
          <p:cNvGrpSpPr/>
          <p:nvPr/>
        </p:nvGrpSpPr>
        <p:grpSpPr>
          <a:xfrm>
            <a:off x="2478543" y="103446"/>
            <a:ext cx="96683" cy="110722"/>
            <a:chOff x="3462796" y="2555878"/>
            <a:chExt cx="157798" cy="180711"/>
          </a:xfrm>
        </p:grpSpPr>
        <p:sp>
          <p:nvSpPr>
            <p:cNvPr id="2372" name="Google Shape;2372;p2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73" name="Google Shape;2373;p2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74" name="Google Shape;2374;p2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75" name="Google Shape;2375;p2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76" name="Google Shape;2376;p2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77" name="Google Shape;2377;p2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378" name="Google Shape;2378;p21"/>
          <p:cNvGrpSpPr/>
          <p:nvPr/>
        </p:nvGrpSpPr>
        <p:grpSpPr>
          <a:xfrm>
            <a:off x="4244226" y="715679"/>
            <a:ext cx="110533" cy="116447"/>
            <a:chOff x="3770248" y="2527300"/>
            <a:chExt cx="180404" cy="190055"/>
          </a:xfrm>
        </p:grpSpPr>
        <p:sp>
          <p:nvSpPr>
            <p:cNvPr id="2379" name="Google Shape;2379;p2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80" name="Google Shape;2380;p2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81" name="Google Shape;2381;p2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82" name="Google Shape;2382;p2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383" name="Google Shape;2383;p21"/>
          <p:cNvGrpSpPr/>
          <p:nvPr/>
        </p:nvGrpSpPr>
        <p:grpSpPr>
          <a:xfrm>
            <a:off x="6547056" y="29477"/>
            <a:ext cx="131398" cy="150478"/>
            <a:chOff x="3462796" y="2555878"/>
            <a:chExt cx="157798" cy="180711"/>
          </a:xfrm>
        </p:grpSpPr>
        <p:sp>
          <p:nvSpPr>
            <p:cNvPr id="2384" name="Google Shape;2384;p2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85" name="Google Shape;2385;p2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86" name="Google Shape;2386;p2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87" name="Google Shape;2387;p2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88" name="Google Shape;2388;p2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89" name="Google Shape;2389;p2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390" name="Google Shape;2390;p21"/>
          <p:cNvGrpSpPr/>
          <p:nvPr/>
        </p:nvGrpSpPr>
        <p:grpSpPr>
          <a:xfrm>
            <a:off x="5436611" y="1013080"/>
            <a:ext cx="150222" cy="158259"/>
            <a:chOff x="3770248" y="2527300"/>
            <a:chExt cx="180404" cy="190055"/>
          </a:xfrm>
        </p:grpSpPr>
        <p:sp>
          <p:nvSpPr>
            <p:cNvPr id="2391" name="Google Shape;2391;p2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92" name="Google Shape;2392;p2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93" name="Google Shape;2393;p2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94" name="Google Shape;2394;p2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395" name="Google Shape;2395;p21"/>
          <p:cNvGrpSpPr/>
          <p:nvPr/>
        </p:nvGrpSpPr>
        <p:grpSpPr>
          <a:xfrm rot="5400000">
            <a:off x="5283010" y="299034"/>
            <a:ext cx="131398" cy="150460"/>
            <a:chOff x="3462796" y="2555878"/>
            <a:chExt cx="157798" cy="180711"/>
          </a:xfrm>
        </p:grpSpPr>
        <p:sp>
          <p:nvSpPr>
            <p:cNvPr id="2396" name="Google Shape;2396;p2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97" name="Google Shape;2397;p2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98" name="Google Shape;2398;p2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99" name="Google Shape;2399;p2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00" name="Google Shape;2400;p2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01" name="Google Shape;2401;p2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402" name="Google Shape;2402;p21"/>
          <p:cNvGrpSpPr/>
          <p:nvPr/>
        </p:nvGrpSpPr>
        <p:grpSpPr>
          <a:xfrm>
            <a:off x="2111378" y="797091"/>
            <a:ext cx="110533" cy="116447"/>
            <a:chOff x="3770248" y="2527300"/>
            <a:chExt cx="180404" cy="190055"/>
          </a:xfrm>
        </p:grpSpPr>
        <p:sp>
          <p:nvSpPr>
            <p:cNvPr id="2403" name="Google Shape;2403;p2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04" name="Google Shape;2404;p2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05" name="Google Shape;2405;p2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06" name="Google Shape;2406;p2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407" name="Google Shape;2407;p21"/>
          <p:cNvGrpSpPr/>
          <p:nvPr/>
        </p:nvGrpSpPr>
        <p:grpSpPr>
          <a:xfrm rot="-2700000">
            <a:off x="7021573" y="1207759"/>
            <a:ext cx="110522" cy="116435"/>
            <a:chOff x="3770248" y="2527300"/>
            <a:chExt cx="180404" cy="190055"/>
          </a:xfrm>
        </p:grpSpPr>
        <p:sp>
          <p:nvSpPr>
            <p:cNvPr id="2408" name="Google Shape;2408;p2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09" name="Google Shape;2409;p2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10" name="Google Shape;2410;p2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11" name="Google Shape;2411;p2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412" name="Google Shape;2412;p21"/>
          <p:cNvGrpSpPr/>
          <p:nvPr/>
        </p:nvGrpSpPr>
        <p:grpSpPr>
          <a:xfrm>
            <a:off x="3301930" y="-2"/>
            <a:ext cx="641313" cy="1441454"/>
            <a:chOff x="2484475" y="746199"/>
            <a:chExt cx="1046700" cy="2352626"/>
          </a:xfrm>
        </p:grpSpPr>
        <p:sp>
          <p:nvSpPr>
            <p:cNvPr id="2413" name="Google Shape;2413;p21"/>
            <p:cNvSpPr/>
            <p:nvPr/>
          </p:nvSpPr>
          <p:spPr>
            <a:xfrm>
              <a:off x="2484475" y="2052125"/>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4" name="Google Shape;2414;p21"/>
            <p:cNvSpPr/>
            <p:nvPr/>
          </p:nvSpPr>
          <p:spPr>
            <a:xfrm>
              <a:off x="2643144" y="2210793"/>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15" name="Google Shape;2415;p21"/>
            <p:cNvGrpSpPr/>
            <p:nvPr/>
          </p:nvGrpSpPr>
          <p:grpSpPr>
            <a:xfrm>
              <a:off x="2769703" y="746199"/>
              <a:ext cx="510180" cy="2066757"/>
              <a:chOff x="1818382" y="1899501"/>
              <a:chExt cx="466728" cy="1890730"/>
            </a:xfrm>
          </p:grpSpPr>
          <p:grpSp>
            <p:nvGrpSpPr>
              <p:cNvPr id="2416" name="Google Shape;2416;p21"/>
              <p:cNvGrpSpPr/>
              <p:nvPr/>
            </p:nvGrpSpPr>
            <p:grpSpPr>
              <a:xfrm>
                <a:off x="1818382" y="2971595"/>
                <a:ext cx="466728" cy="818636"/>
                <a:chOff x="1818382" y="2942618"/>
                <a:chExt cx="466728" cy="818636"/>
              </a:xfrm>
            </p:grpSpPr>
            <p:sp>
              <p:nvSpPr>
                <p:cNvPr id="2417" name="Google Shape;2417;p2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18" name="Google Shape;2418;p2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19" name="Google Shape;2419;p2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420" name="Google Shape;2420;p2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21" name="Google Shape;2421;p2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2" name="Google Shape;2422;p21"/>
          <p:cNvGrpSpPr/>
          <p:nvPr/>
        </p:nvGrpSpPr>
        <p:grpSpPr>
          <a:xfrm>
            <a:off x="4207129" y="-1"/>
            <a:ext cx="554672" cy="791533"/>
            <a:chOff x="3961868" y="621833"/>
            <a:chExt cx="905291" cy="1291877"/>
          </a:xfrm>
        </p:grpSpPr>
        <p:grpSp>
          <p:nvGrpSpPr>
            <p:cNvPr id="2423" name="Google Shape;2423;p21"/>
            <p:cNvGrpSpPr/>
            <p:nvPr/>
          </p:nvGrpSpPr>
          <p:grpSpPr>
            <a:xfrm>
              <a:off x="3961868" y="1008419"/>
              <a:ext cx="905291" cy="905291"/>
              <a:chOff x="764100" y="3623300"/>
              <a:chExt cx="1046700" cy="1046700"/>
            </a:xfrm>
          </p:grpSpPr>
          <p:sp>
            <p:nvSpPr>
              <p:cNvPr id="2424" name="Google Shape;2424;p21"/>
              <p:cNvSpPr/>
              <p:nvPr/>
            </p:nvSpPr>
            <p:spPr>
              <a:xfrm>
                <a:off x="764100" y="3623300"/>
                <a:ext cx="1046700" cy="10467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5" name="Google Shape;2425;p21"/>
              <p:cNvSpPr/>
              <p:nvPr/>
            </p:nvSpPr>
            <p:spPr>
              <a:xfrm>
                <a:off x="922769" y="3781968"/>
                <a:ext cx="729300" cy="7293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26" name="Google Shape;2426;p21"/>
            <p:cNvGrpSpPr/>
            <p:nvPr/>
          </p:nvGrpSpPr>
          <p:grpSpPr>
            <a:xfrm>
              <a:off x="4155315" y="621833"/>
              <a:ext cx="522826" cy="1099260"/>
              <a:chOff x="2447534" y="2604168"/>
              <a:chExt cx="478297" cy="1005636"/>
            </a:xfrm>
          </p:grpSpPr>
          <p:grpSp>
            <p:nvGrpSpPr>
              <p:cNvPr id="2427" name="Google Shape;2427;p21"/>
              <p:cNvGrpSpPr/>
              <p:nvPr/>
            </p:nvGrpSpPr>
            <p:grpSpPr>
              <a:xfrm>
                <a:off x="2447534" y="2604168"/>
                <a:ext cx="478297" cy="1005636"/>
                <a:chOff x="2447534" y="2604168"/>
                <a:chExt cx="478297" cy="1005636"/>
              </a:xfrm>
            </p:grpSpPr>
            <p:grpSp>
              <p:nvGrpSpPr>
                <p:cNvPr id="2428" name="Google Shape;2428;p21"/>
                <p:cNvGrpSpPr/>
                <p:nvPr/>
              </p:nvGrpSpPr>
              <p:grpSpPr>
                <a:xfrm>
                  <a:off x="2447534" y="2971595"/>
                  <a:ext cx="478297" cy="638209"/>
                  <a:chOff x="2447534" y="3081786"/>
                  <a:chExt cx="478297" cy="638209"/>
                </a:xfrm>
              </p:grpSpPr>
              <p:sp>
                <p:nvSpPr>
                  <p:cNvPr id="2429" name="Google Shape;2429;p2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30" name="Google Shape;2430;p2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31" name="Google Shape;2431;p2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432" name="Google Shape;2432;p2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33" name="Google Shape;2433;p2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35" name="Google Shape;2435;p21"/>
          <p:cNvGrpSpPr/>
          <p:nvPr/>
        </p:nvGrpSpPr>
        <p:grpSpPr>
          <a:xfrm>
            <a:off x="4962190" y="-7"/>
            <a:ext cx="320336" cy="486566"/>
            <a:chOff x="5194218" y="621823"/>
            <a:chExt cx="522827" cy="794133"/>
          </a:xfrm>
        </p:grpSpPr>
        <p:grpSp>
          <p:nvGrpSpPr>
            <p:cNvPr id="2436" name="Google Shape;2436;p21"/>
            <p:cNvGrpSpPr/>
            <p:nvPr/>
          </p:nvGrpSpPr>
          <p:grpSpPr>
            <a:xfrm>
              <a:off x="5194218" y="893129"/>
              <a:ext cx="522827" cy="522827"/>
              <a:chOff x="764100" y="3623300"/>
              <a:chExt cx="1046700" cy="1046700"/>
            </a:xfrm>
          </p:grpSpPr>
          <p:sp>
            <p:nvSpPr>
              <p:cNvPr id="2437" name="Google Shape;2437;p21"/>
              <p:cNvSpPr/>
              <p:nvPr/>
            </p:nvSpPr>
            <p:spPr>
              <a:xfrm>
                <a:off x="764100" y="3623300"/>
                <a:ext cx="1046700" cy="10467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8" name="Google Shape;2438;p21"/>
              <p:cNvSpPr/>
              <p:nvPr/>
            </p:nvSpPr>
            <p:spPr>
              <a:xfrm>
                <a:off x="922769" y="3781968"/>
                <a:ext cx="729300" cy="7293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39" name="Google Shape;2439;p21"/>
            <p:cNvGrpSpPr/>
            <p:nvPr/>
          </p:nvGrpSpPr>
          <p:grpSpPr>
            <a:xfrm>
              <a:off x="5371921" y="621823"/>
              <a:ext cx="182209" cy="655933"/>
              <a:chOff x="3305183" y="2722527"/>
              <a:chExt cx="166690" cy="600066"/>
            </a:xfrm>
          </p:grpSpPr>
          <p:grpSp>
            <p:nvGrpSpPr>
              <p:cNvPr id="2440" name="Google Shape;2440;p21"/>
              <p:cNvGrpSpPr/>
              <p:nvPr/>
            </p:nvGrpSpPr>
            <p:grpSpPr>
              <a:xfrm>
                <a:off x="3305183" y="2722527"/>
                <a:ext cx="166690" cy="600066"/>
                <a:chOff x="3305183" y="2722527"/>
                <a:chExt cx="166690" cy="600066"/>
              </a:xfrm>
            </p:grpSpPr>
            <p:grpSp>
              <p:nvGrpSpPr>
                <p:cNvPr id="2441" name="Google Shape;2441;p21"/>
                <p:cNvGrpSpPr/>
                <p:nvPr/>
              </p:nvGrpSpPr>
              <p:grpSpPr>
                <a:xfrm>
                  <a:off x="3305183" y="2971595"/>
                  <a:ext cx="166690" cy="350998"/>
                  <a:chOff x="3305183" y="3146560"/>
                  <a:chExt cx="166690" cy="350998"/>
                </a:xfrm>
              </p:grpSpPr>
              <p:sp>
                <p:nvSpPr>
                  <p:cNvPr id="2442" name="Google Shape;2442;p2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43" name="Google Shape;2443;p2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44" name="Google Shape;2444;p2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445" name="Google Shape;2445;p2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46" name="Google Shape;2446;p2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7" name="Google Shape;2447;p21"/>
          <p:cNvGrpSpPr/>
          <p:nvPr/>
        </p:nvGrpSpPr>
        <p:grpSpPr>
          <a:xfrm>
            <a:off x="6573945" y="2"/>
            <a:ext cx="527288" cy="1319624"/>
            <a:chOff x="7824797" y="870572"/>
            <a:chExt cx="860597" cy="2153784"/>
          </a:xfrm>
        </p:grpSpPr>
        <p:grpSp>
          <p:nvGrpSpPr>
            <p:cNvPr id="2448" name="Google Shape;2448;p21"/>
            <p:cNvGrpSpPr/>
            <p:nvPr/>
          </p:nvGrpSpPr>
          <p:grpSpPr>
            <a:xfrm>
              <a:off x="7824797" y="1891931"/>
              <a:ext cx="860597" cy="1132425"/>
              <a:chOff x="764100" y="3623300"/>
              <a:chExt cx="1046700" cy="1046700"/>
            </a:xfrm>
          </p:grpSpPr>
          <p:sp>
            <p:nvSpPr>
              <p:cNvPr id="2449" name="Google Shape;2449;p21"/>
              <p:cNvSpPr/>
              <p:nvPr/>
            </p:nvSpPr>
            <p:spPr>
              <a:xfrm>
                <a:off x="764100" y="3623300"/>
                <a:ext cx="1046700" cy="10467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0" name="Google Shape;2450;p21"/>
              <p:cNvSpPr/>
              <p:nvPr/>
            </p:nvSpPr>
            <p:spPr>
              <a:xfrm>
                <a:off x="922769" y="3781968"/>
                <a:ext cx="729300" cy="7293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51" name="Google Shape;2451;p21"/>
            <p:cNvGrpSpPr/>
            <p:nvPr/>
          </p:nvGrpSpPr>
          <p:grpSpPr>
            <a:xfrm>
              <a:off x="8100547" y="870572"/>
              <a:ext cx="300376" cy="1935114"/>
              <a:chOff x="3792712" y="2051381"/>
              <a:chExt cx="274793" cy="1770299"/>
            </a:xfrm>
          </p:grpSpPr>
          <p:grpSp>
            <p:nvGrpSpPr>
              <p:cNvPr id="2452" name="Google Shape;2452;p21"/>
              <p:cNvGrpSpPr/>
              <p:nvPr/>
            </p:nvGrpSpPr>
            <p:grpSpPr>
              <a:xfrm>
                <a:off x="3792712" y="2051381"/>
                <a:ext cx="274793" cy="1770299"/>
                <a:chOff x="3792712" y="2051381"/>
                <a:chExt cx="274793" cy="1770299"/>
              </a:xfrm>
            </p:grpSpPr>
            <p:grpSp>
              <p:nvGrpSpPr>
                <p:cNvPr id="2453" name="Google Shape;2453;p21"/>
                <p:cNvGrpSpPr/>
                <p:nvPr/>
              </p:nvGrpSpPr>
              <p:grpSpPr>
                <a:xfrm>
                  <a:off x="3792712" y="2971595"/>
                  <a:ext cx="274793" cy="850085"/>
                  <a:chOff x="3792712" y="2879468"/>
                  <a:chExt cx="274793" cy="850085"/>
                </a:xfrm>
              </p:grpSpPr>
              <p:sp>
                <p:nvSpPr>
                  <p:cNvPr id="2454" name="Google Shape;2454;p21"/>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55" name="Google Shape;2455;p21"/>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56" name="Google Shape;2456;p21"/>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457" name="Google Shape;2457;p21"/>
                <p:cNvSpPr/>
                <p:nvPr/>
              </p:nvSpPr>
              <p:spPr>
                <a:xfrm>
                  <a:off x="3923176" y="2051381"/>
                  <a:ext cx="17700" cy="926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58" name="Google Shape;2458;p21"/>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1"/>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0" name="Google Shape;2460;p21"/>
          <p:cNvGrpSpPr/>
          <p:nvPr/>
        </p:nvGrpSpPr>
        <p:grpSpPr>
          <a:xfrm>
            <a:off x="2510399" y="7"/>
            <a:ext cx="641313" cy="1028549"/>
            <a:chOff x="1192601" y="746213"/>
            <a:chExt cx="1046700" cy="1678715"/>
          </a:xfrm>
        </p:grpSpPr>
        <p:grpSp>
          <p:nvGrpSpPr>
            <p:cNvPr id="2461" name="Google Shape;2461;p21"/>
            <p:cNvGrpSpPr/>
            <p:nvPr/>
          </p:nvGrpSpPr>
          <p:grpSpPr>
            <a:xfrm>
              <a:off x="1192601" y="1378228"/>
              <a:ext cx="1046700" cy="1046700"/>
              <a:chOff x="764100" y="3623300"/>
              <a:chExt cx="1046700" cy="1046700"/>
            </a:xfrm>
          </p:grpSpPr>
          <p:sp>
            <p:nvSpPr>
              <p:cNvPr id="2462" name="Google Shape;2462;p21"/>
              <p:cNvSpPr/>
              <p:nvPr/>
            </p:nvSpPr>
            <p:spPr>
              <a:xfrm>
                <a:off x="764100" y="3623300"/>
                <a:ext cx="1046700" cy="10467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3" name="Google Shape;2463;p21"/>
              <p:cNvSpPr/>
              <p:nvPr/>
            </p:nvSpPr>
            <p:spPr>
              <a:xfrm>
                <a:off x="922769" y="3781968"/>
                <a:ext cx="729300" cy="7293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64" name="Google Shape;2464;p21"/>
            <p:cNvGrpSpPr/>
            <p:nvPr/>
          </p:nvGrpSpPr>
          <p:grpSpPr>
            <a:xfrm>
              <a:off x="1417979" y="746213"/>
              <a:ext cx="580390" cy="1384973"/>
              <a:chOff x="522260" y="2632808"/>
              <a:chExt cx="530958" cy="1267014"/>
            </a:xfrm>
          </p:grpSpPr>
          <p:grpSp>
            <p:nvGrpSpPr>
              <p:cNvPr id="2465" name="Google Shape;2465;p21"/>
              <p:cNvGrpSpPr/>
              <p:nvPr/>
            </p:nvGrpSpPr>
            <p:grpSpPr>
              <a:xfrm>
                <a:off x="522260" y="2632808"/>
                <a:ext cx="530958" cy="1267014"/>
                <a:chOff x="522260" y="2632808"/>
                <a:chExt cx="530958" cy="1267014"/>
              </a:xfrm>
            </p:grpSpPr>
            <p:grpSp>
              <p:nvGrpSpPr>
                <p:cNvPr id="2466" name="Google Shape;2466;p21"/>
                <p:cNvGrpSpPr/>
                <p:nvPr/>
              </p:nvGrpSpPr>
              <p:grpSpPr>
                <a:xfrm>
                  <a:off x="522260" y="2971595"/>
                  <a:ext cx="530958" cy="928227"/>
                  <a:chOff x="522260" y="2971595"/>
                  <a:chExt cx="530958" cy="928227"/>
                </a:xfrm>
              </p:grpSpPr>
              <p:sp>
                <p:nvSpPr>
                  <p:cNvPr id="2467" name="Google Shape;2467;p2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68" name="Google Shape;2468;p2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69" name="Google Shape;2469;p2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70" name="Google Shape;2470;p2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471" name="Google Shape;2471;p2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72" name="Google Shape;2472;p2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73" name="Google Shape;2473;p21"/>
          <p:cNvGrpSpPr/>
          <p:nvPr/>
        </p:nvGrpSpPr>
        <p:grpSpPr>
          <a:xfrm>
            <a:off x="5462591" y="6"/>
            <a:ext cx="641313" cy="1178098"/>
            <a:chOff x="6010934" y="870580"/>
            <a:chExt cx="1046700" cy="1922798"/>
          </a:xfrm>
        </p:grpSpPr>
        <p:grpSp>
          <p:nvGrpSpPr>
            <p:cNvPr id="2474" name="Google Shape;2474;p21"/>
            <p:cNvGrpSpPr/>
            <p:nvPr/>
          </p:nvGrpSpPr>
          <p:grpSpPr>
            <a:xfrm>
              <a:off x="6010934" y="1746678"/>
              <a:ext cx="1046700" cy="1046700"/>
              <a:chOff x="764100" y="3623300"/>
              <a:chExt cx="1046700" cy="1046700"/>
            </a:xfrm>
          </p:grpSpPr>
          <p:sp>
            <p:nvSpPr>
              <p:cNvPr id="2475" name="Google Shape;2475;p21"/>
              <p:cNvSpPr/>
              <p:nvPr/>
            </p:nvSpPr>
            <p:spPr>
              <a:xfrm>
                <a:off x="764100" y="3623300"/>
                <a:ext cx="1046700" cy="10467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6" name="Google Shape;2476;p21"/>
              <p:cNvSpPr/>
              <p:nvPr/>
            </p:nvSpPr>
            <p:spPr>
              <a:xfrm>
                <a:off x="922769" y="3781968"/>
                <a:ext cx="729300" cy="7293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77" name="Google Shape;2477;p21"/>
            <p:cNvGrpSpPr/>
            <p:nvPr/>
          </p:nvGrpSpPr>
          <p:grpSpPr>
            <a:xfrm>
              <a:off x="6308747" y="870580"/>
              <a:ext cx="441786" cy="1701306"/>
              <a:chOff x="1121941" y="2406098"/>
              <a:chExt cx="404159" cy="1556405"/>
            </a:xfrm>
          </p:grpSpPr>
          <p:grpSp>
            <p:nvGrpSpPr>
              <p:cNvPr id="2478" name="Google Shape;2478;p21"/>
              <p:cNvGrpSpPr/>
              <p:nvPr/>
            </p:nvGrpSpPr>
            <p:grpSpPr>
              <a:xfrm>
                <a:off x="1121941" y="2406098"/>
                <a:ext cx="404159" cy="1556405"/>
                <a:chOff x="1121941" y="2406098"/>
                <a:chExt cx="404159" cy="1556405"/>
              </a:xfrm>
            </p:grpSpPr>
            <p:grpSp>
              <p:nvGrpSpPr>
                <p:cNvPr id="2479" name="Google Shape;2479;p21"/>
                <p:cNvGrpSpPr/>
                <p:nvPr/>
              </p:nvGrpSpPr>
              <p:grpSpPr>
                <a:xfrm>
                  <a:off x="1121941" y="2971595"/>
                  <a:ext cx="404159" cy="990908"/>
                  <a:chOff x="1121941" y="2969319"/>
                  <a:chExt cx="404159" cy="990908"/>
                </a:xfrm>
              </p:grpSpPr>
              <p:sp>
                <p:nvSpPr>
                  <p:cNvPr id="2480" name="Google Shape;2480;p2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81" name="Google Shape;2481;p2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82" name="Google Shape;2482;p2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83" name="Google Shape;2483;p2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484" name="Google Shape;2484;p2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85" name="Google Shape;2485;p2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89" name="Google Shape;2489;p21"/>
          <p:cNvGrpSpPr/>
          <p:nvPr/>
        </p:nvGrpSpPr>
        <p:grpSpPr>
          <a:xfrm>
            <a:off x="2221896" y="1"/>
            <a:ext cx="320336" cy="1232124"/>
            <a:chOff x="721731" y="746204"/>
            <a:chExt cx="522827" cy="2010974"/>
          </a:xfrm>
        </p:grpSpPr>
        <p:grpSp>
          <p:nvGrpSpPr>
            <p:cNvPr id="2490" name="Google Shape;2490;p21"/>
            <p:cNvGrpSpPr/>
            <p:nvPr/>
          </p:nvGrpSpPr>
          <p:grpSpPr>
            <a:xfrm>
              <a:off x="721731" y="2234351"/>
              <a:ext cx="522827" cy="522827"/>
              <a:chOff x="764100" y="3623300"/>
              <a:chExt cx="1046700" cy="1046700"/>
            </a:xfrm>
          </p:grpSpPr>
          <p:sp>
            <p:nvSpPr>
              <p:cNvPr id="2491" name="Google Shape;2491;p21"/>
              <p:cNvSpPr/>
              <p:nvPr/>
            </p:nvSpPr>
            <p:spPr>
              <a:xfrm>
                <a:off x="764100" y="3623300"/>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2" name="Google Shape;2492;p21"/>
              <p:cNvSpPr/>
              <p:nvPr/>
            </p:nvSpPr>
            <p:spPr>
              <a:xfrm>
                <a:off x="922769" y="3781968"/>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93" name="Google Shape;2493;p21"/>
            <p:cNvGrpSpPr/>
            <p:nvPr/>
          </p:nvGrpSpPr>
          <p:grpSpPr>
            <a:xfrm>
              <a:off x="892053" y="746204"/>
              <a:ext cx="182209" cy="1869993"/>
              <a:chOff x="3305183" y="1611869"/>
              <a:chExt cx="166690" cy="1710724"/>
            </a:xfrm>
          </p:grpSpPr>
          <p:grpSp>
            <p:nvGrpSpPr>
              <p:cNvPr id="2494" name="Google Shape;2494;p21"/>
              <p:cNvGrpSpPr/>
              <p:nvPr/>
            </p:nvGrpSpPr>
            <p:grpSpPr>
              <a:xfrm>
                <a:off x="3305183" y="1611869"/>
                <a:ext cx="166690" cy="1710724"/>
                <a:chOff x="3305183" y="1611869"/>
                <a:chExt cx="166690" cy="1710724"/>
              </a:xfrm>
            </p:grpSpPr>
            <p:grpSp>
              <p:nvGrpSpPr>
                <p:cNvPr id="2495" name="Google Shape;2495;p21"/>
                <p:cNvGrpSpPr/>
                <p:nvPr/>
              </p:nvGrpSpPr>
              <p:grpSpPr>
                <a:xfrm>
                  <a:off x="3305183" y="2971595"/>
                  <a:ext cx="166690" cy="350998"/>
                  <a:chOff x="3305183" y="3146560"/>
                  <a:chExt cx="166690" cy="350998"/>
                </a:xfrm>
              </p:grpSpPr>
              <p:sp>
                <p:nvSpPr>
                  <p:cNvPr id="2496" name="Google Shape;2496;p2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97" name="Google Shape;2497;p2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98" name="Google Shape;2498;p2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499" name="Google Shape;2499;p2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00" name="Google Shape;2500;p2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16"/>
        <p:cNvGrpSpPr/>
        <p:nvPr/>
      </p:nvGrpSpPr>
      <p:grpSpPr>
        <a:xfrm>
          <a:off x="0" y="0"/>
          <a:ext cx="0" cy="0"/>
          <a:chOff x="0" y="0"/>
          <a:chExt cx="0" cy="0"/>
        </a:xfrm>
      </p:grpSpPr>
      <p:grpSp>
        <p:nvGrpSpPr>
          <p:cNvPr id="17" name="Google Shape;17;p3"/>
          <p:cNvGrpSpPr/>
          <p:nvPr/>
        </p:nvGrpSpPr>
        <p:grpSpPr>
          <a:xfrm>
            <a:off x="561639" y="0"/>
            <a:ext cx="406192" cy="3254913"/>
            <a:chOff x="6176324" y="51530"/>
            <a:chExt cx="466512" cy="3738701"/>
          </a:xfrm>
        </p:grpSpPr>
        <p:sp>
          <p:nvSpPr>
            <p:cNvPr id="18" name="Google Shape;18;p3"/>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 name="Google Shape;19;p3"/>
            <p:cNvSpPr/>
            <p:nvPr/>
          </p:nvSpPr>
          <p:spPr>
            <a:xfrm>
              <a:off x="6400725" y="51530"/>
              <a:ext cx="17700" cy="29235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 name="Google Shape;20;p3"/>
          <p:cNvGrpSpPr/>
          <p:nvPr/>
        </p:nvGrpSpPr>
        <p:grpSpPr>
          <a:xfrm>
            <a:off x="7060395" y="1"/>
            <a:ext cx="514087" cy="1914307"/>
            <a:chOff x="4897958" y="1976913"/>
            <a:chExt cx="514087" cy="1914307"/>
          </a:xfrm>
        </p:grpSpPr>
        <p:sp>
          <p:nvSpPr>
            <p:cNvPr id="21" name="Google Shape;21;p3"/>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 name="Google Shape;22;p3"/>
            <p:cNvSpPr/>
            <p:nvPr/>
          </p:nvSpPr>
          <p:spPr>
            <a:xfrm>
              <a:off x="5157463" y="1976913"/>
              <a:ext cx="17700" cy="9981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 name="Google Shape;23;p3"/>
          <p:cNvGrpSpPr/>
          <p:nvPr/>
        </p:nvGrpSpPr>
        <p:grpSpPr>
          <a:xfrm>
            <a:off x="3332641" y="-8"/>
            <a:ext cx="406190" cy="1834361"/>
            <a:chOff x="5578966" y="2128142"/>
            <a:chExt cx="406190" cy="1834361"/>
          </a:xfrm>
        </p:grpSpPr>
        <p:sp>
          <p:nvSpPr>
            <p:cNvPr id="24" name="Google Shape;24;p3"/>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 name="Google Shape;25;p3"/>
            <p:cNvSpPr/>
            <p:nvPr/>
          </p:nvSpPr>
          <p:spPr>
            <a:xfrm>
              <a:off x="5774600" y="2128142"/>
              <a:ext cx="17700" cy="8469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 name="Google Shape;26;p3"/>
          <p:cNvGrpSpPr/>
          <p:nvPr/>
        </p:nvGrpSpPr>
        <p:grpSpPr>
          <a:xfrm>
            <a:off x="4925761" y="-4"/>
            <a:ext cx="466512" cy="2651935"/>
            <a:chOff x="6176324" y="1138296"/>
            <a:chExt cx="466512" cy="2651935"/>
          </a:xfrm>
        </p:grpSpPr>
        <p:sp>
          <p:nvSpPr>
            <p:cNvPr id="27" name="Google Shape;27;p3"/>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 name="Google Shape;28;p3"/>
            <p:cNvSpPr/>
            <p:nvPr/>
          </p:nvSpPr>
          <p:spPr>
            <a:xfrm>
              <a:off x="6400713" y="1138296"/>
              <a:ext cx="17700" cy="18366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 name="Google Shape;29;p3"/>
          <p:cNvGrpSpPr/>
          <p:nvPr/>
        </p:nvGrpSpPr>
        <p:grpSpPr>
          <a:xfrm>
            <a:off x="1172323" y="1"/>
            <a:ext cx="476555" cy="1769343"/>
            <a:chOff x="6798998" y="1831963"/>
            <a:chExt cx="476555" cy="1769343"/>
          </a:xfrm>
        </p:grpSpPr>
        <p:sp>
          <p:nvSpPr>
            <p:cNvPr id="30" name="Google Shape;30;p3"/>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1" name="Google Shape;31;p3"/>
            <p:cNvSpPr/>
            <p:nvPr/>
          </p:nvSpPr>
          <p:spPr>
            <a:xfrm>
              <a:off x="7026850" y="1831963"/>
              <a:ext cx="17700" cy="11430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 name="Google Shape;32;p3"/>
          <p:cNvGrpSpPr/>
          <p:nvPr/>
        </p:nvGrpSpPr>
        <p:grpSpPr>
          <a:xfrm>
            <a:off x="8514939" y="0"/>
            <a:ext cx="170472" cy="2234029"/>
            <a:chOff x="7576714" y="1094963"/>
            <a:chExt cx="170472" cy="2234029"/>
          </a:xfrm>
        </p:grpSpPr>
        <p:sp>
          <p:nvSpPr>
            <p:cNvPr id="33" name="Google Shape;33;p3"/>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4" name="Google Shape;34;p3"/>
            <p:cNvSpPr/>
            <p:nvPr/>
          </p:nvSpPr>
          <p:spPr>
            <a:xfrm>
              <a:off x="7652975" y="1094963"/>
              <a:ext cx="17700" cy="18801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 name="Google Shape;35;p3"/>
          <p:cNvGrpSpPr/>
          <p:nvPr/>
        </p:nvGrpSpPr>
        <p:grpSpPr>
          <a:xfrm>
            <a:off x="2295272" y="0"/>
            <a:ext cx="288375" cy="2884716"/>
            <a:chOff x="7883572" y="937188"/>
            <a:chExt cx="288375" cy="2884716"/>
          </a:xfrm>
        </p:grpSpPr>
        <p:sp>
          <p:nvSpPr>
            <p:cNvPr id="36" name="Google Shape;36;p3"/>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 name="Google Shape;37;p3"/>
            <p:cNvSpPr/>
            <p:nvPr/>
          </p:nvSpPr>
          <p:spPr>
            <a:xfrm>
              <a:off x="8024900" y="937188"/>
              <a:ext cx="17700" cy="20379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 name="Google Shape;38;p3"/>
          <p:cNvGrpSpPr/>
          <p:nvPr/>
        </p:nvGrpSpPr>
        <p:grpSpPr>
          <a:xfrm>
            <a:off x="1140646" y="293240"/>
            <a:ext cx="157798" cy="180711"/>
            <a:chOff x="3462796" y="2555878"/>
            <a:chExt cx="157798" cy="180711"/>
          </a:xfrm>
        </p:grpSpPr>
        <p:sp>
          <p:nvSpPr>
            <p:cNvPr id="39" name="Google Shape;39;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 name="Google Shape;40;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 name="Google Shape;41;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 name="Google Shape;42;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 name="Google Shape;43;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 name="Google Shape;44;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45" name="Google Shape;45;p3"/>
          <p:cNvGrpSpPr/>
          <p:nvPr/>
        </p:nvGrpSpPr>
        <p:grpSpPr>
          <a:xfrm>
            <a:off x="4022411" y="1914288"/>
            <a:ext cx="180404" cy="190055"/>
            <a:chOff x="3770248" y="2527300"/>
            <a:chExt cx="180404" cy="190055"/>
          </a:xfrm>
        </p:grpSpPr>
        <p:sp>
          <p:nvSpPr>
            <p:cNvPr id="46" name="Google Shape;46;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 name="Google Shape;47;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 name="Google Shape;48;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 name="Google Shape;49;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50" name="Google Shape;50;p3"/>
          <p:cNvGrpSpPr/>
          <p:nvPr/>
        </p:nvGrpSpPr>
        <p:grpSpPr>
          <a:xfrm>
            <a:off x="7394864" y="516070"/>
            <a:ext cx="214463" cy="245604"/>
            <a:chOff x="3462796" y="2555878"/>
            <a:chExt cx="157798" cy="180711"/>
          </a:xfrm>
        </p:grpSpPr>
        <p:sp>
          <p:nvSpPr>
            <p:cNvPr id="51" name="Google Shape;51;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2" name="Google Shape;52;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 name="Google Shape;53;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 name="Google Shape;54;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 name="Google Shape;55;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 name="Google Shape;56;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57" name="Google Shape;57;p3"/>
          <p:cNvGrpSpPr/>
          <p:nvPr/>
        </p:nvGrpSpPr>
        <p:grpSpPr>
          <a:xfrm>
            <a:off x="5968644" y="2524138"/>
            <a:ext cx="245187" cy="258304"/>
            <a:chOff x="3770248" y="2527300"/>
            <a:chExt cx="180404" cy="190055"/>
          </a:xfrm>
        </p:grpSpPr>
        <p:sp>
          <p:nvSpPr>
            <p:cNvPr id="58" name="Google Shape;58;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9" name="Google Shape;59;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 name="Google Shape;60;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 name="Google Shape;61;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62" name="Google Shape;62;p3"/>
          <p:cNvGrpSpPr/>
          <p:nvPr/>
        </p:nvGrpSpPr>
        <p:grpSpPr>
          <a:xfrm rot="5400000">
            <a:off x="5717697" y="1234087"/>
            <a:ext cx="214448" cy="245568"/>
            <a:chOff x="3462796" y="2555878"/>
            <a:chExt cx="157798" cy="180711"/>
          </a:xfrm>
        </p:grpSpPr>
        <p:sp>
          <p:nvSpPr>
            <p:cNvPr id="63" name="Google Shape;63;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 name="Google Shape;64;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 name="Google Shape;65;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 name="Google Shape;66;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 name="Google Shape;67;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8" name="Google Shape;68;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69" name="Google Shape;69;p3"/>
          <p:cNvGrpSpPr/>
          <p:nvPr/>
        </p:nvGrpSpPr>
        <p:grpSpPr>
          <a:xfrm>
            <a:off x="338248" y="3028088"/>
            <a:ext cx="180404" cy="190055"/>
            <a:chOff x="3770248" y="2527300"/>
            <a:chExt cx="180404" cy="190055"/>
          </a:xfrm>
        </p:grpSpPr>
        <p:sp>
          <p:nvSpPr>
            <p:cNvPr id="70" name="Google Shape;70;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 name="Google Shape;71;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2" name="Google Shape;72;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3" name="Google Shape;73;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74" name="Google Shape;74;p3"/>
          <p:cNvSpPr txBox="1">
            <a:spLocks noGrp="1"/>
          </p:cNvSpPr>
          <p:nvPr>
            <p:ph type="ctrTitle"/>
          </p:nvPr>
        </p:nvSpPr>
        <p:spPr>
          <a:xfrm>
            <a:off x="855300" y="3382225"/>
            <a:ext cx="7433400" cy="8103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t" anchorCtr="0">
            <a:noAutofit/>
          </a:bodyPr>
          <a:lstStyle>
            <a:lvl1pPr lvl="0"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1pPr>
            <a:lvl2pPr lvl="1"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2pPr>
            <a:lvl3pPr lvl="2"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3pPr>
            <a:lvl4pPr lvl="3"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4pPr>
            <a:lvl5pPr lvl="4"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5pPr>
            <a:lvl6pPr lvl="5"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6pPr>
            <a:lvl7pPr lvl="6"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7pPr>
            <a:lvl8pPr lvl="7"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8pPr>
            <a:lvl9pPr lvl="8" algn="ctr">
              <a:lnSpc>
                <a:spcPct val="90000"/>
              </a:lnSpc>
              <a:spcBef>
                <a:spcPts val="0"/>
              </a:spcBef>
              <a:spcAft>
                <a:spcPts val="0"/>
              </a:spcAft>
              <a:buClr>
                <a:schemeClr val="lt1"/>
              </a:buClr>
              <a:buSzPts val="6500"/>
              <a:buFont typeface="Arial"/>
              <a:buNone/>
              <a:defRPr sz="6500">
                <a:solidFill>
                  <a:schemeClr val="lt1"/>
                </a:solidFill>
                <a:latin typeface="Arial"/>
                <a:ea typeface="Arial"/>
                <a:cs typeface="Arial"/>
                <a:sym typeface="Arial"/>
              </a:defRPr>
            </a:lvl9pPr>
          </a:lstStyle>
          <a:p>
            <a:endParaRPr/>
          </a:p>
        </p:txBody>
      </p:sp>
      <p:grpSp>
        <p:nvGrpSpPr>
          <p:cNvPr id="75" name="Google Shape;75;p3"/>
          <p:cNvGrpSpPr/>
          <p:nvPr/>
        </p:nvGrpSpPr>
        <p:grpSpPr>
          <a:xfrm rot="-2700000">
            <a:off x="8555730" y="2841622"/>
            <a:ext cx="180402" cy="190053"/>
            <a:chOff x="3770248" y="2527300"/>
            <a:chExt cx="180404" cy="190055"/>
          </a:xfrm>
        </p:grpSpPr>
        <p:sp>
          <p:nvSpPr>
            <p:cNvPr id="76" name="Google Shape;76;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7" name="Google Shape;77;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8" name="Google Shape;78;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9" name="Google Shape;79;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80" name="Google Shape;80;p3"/>
          <p:cNvGrpSpPr/>
          <p:nvPr/>
        </p:nvGrpSpPr>
        <p:grpSpPr>
          <a:xfrm>
            <a:off x="2484475" y="3"/>
            <a:ext cx="1046700" cy="3098822"/>
            <a:chOff x="2484475" y="3"/>
            <a:chExt cx="1046700" cy="3098822"/>
          </a:xfrm>
        </p:grpSpPr>
        <p:sp>
          <p:nvSpPr>
            <p:cNvPr id="81" name="Google Shape;81;p3"/>
            <p:cNvSpPr/>
            <p:nvPr/>
          </p:nvSpPr>
          <p:spPr>
            <a:xfrm>
              <a:off x="2484475" y="2052125"/>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3"/>
            <p:cNvSpPr/>
            <p:nvPr/>
          </p:nvSpPr>
          <p:spPr>
            <a:xfrm>
              <a:off x="2643144" y="2210793"/>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3" name="Google Shape;83;p3"/>
            <p:cNvGrpSpPr/>
            <p:nvPr/>
          </p:nvGrpSpPr>
          <p:grpSpPr>
            <a:xfrm>
              <a:off x="2769703" y="3"/>
              <a:ext cx="510180" cy="2812953"/>
              <a:chOff x="1818382" y="1216859"/>
              <a:chExt cx="466728" cy="2573372"/>
            </a:xfrm>
          </p:grpSpPr>
          <p:grpSp>
            <p:nvGrpSpPr>
              <p:cNvPr id="84" name="Google Shape;84;p3"/>
              <p:cNvGrpSpPr/>
              <p:nvPr/>
            </p:nvGrpSpPr>
            <p:grpSpPr>
              <a:xfrm>
                <a:off x="1818382" y="2971595"/>
                <a:ext cx="466728" cy="818636"/>
                <a:chOff x="1818382" y="2942618"/>
                <a:chExt cx="466728" cy="818636"/>
              </a:xfrm>
            </p:grpSpPr>
            <p:sp>
              <p:nvSpPr>
                <p:cNvPr id="85" name="Google Shape;85;p3"/>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6" name="Google Shape;86;p3"/>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7" name="Google Shape;87;p3"/>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88" name="Google Shape;88;p3"/>
              <p:cNvSpPr/>
              <p:nvPr/>
            </p:nvSpPr>
            <p:spPr>
              <a:xfrm>
                <a:off x="2046058" y="1216859"/>
                <a:ext cx="17700" cy="1761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 name="Google Shape;89;p3"/>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3"/>
          <p:cNvGrpSpPr/>
          <p:nvPr/>
        </p:nvGrpSpPr>
        <p:grpSpPr>
          <a:xfrm>
            <a:off x="3961868" y="-4"/>
            <a:ext cx="905291" cy="1913714"/>
            <a:chOff x="3961868" y="-4"/>
            <a:chExt cx="905291" cy="1913714"/>
          </a:xfrm>
        </p:grpSpPr>
        <p:grpSp>
          <p:nvGrpSpPr>
            <p:cNvPr id="91" name="Google Shape;91;p3"/>
            <p:cNvGrpSpPr/>
            <p:nvPr/>
          </p:nvGrpSpPr>
          <p:grpSpPr>
            <a:xfrm>
              <a:off x="3961868" y="1008419"/>
              <a:ext cx="905291" cy="905291"/>
              <a:chOff x="764100" y="3623300"/>
              <a:chExt cx="1046700" cy="1046700"/>
            </a:xfrm>
          </p:grpSpPr>
          <p:sp>
            <p:nvSpPr>
              <p:cNvPr id="92" name="Google Shape;92;p3"/>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3"/>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4" name="Google Shape;94;p3"/>
            <p:cNvGrpSpPr/>
            <p:nvPr/>
          </p:nvGrpSpPr>
          <p:grpSpPr>
            <a:xfrm>
              <a:off x="4155315" y="-4"/>
              <a:ext cx="522826" cy="1721098"/>
              <a:chOff x="2447534" y="2035293"/>
              <a:chExt cx="478297" cy="1574511"/>
            </a:xfrm>
          </p:grpSpPr>
          <p:grpSp>
            <p:nvGrpSpPr>
              <p:cNvPr id="95" name="Google Shape;95;p3"/>
              <p:cNvGrpSpPr/>
              <p:nvPr/>
            </p:nvGrpSpPr>
            <p:grpSpPr>
              <a:xfrm>
                <a:off x="2447534" y="2035293"/>
                <a:ext cx="478297" cy="1574511"/>
                <a:chOff x="2447534" y="2035293"/>
                <a:chExt cx="478297" cy="1574511"/>
              </a:xfrm>
            </p:grpSpPr>
            <p:grpSp>
              <p:nvGrpSpPr>
                <p:cNvPr id="96" name="Google Shape;96;p3"/>
                <p:cNvGrpSpPr/>
                <p:nvPr/>
              </p:nvGrpSpPr>
              <p:grpSpPr>
                <a:xfrm>
                  <a:off x="2447534" y="2971595"/>
                  <a:ext cx="478297" cy="638209"/>
                  <a:chOff x="2447534" y="3081786"/>
                  <a:chExt cx="478297" cy="638209"/>
                </a:xfrm>
              </p:grpSpPr>
              <p:sp>
                <p:nvSpPr>
                  <p:cNvPr id="97" name="Google Shape;97;p3"/>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8" name="Google Shape;98;p3"/>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9" name="Google Shape;99;p3"/>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00" name="Google Shape;100;p3"/>
                <p:cNvSpPr/>
                <p:nvPr/>
              </p:nvSpPr>
              <p:spPr>
                <a:xfrm>
                  <a:off x="2675610" y="2035293"/>
                  <a:ext cx="17700" cy="942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1" name="Google Shape;101;p3"/>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 name="Google Shape;103;p3"/>
          <p:cNvGrpSpPr/>
          <p:nvPr/>
        </p:nvGrpSpPr>
        <p:grpSpPr>
          <a:xfrm>
            <a:off x="5194218" y="4"/>
            <a:ext cx="522827" cy="1415952"/>
            <a:chOff x="5194218" y="4"/>
            <a:chExt cx="522827" cy="1415952"/>
          </a:xfrm>
        </p:grpSpPr>
        <p:grpSp>
          <p:nvGrpSpPr>
            <p:cNvPr id="104" name="Google Shape;104;p3"/>
            <p:cNvGrpSpPr/>
            <p:nvPr/>
          </p:nvGrpSpPr>
          <p:grpSpPr>
            <a:xfrm>
              <a:off x="5194218" y="893129"/>
              <a:ext cx="522827" cy="522827"/>
              <a:chOff x="764100" y="3623300"/>
              <a:chExt cx="1046700" cy="1046700"/>
            </a:xfrm>
          </p:grpSpPr>
          <p:sp>
            <p:nvSpPr>
              <p:cNvPr id="105" name="Google Shape;105;p3"/>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3"/>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7" name="Google Shape;107;p3"/>
            <p:cNvGrpSpPr/>
            <p:nvPr/>
          </p:nvGrpSpPr>
          <p:grpSpPr>
            <a:xfrm>
              <a:off x="5371921" y="4"/>
              <a:ext cx="182209" cy="1277751"/>
              <a:chOff x="3305183" y="2153669"/>
              <a:chExt cx="166690" cy="1168924"/>
            </a:xfrm>
          </p:grpSpPr>
          <p:grpSp>
            <p:nvGrpSpPr>
              <p:cNvPr id="108" name="Google Shape;108;p3"/>
              <p:cNvGrpSpPr/>
              <p:nvPr/>
            </p:nvGrpSpPr>
            <p:grpSpPr>
              <a:xfrm>
                <a:off x="3305183" y="2153669"/>
                <a:ext cx="166690" cy="1168924"/>
                <a:chOff x="3305183" y="2153669"/>
                <a:chExt cx="166690" cy="1168924"/>
              </a:xfrm>
            </p:grpSpPr>
            <p:grpSp>
              <p:nvGrpSpPr>
                <p:cNvPr id="109" name="Google Shape;109;p3"/>
                <p:cNvGrpSpPr/>
                <p:nvPr/>
              </p:nvGrpSpPr>
              <p:grpSpPr>
                <a:xfrm>
                  <a:off x="3305183" y="2971595"/>
                  <a:ext cx="166690" cy="350998"/>
                  <a:chOff x="3305183" y="3146560"/>
                  <a:chExt cx="166690" cy="350998"/>
                </a:xfrm>
              </p:grpSpPr>
              <p:sp>
                <p:nvSpPr>
                  <p:cNvPr id="110" name="Google Shape;110;p3"/>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1" name="Google Shape;111;p3"/>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2" name="Google Shape;112;p3"/>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13" name="Google Shape;113;p3"/>
                <p:cNvSpPr/>
                <p:nvPr/>
              </p:nvSpPr>
              <p:spPr>
                <a:xfrm>
                  <a:off x="3375902" y="2153669"/>
                  <a:ext cx="17700" cy="824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 name="Google Shape;114;p3"/>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 name="Google Shape;115;p3"/>
          <p:cNvGrpSpPr/>
          <p:nvPr/>
        </p:nvGrpSpPr>
        <p:grpSpPr>
          <a:xfrm>
            <a:off x="7824797" y="4"/>
            <a:ext cx="860597" cy="3024352"/>
            <a:chOff x="7824797" y="4"/>
            <a:chExt cx="860597" cy="3024352"/>
          </a:xfrm>
        </p:grpSpPr>
        <p:grpSp>
          <p:nvGrpSpPr>
            <p:cNvPr id="116" name="Google Shape;116;p3"/>
            <p:cNvGrpSpPr/>
            <p:nvPr/>
          </p:nvGrpSpPr>
          <p:grpSpPr>
            <a:xfrm>
              <a:off x="7824797" y="1891931"/>
              <a:ext cx="860597" cy="1132425"/>
              <a:chOff x="764100" y="3623300"/>
              <a:chExt cx="1046700" cy="1046700"/>
            </a:xfrm>
          </p:grpSpPr>
          <p:sp>
            <p:nvSpPr>
              <p:cNvPr id="117" name="Google Shape;117;p3"/>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3"/>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9" name="Google Shape;119;p3"/>
            <p:cNvGrpSpPr/>
            <p:nvPr/>
          </p:nvGrpSpPr>
          <p:grpSpPr>
            <a:xfrm>
              <a:off x="8100547" y="4"/>
              <a:ext cx="300376" cy="2805683"/>
              <a:chOff x="3792712" y="1254959"/>
              <a:chExt cx="274793" cy="2566721"/>
            </a:xfrm>
          </p:grpSpPr>
          <p:grpSp>
            <p:nvGrpSpPr>
              <p:cNvPr id="120" name="Google Shape;120;p3"/>
              <p:cNvGrpSpPr/>
              <p:nvPr/>
            </p:nvGrpSpPr>
            <p:grpSpPr>
              <a:xfrm>
                <a:off x="3792712" y="1254959"/>
                <a:ext cx="274793" cy="2566721"/>
                <a:chOff x="3792712" y="1254959"/>
                <a:chExt cx="274793" cy="2566721"/>
              </a:xfrm>
            </p:grpSpPr>
            <p:grpSp>
              <p:nvGrpSpPr>
                <p:cNvPr id="121" name="Google Shape;121;p3"/>
                <p:cNvGrpSpPr/>
                <p:nvPr/>
              </p:nvGrpSpPr>
              <p:grpSpPr>
                <a:xfrm>
                  <a:off x="3792712" y="2971595"/>
                  <a:ext cx="274793" cy="850085"/>
                  <a:chOff x="3792712" y="2879468"/>
                  <a:chExt cx="274793" cy="850085"/>
                </a:xfrm>
              </p:grpSpPr>
              <p:sp>
                <p:nvSpPr>
                  <p:cNvPr id="122" name="Google Shape;122;p3"/>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 name="Google Shape;123;p3"/>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4" name="Google Shape;124;p3"/>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25" name="Google Shape;125;p3"/>
                <p:cNvSpPr/>
                <p:nvPr/>
              </p:nvSpPr>
              <p:spPr>
                <a:xfrm>
                  <a:off x="3923169" y="1254959"/>
                  <a:ext cx="17700" cy="1722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6" name="Google Shape;126;p3"/>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 name="Google Shape;128;p3"/>
          <p:cNvGrpSpPr/>
          <p:nvPr/>
        </p:nvGrpSpPr>
        <p:grpSpPr>
          <a:xfrm>
            <a:off x="1192601" y="-5"/>
            <a:ext cx="1046700" cy="2424933"/>
            <a:chOff x="1192601" y="-5"/>
            <a:chExt cx="1046700" cy="2424933"/>
          </a:xfrm>
        </p:grpSpPr>
        <p:grpSp>
          <p:nvGrpSpPr>
            <p:cNvPr id="129" name="Google Shape;129;p3"/>
            <p:cNvGrpSpPr/>
            <p:nvPr/>
          </p:nvGrpSpPr>
          <p:grpSpPr>
            <a:xfrm>
              <a:off x="1192601" y="1378228"/>
              <a:ext cx="1046700" cy="1046700"/>
              <a:chOff x="764100" y="3623300"/>
              <a:chExt cx="1046700" cy="1046700"/>
            </a:xfrm>
          </p:grpSpPr>
          <p:sp>
            <p:nvSpPr>
              <p:cNvPr id="130" name="Google Shape;130;p3"/>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3"/>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2" name="Google Shape;132;p3"/>
            <p:cNvGrpSpPr/>
            <p:nvPr/>
          </p:nvGrpSpPr>
          <p:grpSpPr>
            <a:xfrm>
              <a:off x="1417979" y="-5"/>
              <a:ext cx="580390" cy="2131191"/>
              <a:chOff x="522260" y="1950146"/>
              <a:chExt cx="530958" cy="1949676"/>
            </a:xfrm>
          </p:grpSpPr>
          <p:grpSp>
            <p:nvGrpSpPr>
              <p:cNvPr id="133" name="Google Shape;133;p3"/>
              <p:cNvGrpSpPr/>
              <p:nvPr/>
            </p:nvGrpSpPr>
            <p:grpSpPr>
              <a:xfrm>
                <a:off x="522260" y="1950146"/>
                <a:ext cx="530958" cy="1949676"/>
                <a:chOff x="522260" y="1950146"/>
                <a:chExt cx="530958" cy="1949676"/>
              </a:xfrm>
            </p:grpSpPr>
            <p:grpSp>
              <p:nvGrpSpPr>
                <p:cNvPr id="134" name="Google Shape;134;p3"/>
                <p:cNvGrpSpPr/>
                <p:nvPr/>
              </p:nvGrpSpPr>
              <p:grpSpPr>
                <a:xfrm>
                  <a:off x="522260" y="2971595"/>
                  <a:ext cx="530958" cy="928227"/>
                  <a:chOff x="522260" y="2971595"/>
                  <a:chExt cx="530958" cy="928227"/>
                </a:xfrm>
              </p:grpSpPr>
              <p:sp>
                <p:nvSpPr>
                  <p:cNvPr id="135" name="Google Shape;135;p3"/>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6" name="Google Shape;136;p3"/>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7" name="Google Shape;137;p3"/>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8" name="Google Shape;138;p3"/>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39" name="Google Shape;139;p3"/>
                <p:cNvSpPr/>
                <p:nvPr/>
              </p:nvSpPr>
              <p:spPr>
                <a:xfrm>
                  <a:off x="786939" y="1950146"/>
                  <a:ext cx="17700" cy="1027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0" name="Google Shape;140;p3"/>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1" name="Google Shape;141;p3"/>
          <p:cNvGrpSpPr/>
          <p:nvPr/>
        </p:nvGrpSpPr>
        <p:grpSpPr>
          <a:xfrm>
            <a:off x="6010934" y="1"/>
            <a:ext cx="1046700" cy="2793377"/>
            <a:chOff x="6010934" y="1"/>
            <a:chExt cx="1046700" cy="2793377"/>
          </a:xfrm>
        </p:grpSpPr>
        <p:grpSp>
          <p:nvGrpSpPr>
            <p:cNvPr id="142" name="Google Shape;142;p3"/>
            <p:cNvGrpSpPr/>
            <p:nvPr/>
          </p:nvGrpSpPr>
          <p:grpSpPr>
            <a:xfrm>
              <a:off x="6010934" y="1746678"/>
              <a:ext cx="1046700" cy="1046700"/>
              <a:chOff x="764100" y="3623300"/>
              <a:chExt cx="1046700" cy="1046700"/>
            </a:xfrm>
          </p:grpSpPr>
          <p:sp>
            <p:nvSpPr>
              <p:cNvPr id="143" name="Google Shape;143;p3"/>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 name="Google Shape;145;p3"/>
            <p:cNvGrpSpPr/>
            <p:nvPr/>
          </p:nvGrpSpPr>
          <p:grpSpPr>
            <a:xfrm>
              <a:off x="6308747" y="1"/>
              <a:ext cx="441786" cy="2571886"/>
              <a:chOff x="1121941" y="1609666"/>
              <a:chExt cx="404159" cy="2352837"/>
            </a:xfrm>
          </p:grpSpPr>
          <p:grpSp>
            <p:nvGrpSpPr>
              <p:cNvPr id="146" name="Google Shape;146;p3"/>
              <p:cNvGrpSpPr/>
              <p:nvPr/>
            </p:nvGrpSpPr>
            <p:grpSpPr>
              <a:xfrm>
                <a:off x="1121941" y="1609666"/>
                <a:ext cx="404159" cy="2352837"/>
                <a:chOff x="1121941" y="1609666"/>
                <a:chExt cx="404159" cy="2352837"/>
              </a:xfrm>
            </p:grpSpPr>
            <p:grpSp>
              <p:nvGrpSpPr>
                <p:cNvPr id="147" name="Google Shape;147;p3"/>
                <p:cNvGrpSpPr/>
                <p:nvPr/>
              </p:nvGrpSpPr>
              <p:grpSpPr>
                <a:xfrm>
                  <a:off x="1121941" y="2971595"/>
                  <a:ext cx="404159" cy="990908"/>
                  <a:chOff x="1121941" y="2969319"/>
                  <a:chExt cx="404159" cy="990908"/>
                </a:xfrm>
              </p:grpSpPr>
              <p:sp>
                <p:nvSpPr>
                  <p:cNvPr id="148" name="Google Shape;148;p3"/>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9" name="Google Shape;149;p3"/>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0" name="Google Shape;150;p3"/>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1" name="Google Shape;151;p3"/>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52" name="Google Shape;152;p3"/>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3" name="Google Shape;153;p3"/>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7" name="Google Shape;157;p3"/>
          <p:cNvGrpSpPr/>
          <p:nvPr/>
        </p:nvGrpSpPr>
        <p:grpSpPr>
          <a:xfrm>
            <a:off x="721731" y="-1"/>
            <a:ext cx="522827" cy="2757179"/>
            <a:chOff x="721731" y="-1"/>
            <a:chExt cx="522827" cy="2757179"/>
          </a:xfrm>
        </p:grpSpPr>
        <p:grpSp>
          <p:nvGrpSpPr>
            <p:cNvPr id="158" name="Google Shape;158;p3"/>
            <p:cNvGrpSpPr/>
            <p:nvPr/>
          </p:nvGrpSpPr>
          <p:grpSpPr>
            <a:xfrm>
              <a:off x="721731" y="2234351"/>
              <a:ext cx="522827" cy="522827"/>
              <a:chOff x="764100" y="3623300"/>
              <a:chExt cx="1046700" cy="1046700"/>
            </a:xfrm>
          </p:grpSpPr>
          <p:sp>
            <p:nvSpPr>
              <p:cNvPr id="159" name="Google Shape;159;p3"/>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3"/>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1" name="Google Shape;161;p3"/>
            <p:cNvGrpSpPr/>
            <p:nvPr/>
          </p:nvGrpSpPr>
          <p:grpSpPr>
            <a:xfrm>
              <a:off x="892053" y="-1"/>
              <a:ext cx="182209" cy="2616197"/>
              <a:chOff x="3305183" y="929219"/>
              <a:chExt cx="166690" cy="2393374"/>
            </a:xfrm>
          </p:grpSpPr>
          <p:grpSp>
            <p:nvGrpSpPr>
              <p:cNvPr id="162" name="Google Shape;162;p3"/>
              <p:cNvGrpSpPr/>
              <p:nvPr/>
            </p:nvGrpSpPr>
            <p:grpSpPr>
              <a:xfrm>
                <a:off x="3305183" y="929219"/>
                <a:ext cx="166690" cy="2393374"/>
                <a:chOff x="3305183" y="929219"/>
                <a:chExt cx="166690" cy="2393374"/>
              </a:xfrm>
            </p:grpSpPr>
            <p:grpSp>
              <p:nvGrpSpPr>
                <p:cNvPr id="163" name="Google Shape;163;p3"/>
                <p:cNvGrpSpPr/>
                <p:nvPr/>
              </p:nvGrpSpPr>
              <p:grpSpPr>
                <a:xfrm>
                  <a:off x="3305183" y="2971595"/>
                  <a:ext cx="166690" cy="350998"/>
                  <a:chOff x="3305183" y="3146560"/>
                  <a:chExt cx="166690" cy="350998"/>
                </a:xfrm>
              </p:grpSpPr>
              <p:sp>
                <p:nvSpPr>
                  <p:cNvPr id="164" name="Google Shape;164;p3"/>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5" name="Google Shape;165;p3"/>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6" name="Google Shape;166;p3"/>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67" name="Google Shape;167;p3"/>
                <p:cNvSpPr/>
                <p:nvPr/>
              </p:nvSpPr>
              <p:spPr>
                <a:xfrm>
                  <a:off x="3375919" y="929219"/>
                  <a:ext cx="17700" cy="2048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8" name="Google Shape;168;p3"/>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501"/>
        <p:cNvGrpSpPr/>
        <p:nvPr/>
      </p:nvGrpSpPr>
      <p:grpSpPr>
        <a:xfrm>
          <a:off x="0" y="0"/>
          <a:ext cx="0" cy="0"/>
          <a:chOff x="0" y="0"/>
          <a:chExt cx="0" cy="0"/>
        </a:xfrm>
      </p:grpSpPr>
      <p:sp>
        <p:nvSpPr>
          <p:cNvPr id="2502" name="Google Shape;2502;p22"/>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2503" name="Google Shape;2503;p22"/>
          <p:cNvSpPr txBox="1">
            <a:spLocks noGrp="1"/>
          </p:cNvSpPr>
          <p:nvPr>
            <p:ph type="body" idx="1"/>
          </p:nvPr>
        </p:nvSpPr>
        <p:spPr>
          <a:xfrm>
            <a:off x="702900" y="1430150"/>
            <a:ext cx="1964400" cy="32565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SzPts val="1800"/>
              <a:buChar char="⊹"/>
              <a:defRPr sz="1800"/>
            </a:lvl1pPr>
            <a:lvl2pPr marL="914400" lvl="1" indent="-342900" algn="l">
              <a:lnSpc>
                <a:spcPct val="115000"/>
              </a:lnSpc>
              <a:spcBef>
                <a:spcPts val="800"/>
              </a:spcBef>
              <a:spcAft>
                <a:spcPts val="0"/>
              </a:spcAft>
              <a:buSzPts val="1800"/>
              <a:buChar char="×"/>
              <a:defRPr sz="1800"/>
            </a:lvl2pPr>
            <a:lvl3pPr marL="1371600" lvl="2" indent="-342900" algn="l">
              <a:lnSpc>
                <a:spcPct val="115000"/>
              </a:lnSpc>
              <a:spcBef>
                <a:spcPts val="800"/>
              </a:spcBef>
              <a:spcAft>
                <a:spcPts val="0"/>
              </a:spcAft>
              <a:buSzPts val="1800"/>
              <a:buChar char="⬩"/>
              <a:defRPr sz="1800"/>
            </a:lvl3pPr>
            <a:lvl4pPr marL="1828800" lvl="3" indent="-342900" algn="l">
              <a:lnSpc>
                <a:spcPct val="115000"/>
              </a:lnSpc>
              <a:spcBef>
                <a:spcPts val="800"/>
              </a:spcBef>
              <a:spcAft>
                <a:spcPts val="0"/>
              </a:spcAft>
              <a:buSzPts val="1800"/>
              <a:buChar char="●"/>
              <a:defRPr sz="1800"/>
            </a:lvl4pPr>
            <a:lvl5pPr marL="2286000" lvl="4" indent="-342900" algn="l">
              <a:lnSpc>
                <a:spcPct val="115000"/>
              </a:lnSpc>
              <a:spcBef>
                <a:spcPts val="800"/>
              </a:spcBef>
              <a:spcAft>
                <a:spcPts val="0"/>
              </a:spcAft>
              <a:buSzPts val="1800"/>
              <a:buChar char="○"/>
              <a:defRPr sz="1800"/>
            </a:lvl5pPr>
            <a:lvl6pPr marL="2743200" lvl="5" indent="-342900" algn="l">
              <a:lnSpc>
                <a:spcPct val="115000"/>
              </a:lnSpc>
              <a:spcBef>
                <a:spcPts val="800"/>
              </a:spcBef>
              <a:spcAft>
                <a:spcPts val="0"/>
              </a:spcAft>
              <a:buSzPts val="1800"/>
              <a:buChar char="■"/>
              <a:defRPr sz="1800"/>
            </a:lvl6pPr>
            <a:lvl7pPr marL="3200400" lvl="6" indent="-342900" algn="l">
              <a:lnSpc>
                <a:spcPct val="115000"/>
              </a:lnSpc>
              <a:spcBef>
                <a:spcPts val="800"/>
              </a:spcBef>
              <a:spcAft>
                <a:spcPts val="0"/>
              </a:spcAft>
              <a:buSzPts val="1800"/>
              <a:buChar char="●"/>
              <a:defRPr sz="1800"/>
            </a:lvl7pPr>
            <a:lvl8pPr marL="3657600" lvl="7" indent="-342900" algn="l">
              <a:lnSpc>
                <a:spcPct val="115000"/>
              </a:lnSpc>
              <a:spcBef>
                <a:spcPts val="800"/>
              </a:spcBef>
              <a:spcAft>
                <a:spcPts val="0"/>
              </a:spcAft>
              <a:buSzPts val="1800"/>
              <a:buChar char="○"/>
              <a:defRPr sz="1800"/>
            </a:lvl8pPr>
            <a:lvl9pPr marL="4114800" lvl="8" indent="-342900" algn="l">
              <a:lnSpc>
                <a:spcPct val="115000"/>
              </a:lnSpc>
              <a:spcBef>
                <a:spcPts val="800"/>
              </a:spcBef>
              <a:spcAft>
                <a:spcPts val="800"/>
              </a:spcAft>
              <a:buSzPts val="1800"/>
              <a:buChar char="■"/>
              <a:defRPr sz="1800"/>
            </a:lvl9pPr>
          </a:lstStyle>
          <a:p>
            <a:endParaRPr/>
          </a:p>
        </p:txBody>
      </p:sp>
      <p:sp>
        <p:nvSpPr>
          <p:cNvPr id="2504" name="Google Shape;2504;p22"/>
          <p:cNvSpPr txBox="1">
            <a:spLocks noGrp="1"/>
          </p:cNvSpPr>
          <p:nvPr>
            <p:ph type="body" idx="2"/>
          </p:nvPr>
        </p:nvSpPr>
        <p:spPr>
          <a:xfrm>
            <a:off x="2873451" y="1430150"/>
            <a:ext cx="1964400" cy="32565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SzPts val="1800"/>
              <a:buChar char="⊹"/>
              <a:defRPr sz="1800"/>
            </a:lvl1pPr>
            <a:lvl2pPr marL="914400" lvl="1" indent="-342900" algn="l">
              <a:lnSpc>
                <a:spcPct val="115000"/>
              </a:lnSpc>
              <a:spcBef>
                <a:spcPts val="800"/>
              </a:spcBef>
              <a:spcAft>
                <a:spcPts val="0"/>
              </a:spcAft>
              <a:buSzPts val="1800"/>
              <a:buChar char="×"/>
              <a:defRPr sz="1800"/>
            </a:lvl2pPr>
            <a:lvl3pPr marL="1371600" lvl="2" indent="-342900" algn="l">
              <a:lnSpc>
                <a:spcPct val="115000"/>
              </a:lnSpc>
              <a:spcBef>
                <a:spcPts val="800"/>
              </a:spcBef>
              <a:spcAft>
                <a:spcPts val="0"/>
              </a:spcAft>
              <a:buSzPts val="1800"/>
              <a:buChar char="⬩"/>
              <a:defRPr sz="1800"/>
            </a:lvl3pPr>
            <a:lvl4pPr marL="1828800" lvl="3" indent="-342900" algn="l">
              <a:lnSpc>
                <a:spcPct val="115000"/>
              </a:lnSpc>
              <a:spcBef>
                <a:spcPts val="800"/>
              </a:spcBef>
              <a:spcAft>
                <a:spcPts val="0"/>
              </a:spcAft>
              <a:buSzPts val="1800"/>
              <a:buChar char="●"/>
              <a:defRPr sz="1800"/>
            </a:lvl4pPr>
            <a:lvl5pPr marL="2286000" lvl="4" indent="-342900" algn="l">
              <a:lnSpc>
                <a:spcPct val="115000"/>
              </a:lnSpc>
              <a:spcBef>
                <a:spcPts val="800"/>
              </a:spcBef>
              <a:spcAft>
                <a:spcPts val="0"/>
              </a:spcAft>
              <a:buSzPts val="1800"/>
              <a:buChar char="○"/>
              <a:defRPr sz="1800"/>
            </a:lvl5pPr>
            <a:lvl6pPr marL="2743200" lvl="5" indent="-342900" algn="l">
              <a:lnSpc>
                <a:spcPct val="115000"/>
              </a:lnSpc>
              <a:spcBef>
                <a:spcPts val="800"/>
              </a:spcBef>
              <a:spcAft>
                <a:spcPts val="0"/>
              </a:spcAft>
              <a:buSzPts val="1800"/>
              <a:buChar char="■"/>
              <a:defRPr sz="1800"/>
            </a:lvl6pPr>
            <a:lvl7pPr marL="3200400" lvl="6" indent="-342900" algn="l">
              <a:lnSpc>
                <a:spcPct val="115000"/>
              </a:lnSpc>
              <a:spcBef>
                <a:spcPts val="800"/>
              </a:spcBef>
              <a:spcAft>
                <a:spcPts val="0"/>
              </a:spcAft>
              <a:buSzPts val="1800"/>
              <a:buChar char="●"/>
              <a:defRPr sz="1800"/>
            </a:lvl7pPr>
            <a:lvl8pPr marL="3657600" lvl="7" indent="-342900" algn="l">
              <a:lnSpc>
                <a:spcPct val="115000"/>
              </a:lnSpc>
              <a:spcBef>
                <a:spcPts val="800"/>
              </a:spcBef>
              <a:spcAft>
                <a:spcPts val="0"/>
              </a:spcAft>
              <a:buSzPts val="1800"/>
              <a:buChar char="○"/>
              <a:defRPr sz="1800"/>
            </a:lvl8pPr>
            <a:lvl9pPr marL="4114800" lvl="8" indent="-342900" algn="l">
              <a:lnSpc>
                <a:spcPct val="115000"/>
              </a:lnSpc>
              <a:spcBef>
                <a:spcPts val="800"/>
              </a:spcBef>
              <a:spcAft>
                <a:spcPts val="800"/>
              </a:spcAft>
              <a:buSzPts val="1800"/>
              <a:buChar char="■"/>
              <a:defRPr sz="1800"/>
            </a:lvl9pPr>
          </a:lstStyle>
          <a:p>
            <a:endParaRPr/>
          </a:p>
        </p:txBody>
      </p:sp>
      <p:sp>
        <p:nvSpPr>
          <p:cNvPr id="2505" name="Google Shape;2505;p22"/>
          <p:cNvSpPr txBox="1">
            <a:spLocks noGrp="1"/>
          </p:cNvSpPr>
          <p:nvPr>
            <p:ph type="body" idx="3"/>
          </p:nvPr>
        </p:nvSpPr>
        <p:spPr>
          <a:xfrm>
            <a:off x="5044003" y="1430150"/>
            <a:ext cx="1964400" cy="32565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SzPts val="1800"/>
              <a:buChar char="⊹"/>
              <a:defRPr sz="1800"/>
            </a:lvl1pPr>
            <a:lvl2pPr marL="914400" lvl="1" indent="-342900" algn="l">
              <a:lnSpc>
                <a:spcPct val="115000"/>
              </a:lnSpc>
              <a:spcBef>
                <a:spcPts val="800"/>
              </a:spcBef>
              <a:spcAft>
                <a:spcPts val="0"/>
              </a:spcAft>
              <a:buSzPts val="1800"/>
              <a:buChar char="×"/>
              <a:defRPr sz="1800"/>
            </a:lvl2pPr>
            <a:lvl3pPr marL="1371600" lvl="2" indent="-342900" algn="l">
              <a:lnSpc>
                <a:spcPct val="115000"/>
              </a:lnSpc>
              <a:spcBef>
                <a:spcPts val="800"/>
              </a:spcBef>
              <a:spcAft>
                <a:spcPts val="0"/>
              </a:spcAft>
              <a:buSzPts val="1800"/>
              <a:buChar char="⬩"/>
              <a:defRPr sz="1800"/>
            </a:lvl3pPr>
            <a:lvl4pPr marL="1828800" lvl="3" indent="-342900" algn="l">
              <a:lnSpc>
                <a:spcPct val="115000"/>
              </a:lnSpc>
              <a:spcBef>
                <a:spcPts val="800"/>
              </a:spcBef>
              <a:spcAft>
                <a:spcPts val="0"/>
              </a:spcAft>
              <a:buSzPts val="1800"/>
              <a:buChar char="●"/>
              <a:defRPr sz="1800"/>
            </a:lvl4pPr>
            <a:lvl5pPr marL="2286000" lvl="4" indent="-342900" algn="l">
              <a:lnSpc>
                <a:spcPct val="115000"/>
              </a:lnSpc>
              <a:spcBef>
                <a:spcPts val="800"/>
              </a:spcBef>
              <a:spcAft>
                <a:spcPts val="0"/>
              </a:spcAft>
              <a:buSzPts val="1800"/>
              <a:buChar char="○"/>
              <a:defRPr sz="1800"/>
            </a:lvl5pPr>
            <a:lvl6pPr marL="2743200" lvl="5" indent="-342900" algn="l">
              <a:lnSpc>
                <a:spcPct val="115000"/>
              </a:lnSpc>
              <a:spcBef>
                <a:spcPts val="800"/>
              </a:spcBef>
              <a:spcAft>
                <a:spcPts val="0"/>
              </a:spcAft>
              <a:buSzPts val="1800"/>
              <a:buChar char="■"/>
              <a:defRPr sz="1800"/>
            </a:lvl6pPr>
            <a:lvl7pPr marL="3200400" lvl="6" indent="-342900" algn="l">
              <a:lnSpc>
                <a:spcPct val="115000"/>
              </a:lnSpc>
              <a:spcBef>
                <a:spcPts val="800"/>
              </a:spcBef>
              <a:spcAft>
                <a:spcPts val="0"/>
              </a:spcAft>
              <a:buSzPts val="1800"/>
              <a:buChar char="●"/>
              <a:defRPr sz="1800"/>
            </a:lvl7pPr>
            <a:lvl8pPr marL="3657600" lvl="7" indent="-342900" algn="l">
              <a:lnSpc>
                <a:spcPct val="115000"/>
              </a:lnSpc>
              <a:spcBef>
                <a:spcPts val="800"/>
              </a:spcBef>
              <a:spcAft>
                <a:spcPts val="0"/>
              </a:spcAft>
              <a:buSzPts val="1800"/>
              <a:buChar char="○"/>
              <a:defRPr sz="1800"/>
            </a:lvl8pPr>
            <a:lvl9pPr marL="4114800" lvl="8" indent="-342900" algn="l">
              <a:lnSpc>
                <a:spcPct val="115000"/>
              </a:lnSpc>
              <a:spcBef>
                <a:spcPts val="800"/>
              </a:spcBef>
              <a:spcAft>
                <a:spcPts val="800"/>
              </a:spcAft>
              <a:buSzPts val="1800"/>
              <a:buChar char="■"/>
              <a:defRPr sz="1800"/>
            </a:lvl9pPr>
          </a:lstStyle>
          <a:p>
            <a:endParaRPr/>
          </a:p>
        </p:txBody>
      </p:sp>
      <p:sp>
        <p:nvSpPr>
          <p:cNvPr id="2506" name="Google Shape;2506;p22"/>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2507" name="Google Shape;2507;p22"/>
          <p:cNvGrpSpPr/>
          <p:nvPr/>
        </p:nvGrpSpPr>
        <p:grpSpPr>
          <a:xfrm>
            <a:off x="6800134" y="-29"/>
            <a:ext cx="2382301" cy="4610467"/>
            <a:chOff x="6800134" y="-29"/>
            <a:chExt cx="2382301" cy="4610467"/>
          </a:xfrm>
        </p:grpSpPr>
        <p:grpSp>
          <p:nvGrpSpPr>
            <p:cNvPr id="2508" name="Google Shape;2508;p22"/>
            <p:cNvGrpSpPr/>
            <p:nvPr/>
          </p:nvGrpSpPr>
          <p:grpSpPr>
            <a:xfrm>
              <a:off x="7737776" y="-17"/>
              <a:ext cx="448629" cy="4610455"/>
              <a:chOff x="6798998" y="-1296139"/>
              <a:chExt cx="476555" cy="4897445"/>
            </a:xfrm>
          </p:grpSpPr>
          <p:sp>
            <p:nvSpPr>
              <p:cNvPr id="2509" name="Google Shape;2509;p22"/>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10" name="Google Shape;2510;p22"/>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11" name="Google Shape;2511;p22"/>
            <p:cNvGrpSpPr/>
            <p:nvPr/>
          </p:nvGrpSpPr>
          <p:grpSpPr>
            <a:xfrm>
              <a:off x="8636876" y="46"/>
              <a:ext cx="382387" cy="1450044"/>
              <a:chOff x="5578966" y="2422197"/>
              <a:chExt cx="406190" cy="1540306"/>
            </a:xfrm>
          </p:grpSpPr>
          <p:sp>
            <p:nvSpPr>
              <p:cNvPr id="2512" name="Google Shape;2512;p22"/>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13" name="Google Shape;2513;p22"/>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14" name="Google Shape;2514;p22"/>
            <p:cNvGrpSpPr/>
            <p:nvPr/>
          </p:nvGrpSpPr>
          <p:grpSpPr>
            <a:xfrm>
              <a:off x="8035385" y="23"/>
              <a:ext cx="439174" cy="2683137"/>
              <a:chOff x="6176324" y="940075"/>
              <a:chExt cx="466512" cy="2850156"/>
            </a:xfrm>
          </p:grpSpPr>
          <p:sp>
            <p:nvSpPr>
              <p:cNvPr id="2515" name="Google Shape;2515;p2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16" name="Google Shape;2516;p22"/>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17" name="Google Shape;2517;p22"/>
            <p:cNvGrpSpPr/>
            <p:nvPr/>
          </p:nvGrpSpPr>
          <p:grpSpPr>
            <a:xfrm>
              <a:off x="6999976" y="11"/>
              <a:ext cx="271476" cy="3307838"/>
              <a:chOff x="7883572" y="308161"/>
              <a:chExt cx="288375" cy="3513743"/>
            </a:xfrm>
          </p:grpSpPr>
          <p:sp>
            <p:nvSpPr>
              <p:cNvPr id="2518" name="Google Shape;2518;p22"/>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19" name="Google Shape;2519;p22"/>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20" name="Google Shape;2520;p22"/>
            <p:cNvGrpSpPr/>
            <p:nvPr/>
          </p:nvGrpSpPr>
          <p:grpSpPr>
            <a:xfrm>
              <a:off x="6827964" y="636458"/>
              <a:ext cx="230791" cy="243118"/>
              <a:chOff x="3770248" y="2527300"/>
              <a:chExt cx="180404" cy="190055"/>
            </a:xfrm>
          </p:grpSpPr>
          <p:sp>
            <p:nvSpPr>
              <p:cNvPr id="2521" name="Google Shape;2521;p2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22" name="Google Shape;2522;p2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23" name="Google Shape;2523;p2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24" name="Google Shape;2524;p2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525" name="Google Shape;2525;p22"/>
            <p:cNvGrpSpPr/>
            <p:nvPr/>
          </p:nvGrpSpPr>
          <p:grpSpPr>
            <a:xfrm>
              <a:off x="8763367" y="2641902"/>
              <a:ext cx="230809" cy="243156"/>
              <a:chOff x="3770248" y="2527300"/>
              <a:chExt cx="180404" cy="190055"/>
            </a:xfrm>
          </p:grpSpPr>
          <p:sp>
            <p:nvSpPr>
              <p:cNvPr id="2526" name="Google Shape;2526;p2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27" name="Google Shape;2527;p2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28" name="Google Shape;2528;p2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29" name="Google Shape;2529;p2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530" name="Google Shape;2530;p22"/>
            <p:cNvGrpSpPr/>
            <p:nvPr/>
          </p:nvGrpSpPr>
          <p:grpSpPr>
            <a:xfrm rot="5400000">
              <a:off x="8655427" y="4253521"/>
              <a:ext cx="201871" cy="231166"/>
              <a:chOff x="3462796" y="2555878"/>
              <a:chExt cx="157798" cy="180711"/>
            </a:xfrm>
          </p:grpSpPr>
          <p:sp>
            <p:nvSpPr>
              <p:cNvPr id="2531" name="Google Shape;2531;p2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32" name="Google Shape;2532;p2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33" name="Google Shape;2533;p2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34" name="Google Shape;2534;p2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35" name="Google Shape;2535;p2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36" name="Google Shape;2536;p2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537" name="Google Shape;2537;p22"/>
            <p:cNvGrpSpPr/>
            <p:nvPr/>
          </p:nvGrpSpPr>
          <p:grpSpPr>
            <a:xfrm rot="-2700000">
              <a:off x="7375305" y="1863439"/>
              <a:ext cx="169840" cy="178926"/>
              <a:chOff x="3770248" y="2527300"/>
              <a:chExt cx="180404" cy="190055"/>
            </a:xfrm>
          </p:grpSpPr>
          <p:sp>
            <p:nvSpPr>
              <p:cNvPr id="2538" name="Google Shape;2538;p2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39" name="Google Shape;2539;p2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40" name="Google Shape;2540;p2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41" name="Google Shape;2541;p2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542" name="Google Shape;2542;p22"/>
            <p:cNvGrpSpPr/>
            <p:nvPr/>
          </p:nvGrpSpPr>
          <p:grpSpPr>
            <a:xfrm>
              <a:off x="6800134" y="23"/>
              <a:ext cx="985363" cy="1665685"/>
              <a:chOff x="2484475" y="1329455"/>
              <a:chExt cx="1046700" cy="1769370"/>
            </a:xfrm>
          </p:grpSpPr>
          <p:sp>
            <p:nvSpPr>
              <p:cNvPr id="2543" name="Google Shape;2543;p22"/>
              <p:cNvSpPr/>
              <p:nvPr/>
            </p:nvSpPr>
            <p:spPr>
              <a:xfrm>
                <a:off x="2484475" y="2052125"/>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4" name="Google Shape;2544;p22"/>
              <p:cNvSpPr/>
              <p:nvPr/>
            </p:nvSpPr>
            <p:spPr>
              <a:xfrm>
                <a:off x="2643144" y="2210793"/>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45" name="Google Shape;2545;p22"/>
              <p:cNvGrpSpPr/>
              <p:nvPr/>
            </p:nvGrpSpPr>
            <p:grpSpPr>
              <a:xfrm>
                <a:off x="2769703" y="1329455"/>
                <a:ext cx="510180" cy="1483501"/>
                <a:chOff x="1818382" y="2433081"/>
                <a:chExt cx="466728" cy="1357150"/>
              </a:xfrm>
            </p:grpSpPr>
            <p:grpSp>
              <p:nvGrpSpPr>
                <p:cNvPr id="2546" name="Google Shape;2546;p22"/>
                <p:cNvGrpSpPr/>
                <p:nvPr/>
              </p:nvGrpSpPr>
              <p:grpSpPr>
                <a:xfrm>
                  <a:off x="1818382" y="2971595"/>
                  <a:ext cx="466728" cy="818636"/>
                  <a:chOff x="1818382" y="2942618"/>
                  <a:chExt cx="466728" cy="818636"/>
                </a:xfrm>
              </p:grpSpPr>
              <p:sp>
                <p:nvSpPr>
                  <p:cNvPr id="2547" name="Google Shape;2547;p2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48" name="Google Shape;2548;p2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49" name="Google Shape;2549;p2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550" name="Google Shape;2550;p22"/>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51" name="Google Shape;2551;p22"/>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2" name="Google Shape;2552;p22"/>
            <p:cNvGrpSpPr/>
            <p:nvPr/>
          </p:nvGrpSpPr>
          <p:grpSpPr>
            <a:xfrm>
              <a:off x="8330194" y="-10"/>
              <a:ext cx="852241" cy="2641273"/>
              <a:chOff x="3961868" y="-891976"/>
              <a:chExt cx="905291" cy="2805686"/>
            </a:xfrm>
          </p:grpSpPr>
          <p:grpSp>
            <p:nvGrpSpPr>
              <p:cNvPr id="2553" name="Google Shape;2553;p22"/>
              <p:cNvGrpSpPr/>
              <p:nvPr/>
            </p:nvGrpSpPr>
            <p:grpSpPr>
              <a:xfrm>
                <a:off x="3961868" y="1008419"/>
                <a:ext cx="905291" cy="905291"/>
                <a:chOff x="764100" y="3623300"/>
                <a:chExt cx="1046700" cy="1046700"/>
              </a:xfrm>
            </p:grpSpPr>
            <p:sp>
              <p:nvSpPr>
                <p:cNvPr id="2554" name="Google Shape;2554;p22"/>
                <p:cNvSpPr/>
                <p:nvPr/>
              </p:nvSpPr>
              <p:spPr>
                <a:xfrm>
                  <a:off x="764100" y="3623300"/>
                  <a:ext cx="1046700" cy="10467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5" name="Google Shape;2555;p22"/>
                <p:cNvSpPr/>
                <p:nvPr/>
              </p:nvSpPr>
              <p:spPr>
                <a:xfrm>
                  <a:off x="922769" y="3781968"/>
                  <a:ext cx="729300" cy="7293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56" name="Google Shape;2556;p22"/>
              <p:cNvGrpSpPr/>
              <p:nvPr/>
            </p:nvGrpSpPr>
            <p:grpSpPr>
              <a:xfrm>
                <a:off x="4155315" y="-891976"/>
                <a:ext cx="522826" cy="2613070"/>
                <a:chOff x="2447534" y="1219291"/>
                <a:chExt cx="478297" cy="2390513"/>
              </a:xfrm>
            </p:grpSpPr>
            <p:grpSp>
              <p:nvGrpSpPr>
                <p:cNvPr id="2557" name="Google Shape;2557;p22"/>
                <p:cNvGrpSpPr/>
                <p:nvPr/>
              </p:nvGrpSpPr>
              <p:grpSpPr>
                <a:xfrm>
                  <a:off x="2447534" y="1219291"/>
                  <a:ext cx="478297" cy="2390513"/>
                  <a:chOff x="2447534" y="1219291"/>
                  <a:chExt cx="478297" cy="2390513"/>
                </a:xfrm>
              </p:grpSpPr>
              <p:grpSp>
                <p:nvGrpSpPr>
                  <p:cNvPr id="2558" name="Google Shape;2558;p22"/>
                  <p:cNvGrpSpPr/>
                  <p:nvPr/>
                </p:nvGrpSpPr>
                <p:grpSpPr>
                  <a:xfrm>
                    <a:off x="2447534" y="2971595"/>
                    <a:ext cx="478297" cy="638209"/>
                    <a:chOff x="2447534" y="3081786"/>
                    <a:chExt cx="478297" cy="638209"/>
                  </a:xfrm>
                </p:grpSpPr>
                <p:sp>
                  <p:nvSpPr>
                    <p:cNvPr id="2559" name="Google Shape;2559;p2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60" name="Google Shape;2560;p2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61" name="Google Shape;2561;p2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562" name="Google Shape;2562;p22"/>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63" name="Google Shape;2563;p22"/>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2"/>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65" name="Google Shape;2565;p22"/>
            <p:cNvGrpSpPr/>
            <p:nvPr/>
          </p:nvGrpSpPr>
          <p:grpSpPr>
            <a:xfrm>
              <a:off x="7811773" y="-2"/>
              <a:ext cx="492189" cy="1837865"/>
              <a:chOff x="5194218" y="-536312"/>
              <a:chExt cx="522827" cy="1952268"/>
            </a:xfrm>
          </p:grpSpPr>
          <p:grpSp>
            <p:nvGrpSpPr>
              <p:cNvPr id="2566" name="Google Shape;2566;p22"/>
              <p:cNvGrpSpPr/>
              <p:nvPr/>
            </p:nvGrpSpPr>
            <p:grpSpPr>
              <a:xfrm>
                <a:off x="5194218" y="893129"/>
                <a:ext cx="522827" cy="522827"/>
                <a:chOff x="764100" y="3623300"/>
                <a:chExt cx="1046700" cy="1046700"/>
              </a:xfrm>
            </p:grpSpPr>
            <p:sp>
              <p:nvSpPr>
                <p:cNvPr id="2567" name="Google Shape;2567;p22"/>
                <p:cNvSpPr/>
                <p:nvPr/>
              </p:nvSpPr>
              <p:spPr>
                <a:xfrm>
                  <a:off x="764100" y="3623300"/>
                  <a:ext cx="1046700" cy="10467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8" name="Google Shape;2568;p22"/>
                <p:cNvSpPr/>
                <p:nvPr/>
              </p:nvSpPr>
              <p:spPr>
                <a:xfrm>
                  <a:off x="922769" y="3781968"/>
                  <a:ext cx="729300" cy="7293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69" name="Google Shape;2569;p22"/>
              <p:cNvGrpSpPr/>
              <p:nvPr/>
            </p:nvGrpSpPr>
            <p:grpSpPr>
              <a:xfrm>
                <a:off x="5371921" y="-536312"/>
                <a:ext cx="182209" cy="1814066"/>
                <a:chOff x="3305183" y="1663032"/>
                <a:chExt cx="166690" cy="1659561"/>
              </a:xfrm>
            </p:grpSpPr>
            <p:grpSp>
              <p:nvGrpSpPr>
                <p:cNvPr id="2570" name="Google Shape;2570;p22"/>
                <p:cNvGrpSpPr/>
                <p:nvPr/>
              </p:nvGrpSpPr>
              <p:grpSpPr>
                <a:xfrm>
                  <a:off x="3305183" y="1663032"/>
                  <a:ext cx="166690" cy="1659561"/>
                  <a:chOff x="3305183" y="1663032"/>
                  <a:chExt cx="166690" cy="1659561"/>
                </a:xfrm>
              </p:grpSpPr>
              <p:grpSp>
                <p:nvGrpSpPr>
                  <p:cNvPr id="2571" name="Google Shape;2571;p22"/>
                  <p:cNvGrpSpPr/>
                  <p:nvPr/>
                </p:nvGrpSpPr>
                <p:grpSpPr>
                  <a:xfrm>
                    <a:off x="3305183" y="2971595"/>
                    <a:ext cx="166690" cy="350998"/>
                    <a:chOff x="3305183" y="3146560"/>
                    <a:chExt cx="166690" cy="350998"/>
                  </a:xfrm>
                </p:grpSpPr>
                <p:sp>
                  <p:nvSpPr>
                    <p:cNvPr id="2572" name="Google Shape;2572;p2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73" name="Google Shape;2573;p2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74" name="Google Shape;2574;p2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575" name="Google Shape;2575;p22"/>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76" name="Google Shape;2576;p2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77" name="Google Shape;2577;p22"/>
            <p:cNvGrpSpPr/>
            <p:nvPr/>
          </p:nvGrpSpPr>
          <p:grpSpPr>
            <a:xfrm>
              <a:off x="8018879" y="-29"/>
              <a:ext cx="810166" cy="4470273"/>
              <a:chOff x="7824797" y="-1724181"/>
              <a:chExt cx="860597" cy="4748537"/>
            </a:xfrm>
          </p:grpSpPr>
          <p:grpSp>
            <p:nvGrpSpPr>
              <p:cNvPr id="2578" name="Google Shape;2578;p22"/>
              <p:cNvGrpSpPr/>
              <p:nvPr/>
            </p:nvGrpSpPr>
            <p:grpSpPr>
              <a:xfrm>
                <a:off x="7824797" y="1891931"/>
                <a:ext cx="860597" cy="1132425"/>
                <a:chOff x="764100" y="3623300"/>
                <a:chExt cx="1046700" cy="1046700"/>
              </a:xfrm>
            </p:grpSpPr>
            <p:sp>
              <p:nvSpPr>
                <p:cNvPr id="2579" name="Google Shape;2579;p22"/>
                <p:cNvSpPr/>
                <p:nvPr/>
              </p:nvSpPr>
              <p:spPr>
                <a:xfrm>
                  <a:off x="764100" y="3623300"/>
                  <a:ext cx="1046700" cy="10467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0" name="Google Shape;2580;p22"/>
                <p:cNvSpPr/>
                <p:nvPr/>
              </p:nvSpPr>
              <p:spPr>
                <a:xfrm>
                  <a:off x="922769" y="3781968"/>
                  <a:ext cx="729300" cy="7293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81" name="Google Shape;2581;p22"/>
              <p:cNvGrpSpPr/>
              <p:nvPr/>
            </p:nvGrpSpPr>
            <p:grpSpPr>
              <a:xfrm>
                <a:off x="8100547" y="-1724181"/>
                <a:ext cx="300376" cy="4529867"/>
                <a:chOff x="3792712" y="-322375"/>
                <a:chExt cx="274793" cy="4144055"/>
              </a:xfrm>
            </p:grpSpPr>
            <p:grpSp>
              <p:nvGrpSpPr>
                <p:cNvPr id="2582" name="Google Shape;2582;p22"/>
                <p:cNvGrpSpPr/>
                <p:nvPr/>
              </p:nvGrpSpPr>
              <p:grpSpPr>
                <a:xfrm>
                  <a:off x="3792712" y="-322375"/>
                  <a:ext cx="274793" cy="4144055"/>
                  <a:chOff x="3792712" y="-322375"/>
                  <a:chExt cx="274793" cy="4144055"/>
                </a:xfrm>
              </p:grpSpPr>
              <p:grpSp>
                <p:nvGrpSpPr>
                  <p:cNvPr id="2583" name="Google Shape;2583;p22"/>
                  <p:cNvGrpSpPr/>
                  <p:nvPr/>
                </p:nvGrpSpPr>
                <p:grpSpPr>
                  <a:xfrm>
                    <a:off x="3792712" y="2971595"/>
                    <a:ext cx="274793" cy="850085"/>
                    <a:chOff x="3792712" y="2879468"/>
                    <a:chExt cx="274793" cy="850085"/>
                  </a:xfrm>
                </p:grpSpPr>
                <p:sp>
                  <p:nvSpPr>
                    <p:cNvPr id="2584" name="Google Shape;2584;p2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85" name="Google Shape;2585;p2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86" name="Google Shape;2586;p2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587" name="Google Shape;2587;p22"/>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88" name="Google Shape;2588;p22"/>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2"/>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90" name="Google Shape;2590;p22"/>
            <p:cNvGrpSpPr/>
            <p:nvPr/>
          </p:nvGrpSpPr>
          <p:grpSpPr>
            <a:xfrm>
              <a:off x="7184797" y="-17"/>
              <a:ext cx="985363" cy="3905971"/>
              <a:chOff x="1192601" y="-1724180"/>
              <a:chExt cx="1046700" cy="4149108"/>
            </a:xfrm>
          </p:grpSpPr>
          <p:grpSp>
            <p:nvGrpSpPr>
              <p:cNvPr id="2591" name="Google Shape;2591;p22"/>
              <p:cNvGrpSpPr/>
              <p:nvPr/>
            </p:nvGrpSpPr>
            <p:grpSpPr>
              <a:xfrm>
                <a:off x="1192601" y="1378228"/>
                <a:ext cx="1046700" cy="1046700"/>
                <a:chOff x="764100" y="3623300"/>
                <a:chExt cx="1046700" cy="1046700"/>
              </a:xfrm>
            </p:grpSpPr>
            <p:sp>
              <p:nvSpPr>
                <p:cNvPr id="2592" name="Google Shape;2592;p22"/>
                <p:cNvSpPr/>
                <p:nvPr/>
              </p:nvSpPr>
              <p:spPr>
                <a:xfrm>
                  <a:off x="764100" y="3623300"/>
                  <a:ext cx="1046700" cy="10467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3" name="Google Shape;2593;p22"/>
                <p:cNvSpPr/>
                <p:nvPr/>
              </p:nvSpPr>
              <p:spPr>
                <a:xfrm>
                  <a:off x="922769" y="3781968"/>
                  <a:ext cx="729300" cy="7293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94" name="Google Shape;2594;p22"/>
              <p:cNvGrpSpPr/>
              <p:nvPr/>
            </p:nvGrpSpPr>
            <p:grpSpPr>
              <a:xfrm>
                <a:off x="1417979" y="-1724180"/>
                <a:ext cx="580390" cy="3855366"/>
                <a:chOff x="522260" y="372820"/>
                <a:chExt cx="530958" cy="3527002"/>
              </a:xfrm>
            </p:grpSpPr>
            <p:grpSp>
              <p:nvGrpSpPr>
                <p:cNvPr id="2595" name="Google Shape;2595;p22"/>
                <p:cNvGrpSpPr/>
                <p:nvPr/>
              </p:nvGrpSpPr>
              <p:grpSpPr>
                <a:xfrm>
                  <a:off x="522260" y="372820"/>
                  <a:ext cx="530958" cy="3527002"/>
                  <a:chOff x="522260" y="372820"/>
                  <a:chExt cx="530958" cy="3527002"/>
                </a:xfrm>
              </p:grpSpPr>
              <p:grpSp>
                <p:nvGrpSpPr>
                  <p:cNvPr id="2596" name="Google Shape;2596;p22"/>
                  <p:cNvGrpSpPr/>
                  <p:nvPr/>
                </p:nvGrpSpPr>
                <p:grpSpPr>
                  <a:xfrm>
                    <a:off x="522260" y="2971595"/>
                    <a:ext cx="530958" cy="928227"/>
                    <a:chOff x="522260" y="2971595"/>
                    <a:chExt cx="530958" cy="928227"/>
                  </a:xfrm>
                </p:grpSpPr>
                <p:sp>
                  <p:nvSpPr>
                    <p:cNvPr id="2597" name="Google Shape;2597;p2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98" name="Google Shape;2598;p2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99" name="Google Shape;2599;p2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00" name="Google Shape;2600;p2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601" name="Google Shape;2601;p22"/>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02" name="Google Shape;2602;p22"/>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03" name="Google Shape;2603;p22"/>
            <p:cNvGrpSpPr/>
            <p:nvPr/>
          </p:nvGrpSpPr>
          <p:grpSpPr>
            <a:xfrm>
              <a:off x="7192739" y="3730341"/>
              <a:ext cx="148551" cy="170121"/>
              <a:chOff x="3462796" y="2555878"/>
              <a:chExt cx="157798" cy="180711"/>
            </a:xfrm>
          </p:grpSpPr>
          <p:sp>
            <p:nvSpPr>
              <p:cNvPr id="2604" name="Google Shape;2604;p2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05" name="Google Shape;2605;p2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06" name="Google Shape;2606;p2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07" name="Google Shape;2607;p2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08" name="Google Shape;2608;p2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09" name="Google Shape;2609;p2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grpSp>
        <p:nvGrpSpPr>
          <p:cNvPr id="2610" name="Google Shape;2610;p22"/>
          <p:cNvGrpSpPr/>
          <p:nvPr/>
        </p:nvGrpSpPr>
        <p:grpSpPr>
          <a:xfrm>
            <a:off x="278809" y="823842"/>
            <a:ext cx="288376" cy="330267"/>
            <a:chOff x="3462796" y="2555878"/>
            <a:chExt cx="157798" cy="180711"/>
          </a:xfrm>
        </p:grpSpPr>
        <p:sp>
          <p:nvSpPr>
            <p:cNvPr id="2611" name="Google Shape;2611;p2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12" name="Google Shape;2612;p2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13" name="Google Shape;2613;p2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14" name="Google Shape;2614;p2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15" name="Google Shape;2615;p2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16" name="Google Shape;2616;p2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4"/>
        </a:solidFill>
        <a:effectLst/>
      </p:bgPr>
    </p:bg>
    <p:spTree>
      <p:nvGrpSpPr>
        <p:cNvPr id="1" name="Shape 2617"/>
        <p:cNvGrpSpPr/>
        <p:nvPr/>
      </p:nvGrpSpPr>
      <p:grpSpPr>
        <a:xfrm>
          <a:off x="0" y="0"/>
          <a:ext cx="0" cy="0"/>
          <a:chOff x="0" y="0"/>
          <a:chExt cx="0" cy="0"/>
        </a:xfrm>
      </p:grpSpPr>
      <p:sp>
        <p:nvSpPr>
          <p:cNvPr id="2618" name="Google Shape;2618;p23"/>
          <p:cNvSpPr/>
          <p:nvPr/>
        </p:nvSpPr>
        <p:spPr>
          <a:xfrm>
            <a:off x="-132700" y="532398"/>
            <a:ext cx="1117500" cy="1117500"/>
          </a:xfrm>
          <a:prstGeom prst="chord">
            <a:avLst>
              <a:gd name="adj1" fmla="val 13399399"/>
              <a:gd name="adj2" fmla="val 8184747"/>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9" name="Google Shape;2619;p23"/>
          <p:cNvSpPr/>
          <p:nvPr/>
        </p:nvSpPr>
        <p:spPr>
          <a:xfrm>
            <a:off x="820" y="665918"/>
            <a:ext cx="850500" cy="850500"/>
          </a:xfrm>
          <a:prstGeom prst="chord">
            <a:avLst>
              <a:gd name="adj1" fmla="val 11949430"/>
              <a:gd name="adj2" fmla="val 9637875"/>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0" name="Google Shape;2620;p23"/>
          <p:cNvSpPr txBox="1">
            <a:spLocks noGrp="1"/>
          </p:cNvSpPr>
          <p:nvPr>
            <p:ph type="body" idx="1"/>
          </p:nvPr>
        </p:nvSpPr>
        <p:spPr>
          <a:xfrm>
            <a:off x="779100" y="946325"/>
            <a:ext cx="5134800" cy="3510000"/>
          </a:xfrm>
          <a:prstGeom prst="rect">
            <a:avLst/>
          </a:prstGeom>
          <a:noFill/>
          <a:ln>
            <a:noFill/>
          </a:ln>
        </p:spPr>
        <p:txBody>
          <a:bodyPr spcFirstLastPara="1" wrap="square" lIns="0" tIns="0" rIns="0" bIns="0" anchor="t" anchorCtr="0">
            <a:noAutofit/>
          </a:bodyPr>
          <a:lstStyle>
            <a:lvl1pPr marL="457200" lvl="0" indent="-457200" algn="l">
              <a:lnSpc>
                <a:spcPct val="115000"/>
              </a:lnSpc>
              <a:spcBef>
                <a:spcPts val="0"/>
              </a:spcBef>
              <a:spcAft>
                <a:spcPts val="0"/>
              </a:spcAft>
              <a:buClr>
                <a:schemeClr val="dk1"/>
              </a:buClr>
              <a:buSzPts val="3600"/>
              <a:buChar char="⊹"/>
              <a:defRPr sz="3600"/>
            </a:lvl1pPr>
            <a:lvl2pPr marL="914400" lvl="1" indent="-457200" algn="l">
              <a:lnSpc>
                <a:spcPct val="115000"/>
              </a:lnSpc>
              <a:spcBef>
                <a:spcPts val="800"/>
              </a:spcBef>
              <a:spcAft>
                <a:spcPts val="0"/>
              </a:spcAft>
              <a:buClr>
                <a:schemeClr val="dk1"/>
              </a:buClr>
              <a:buSzPts val="3600"/>
              <a:buChar char="×"/>
              <a:defRPr sz="3600"/>
            </a:lvl2pPr>
            <a:lvl3pPr marL="1371600" lvl="2" indent="-457200" algn="l">
              <a:lnSpc>
                <a:spcPct val="115000"/>
              </a:lnSpc>
              <a:spcBef>
                <a:spcPts val="800"/>
              </a:spcBef>
              <a:spcAft>
                <a:spcPts val="0"/>
              </a:spcAft>
              <a:buClr>
                <a:schemeClr val="dk1"/>
              </a:buClr>
              <a:buSzPts val="3600"/>
              <a:buChar char="⬩"/>
              <a:defRPr sz="3600"/>
            </a:lvl3pPr>
            <a:lvl4pPr marL="1828800" lvl="3" indent="-457200" algn="l">
              <a:lnSpc>
                <a:spcPct val="115000"/>
              </a:lnSpc>
              <a:spcBef>
                <a:spcPts val="800"/>
              </a:spcBef>
              <a:spcAft>
                <a:spcPts val="0"/>
              </a:spcAft>
              <a:buSzPts val="3600"/>
              <a:buChar char="●"/>
              <a:defRPr sz="3600"/>
            </a:lvl4pPr>
            <a:lvl5pPr marL="2286000" lvl="4" indent="-457200" algn="l">
              <a:lnSpc>
                <a:spcPct val="115000"/>
              </a:lnSpc>
              <a:spcBef>
                <a:spcPts val="800"/>
              </a:spcBef>
              <a:spcAft>
                <a:spcPts val="0"/>
              </a:spcAft>
              <a:buSzPts val="3600"/>
              <a:buChar char="○"/>
              <a:defRPr sz="3600"/>
            </a:lvl5pPr>
            <a:lvl6pPr marL="2743200" lvl="5" indent="-457200" algn="l">
              <a:lnSpc>
                <a:spcPct val="115000"/>
              </a:lnSpc>
              <a:spcBef>
                <a:spcPts val="800"/>
              </a:spcBef>
              <a:spcAft>
                <a:spcPts val="0"/>
              </a:spcAft>
              <a:buSzPts val="3600"/>
              <a:buChar char="■"/>
              <a:defRPr sz="3600"/>
            </a:lvl6pPr>
            <a:lvl7pPr marL="3200400" lvl="6" indent="-457200" algn="l">
              <a:lnSpc>
                <a:spcPct val="115000"/>
              </a:lnSpc>
              <a:spcBef>
                <a:spcPts val="800"/>
              </a:spcBef>
              <a:spcAft>
                <a:spcPts val="0"/>
              </a:spcAft>
              <a:buSzPts val="3600"/>
              <a:buChar char="●"/>
              <a:defRPr sz="3600"/>
            </a:lvl7pPr>
            <a:lvl8pPr marL="3657600" lvl="7" indent="-457200" algn="l">
              <a:lnSpc>
                <a:spcPct val="115000"/>
              </a:lnSpc>
              <a:spcBef>
                <a:spcPts val="800"/>
              </a:spcBef>
              <a:spcAft>
                <a:spcPts val="0"/>
              </a:spcAft>
              <a:buSzPts val="3600"/>
              <a:buChar char="○"/>
              <a:defRPr sz="3600"/>
            </a:lvl8pPr>
            <a:lvl9pPr marL="4114800" lvl="8" indent="-457200" algn="l">
              <a:lnSpc>
                <a:spcPct val="115000"/>
              </a:lnSpc>
              <a:spcBef>
                <a:spcPts val="800"/>
              </a:spcBef>
              <a:spcAft>
                <a:spcPts val="800"/>
              </a:spcAft>
              <a:buSzPts val="3600"/>
              <a:buChar char="■"/>
              <a:defRPr sz="3600"/>
            </a:lvl9pPr>
          </a:lstStyle>
          <a:p>
            <a:endParaRPr/>
          </a:p>
        </p:txBody>
      </p:sp>
      <p:sp>
        <p:nvSpPr>
          <p:cNvPr id="2621" name="Google Shape;2621;p23"/>
          <p:cNvSpPr txBox="1"/>
          <p:nvPr/>
        </p:nvSpPr>
        <p:spPr>
          <a:xfrm>
            <a:off x="167203" y="854053"/>
            <a:ext cx="498900" cy="653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accent1"/>
                </a:solidFill>
                <a:latin typeface="Arial"/>
                <a:ea typeface="Arial"/>
                <a:cs typeface="Arial"/>
                <a:sym typeface="Arial"/>
              </a:rPr>
              <a:t>“</a:t>
            </a:r>
            <a:endParaRPr sz="6000" b="1" i="0" u="none" strike="noStrike" cap="none">
              <a:solidFill>
                <a:schemeClr val="accent1"/>
              </a:solidFill>
              <a:latin typeface="Arial"/>
              <a:ea typeface="Arial"/>
              <a:cs typeface="Arial"/>
              <a:sym typeface="Arial"/>
            </a:endParaRPr>
          </a:p>
        </p:txBody>
      </p:sp>
      <p:sp>
        <p:nvSpPr>
          <p:cNvPr id="2622" name="Google Shape;2622;p23"/>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2623" name="Google Shape;2623;p23"/>
          <p:cNvGrpSpPr/>
          <p:nvPr/>
        </p:nvGrpSpPr>
        <p:grpSpPr>
          <a:xfrm>
            <a:off x="6196930" y="-29"/>
            <a:ext cx="2985505" cy="4610467"/>
            <a:chOff x="6196930" y="-29"/>
            <a:chExt cx="2985505" cy="4610467"/>
          </a:xfrm>
        </p:grpSpPr>
        <p:grpSp>
          <p:nvGrpSpPr>
            <p:cNvPr id="2624" name="Google Shape;2624;p23"/>
            <p:cNvGrpSpPr/>
            <p:nvPr/>
          </p:nvGrpSpPr>
          <p:grpSpPr>
            <a:xfrm>
              <a:off x="7737776" y="-17"/>
              <a:ext cx="448629" cy="4610455"/>
              <a:chOff x="6798998" y="-1296139"/>
              <a:chExt cx="476555" cy="4897445"/>
            </a:xfrm>
          </p:grpSpPr>
          <p:sp>
            <p:nvSpPr>
              <p:cNvPr id="2625" name="Google Shape;2625;p23"/>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26" name="Google Shape;2626;p23"/>
              <p:cNvSpPr/>
              <p:nvPr/>
            </p:nvSpPr>
            <p:spPr>
              <a:xfrm>
                <a:off x="7026850" y="-1296139"/>
                <a:ext cx="17700" cy="42711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27" name="Google Shape;2627;p23"/>
            <p:cNvGrpSpPr/>
            <p:nvPr/>
          </p:nvGrpSpPr>
          <p:grpSpPr>
            <a:xfrm>
              <a:off x="8636876" y="46"/>
              <a:ext cx="382387" cy="1450044"/>
              <a:chOff x="5578966" y="2422197"/>
              <a:chExt cx="406190" cy="1540306"/>
            </a:xfrm>
          </p:grpSpPr>
          <p:sp>
            <p:nvSpPr>
              <p:cNvPr id="2628" name="Google Shape;2628;p23"/>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29" name="Google Shape;2629;p23"/>
              <p:cNvSpPr/>
              <p:nvPr/>
            </p:nvSpPr>
            <p:spPr>
              <a:xfrm>
                <a:off x="5774600" y="2422197"/>
                <a:ext cx="17700" cy="5529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30" name="Google Shape;2630;p23"/>
            <p:cNvGrpSpPr/>
            <p:nvPr/>
          </p:nvGrpSpPr>
          <p:grpSpPr>
            <a:xfrm>
              <a:off x="8035385" y="23"/>
              <a:ext cx="439174" cy="2683137"/>
              <a:chOff x="6176324" y="940075"/>
              <a:chExt cx="466512" cy="2850156"/>
            </a:xfrm>
          </p:grpSpPr>
          <p:sp>
            <p:nvSpPr>
              <p:cNvPr id="2631" name="Google Shape;2631;p23"/>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32" name="Google Shape;2632;p23"/>
              <p:cNvSpPr/>
              <p:nvPr/>
            </p:nvSpPr>
            <p:spPr>
              <a:xfrm>
                <a:off x="6400713" y="940075"/>
                <a:ext cx="17700" cy="20349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33" name="Google Shape;2633;p23"/>
            <p:cNvGrpSpPr/>
            <p:nvPr/>
          </p:nvGrpSpPr>
          <p:grpSpPr>
            <a:xfrm>
              <a:off x="6363022" y="42"/>
              <a:ext cx="160482" cy="1242299"/>
              <a:chOff x="7576714" y="2009363"/>
              <a:chExt cx="170472" cy="1319629"/>
            </a:xfrm>
          </p:grpSpPr>
          <p:sp>
            <p:nvSpPr>
              <p:cNvPr id="2634" name="Google Shape;2634;p23"/>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35" name="Google Shape;2635;p23"/>
              <p:cNvSpPr/>
              <p:nvPr/>
            </p:nvSpPr>
            <p:spPr>
              <a:xfrm>
                <a:off x="7652975" y="2009363"/>
                <a:ext cx="17700" cy="9657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36" name="Google Shape;2636;p23"/>
            <p:cNvGrpSpPr/>
            <p:nvPr/>
          </p:nvGrpSpPr>
          <p:grpSpPr>
            <a:xfrm>
              <a:off x="6999976" y="11"/>
              <a:ext cx="271476" cy="3307838"/>
              <a:chOff x="7883572" y="308161"/>
              <a:chExt cx="288375" cy="3513743"/>
            </a:xfrm>
          </p:grpSpPr>
          <p:sp>
            <p:nvSpPr>
              <p:cNvPr id="2637" name="Google Shape;2637;p23"/>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38" name="Google Shape;2638;p23"/>
              <p:cNvSpPr/>
              <p:nvPr/>
            </p:nvSpPr>
            <p:spPr>
              <a:xfrm>
                <a:off x="8024899" y="308161"/>
                <a:ext cx="17700" cy="26670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39" name="Google Shape;2639;p23"/>
            <p:cNvGrpSpPr/>
            <p:nvPr/>
          </p:nvGrpSpPr>
          <p:grpSpPr>
            <a:xfrm>
              <a:off x="6827964" y="636458"/>
              <a:ext cx="230791" cy="243118"/>
              <a:chOff x="3770248" y="2527300"/>
              <a:chExt cx="180404" cy="190055"/>
            </a:xfrm>
          </p:grpSpPr>
          <p:sp>
            <p:nvSpPr>
              <p:cNvPr id="2640" name="Google Shape;2640;p2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41" name="Google Shape;2641;p2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42" name="Google Shape;2642;p2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43" name="Google Shape;2643;p2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644" name="Google Shape;2644;p23"/>
            <p:cNvGrpSpPr/>
            <p:nvPr/>
          </p:nvGrpSpPr>
          <p:grpSpPr>
            <a:xfrm>
              <a:off x="8763367" y="2641902"/>
              <a:ext cx="230809" cy="243156"/>
              <a:chOff x="3770248" y="2527300"/>
              <a:chExt cx="180404" cy="190055"/>
            </a:xfrm>
          </p:grpSpPr>
          <p:sp>
            <p:nvSpPr>
              <p:cNvPr id="2645" name="Google Shape;2645;p2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46" name="Google Shape;2646;p2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47" name="Google Shape;2647;p2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48" name="Google Shape;2648;p2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649" name="Google Shape;2649;p23"/>
            <p:cNvGrpSpPr/>
            <p:nvPr/>
          </p:nvGrpSpPr>
          <p:grpSpPr>
            <a:xfrm rot="5400000">
              <a:off x="8655427" y="4253521"/>
              <a:ext cx="201871" cy="231166"/>
              <a:chOff x="3462796" y="2555878"/>
              <a:chExt cx="157798" cy="180711"/>
            </a:xfrm>
          </p:grpSpPr>
          <p:sp>
            <p:nvSpPr>
              <p:cNvPr id="2650" name="Google Shape;2650;p2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51" name="Google Shape;2651;p2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52" name="Google Shape;2652;p2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53" name="Google Shape;2653;p2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54" name="Google Shape;2654;p2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55" name="Google Shape;2655;p2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656" name="Google Shape;2656;p23"/>
            <p:cNvGrpSpPr/>
            <p:nvPr/>
          </p:nvGrpSpPr>
          <p:grpSpPr>
            <a:xfrm rot="-2700000">
              <a:off x="7375305" y="1863439"/>
              <a:ext cx="169840" cy="178926"/>
              <a:chOff x="3770248" y="2527300"/>
              <a:chExt cx="180404" cy="190055"/>
            </a:xfrm>
          </p:grpSpPr>
          <p:sp>
            <p:nvSpPr>
              <p:cNvPr id="2657" name="Google Shape;2657;p2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58" name="Google Shape;2658;p2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59" name="Google Shape;2659;p2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60" name="Google Shape;2660;p2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661" name="Google Shape;2661;p23"/>
            <p:cNvGrpSpPr/>
            <p:nvPr/>
          </p:nvGrpSpPr>
          <p:grpSpPr>
            <a:xfrm>
              <a:off x="6800134" y="23"/>
              <a:ext cx="985363" cy="1665685"/>
              <a:chOff x="2484475" y="1329455"/>
              <a:chExt cx="1046700" cy="1769370"/>
            </a:xfrm>
          </p:grpSpPr>
          <p:sp>
            <p:nvSpPr>
              <p:cNvPr id="2662" name="Google Shape;2662;p23"/>
              <p:cNvSpPr/>
              <p:nvPr/>
            </p:nvSpPr>
            <p:spPr>
              <a:xfrm>
                <a:off x="2484475" y="2052125"/>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3" name="Google Shape;2663;p23"/>
              <p:cNvSpPr/>
              <p:nvPr/>
            </p:nvSpPr>
            <p:spPr>
              <a:xfrm>
                <a:off x="2643144" y="2210793"/>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64" name="Google Shape;2664;p23"/>
              <p:cNvGrpSpPr/>
              <p:nvPr/>
            </p:nvGrpSpPr>
            <p:grpSpPr>
              <a:xfrm>
                <a:off x="2769703" y="1329455"/>
                <a:ext cx="510180" cy="1483501"/>
                <a:chOff x="1818382" y="2433081"/>
                <a:chExt cx="466728" cy="1357150"/>
              </a:xfrm>
            </p:grpSpPr>
            <p:grpSp>
              <p:nvGrpSpPr>
                <p:cNvPr id="2665" name="Google Shape;2665;p23"/>
                <p:cNvGrpSpPr/>
                <p:nvPr/>
              </p:nvGrpSpPr>
              <p:grpSpPr>
                <a:xfrm>
                  <a:off x="1818382" y="2971595"/>
                  <a:ext cx="466728" cy="818636"/>
                  <a:chOff x="1818382" y="2942618"/>
                  <a:chExt cx="466728" cy="818636"/>
                </a:xfrm>
              </p:grpSpPr>
              <p:sp>
                <p:nvSpPr>
                  <p:cNvPr id="2666" name="Google Shape;2666;p23"/>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67" name="Google Shape;2667;p23"/>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68" name="Google Shape;2668;p23"/>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669" name="Google Shape;2669;p23"/>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70" name="Google Shape;2670;p23"/>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1" name="Google Shape;2671;p23"/>
            <p:cNvGrpSpPr/>
            <p:nvPr/>
          </p:nvGrpSpPr>
          <p:grpSpPr>
            <a:xfrm>
              <a:off x="8330194" y="-10"/>
              <a:ext cx="852241" cy="2641273"/>
              <a:chOff x="3961868" y="-891976"/>
              <a:chExt cx="905291" cy="2805686"/>
            </a:xfrm>
          </p:grpSpPr>
          <p:grpSp>
            <p:nvGrpSpPr>
              <p:cNvPr id="2672" name="Google Shape;2672;p23"/>
              <p:cNvGrpSpPr/>
              <p:nvPr/>
            </p:nvGrpSpPr>
            <p:grpSpPr>
              <a:xfrm>
                <a:off x="3961868" y="1008419"/>
                <a:ext cx="905291" cy="905291"/>
                <a:chOff x="764100" y="3623300"/>
                <a:chExt cx="1046700" cy="1046700"/>
              </a:xfrm>
            </p:grpSpPr>
            <p:sp>
              <p:nvSpPr>
                <p:cNvPr id="2673" name="Google Shape;2673;p23"/>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4" name="Google Shape;2674;p23"/>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5" name="Google Shape;2675;p23"/>
              <p:cNvGrpSpPr/>
              <p:nvPr/>
            </p:nvGrpSpPr>
            <p:grpSpPr>
              <a:xfrm>
                <a:off x="4155315" y="-891976"/>
                <a:ext cx="522826" cy="2613070"/>
                <a:chOff x="2447534" y="1219291"/>
                <a:chExt cx="478297" cy="2390513"/>
              </a:xfrm>
            </p:grpSpPr>
            <p:grpSp>
              <p:nvGrpSpPr>
                <p:cNvPr id="2676" name="Google Shape;2676;p23"/>
                <p:cNvGrpSpPr/>
                <p:nvPr/>
              </p:nvGrpSpPr>
              <p:grpSpPr>
                <a:xfrm>
                  <a:off x="2447534" y="1219291"/>
                  <a:ext cx="478297" cy="2390513"/>
                  <a:chOff x="2447534" y="1219291"/>
                  <a:chExt cx="478297" cy="2390513"/>
                </a:xfrm>
              </p:grpSpPr>
              <p:grpSp>
                <p:nvGrpSpPr>
                  <p:cNvPr id="2677" name="Google Shape;2677;p23"/>
                  <p:cNvGrpSpPr/>
                  <p:nvPr/>
                </p:nvGrpSpPr>
                <p:grpSpPr>
                  <a:xfrm>
                    <a:off x="2447534" y="2971595"/>
                    <a:ext cx="478297" cy="638209"/>
                    <a:chOff x="2447534" y="3081786"/>
                    <a:chExt cx="478297" cy="638209"/>
                  </a:xfrm>
                </p:grpSpPr>
                <p:sp>
                  <p:nvSpPr>
                    <p:cNvPr id="2678" name="Google Shape;2678;p23"/>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79" name="Google Shape;2679;p23"/>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80" name="Google Shape;2680;p23"/>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681" name="Google Shape;2681;p23"/>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82" name="Google Shape;2682;p23"/>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3"/>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84" name="Google Shape;2684;p23"/>
            <p:cNvGrpSpPr/>
            <p:nvPr/>
          </p:nvGrpSpPr>
          <p:grpSpPr>
            <a:xfrm>
              <a:off x="7811773" y="-2"/>
              <a:ext cx="492189" cy="1837865"/>
              <a:chOff x="5194218" y="-536312"/>
              <a:chExt cx="522827" cy="1952268"/>
            </a:xfrm>
          </p:grpSpPr>
          <p:grpSp>
            <p:nvGrpSpPr>
              <p:cNvPr id="2685" name="Google Shape;2685;p23"/>
              <p:cNvGrpSpPr/>
              <p:nvPr/>
            </p:nvGrpSpPr>
            <p:grpSpPr>
              <a:xfrm>
                <a:off x="5194218" y="893129"/>
                <a:ext cx="522827" cy="522827"/>
                <a:chOff x="764100" y="3623300"/>
                <a:chExt cx="1046700" cy="1046700"/>
              </a:xfrm>
            </p:grpSpPr>
            <p:sp>
              <p:nvSpPr>
                <p:cNvPr id="2686" name="Google Shape;2686;p23"/>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7" name="Google Shape;2687;p23"/>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88" name="Google Shape;2688;p23"/>
              <p:cNvGrpSpPr/>
              <p:nvPr/>
            </p:nvGrpSpPr>
            <p:grpSpPr>
              <a:xfrm>
                <a:off x="5371921" y="-536312"/>
                <a:ext cx="182209" cy="1814066"/>
                <a:chOff x="3305183" y="1663032"/>
                <a:chExt cx="166690" cy="1659561"/>
              </a:xfrm>
            </p:grpSpPr>
            <p:grpSp>
              <p:nvGrpSpPr>
                <p:cNvPr id="2689" name="Google Shape;2689;p23"/>
                <p:cNvGrpSpPr/>
                <p:nvPr/>
              </p:nvGrpSpPr>
              <p:grpSpPr>
                <a:xfrm>
                  <a:off x="3305183" y="1663032"/>
                  <a:ext cx="166690" cy="1659561"/>
                  <a:chOff x="3305183" y="1663032"/>
                  <a:chExt cx="166690" cy="1659561"/>
                </a:xfrm>
              </p:grpSpPr>
              <p:grpSp>
                <p:nvGrpSpPr>
                  <p:cNvPr id="2690" name="Google Shape;2690;p23"/>
                  <p:cNvGrpSpPr/>
                  <p:nvPr/>
                </p:nvGrpSpPr>
                <p:grpSpPr>
                  <a:xfrm>
                    <a:off x="3305183" y="2971595"/>
                    <a:ext cx="166690" cy="350998"/>
                    <a:chOff x="3305183" y="3146560"/>
                    <a:chExt cx="166690" cy="350998"/>
                  </a:xfrm>
                </p:grpSpPr>
                <p:sp>
                  <p:nvSpPr>
                    <p:cNvPr id="2691" name="Google Shape;2691;p23"/>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92" name="Google Shape;2692;p23"/>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93" name="Google Shape;2693;p23"/>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694" name="Google Shape;2694;p23"/>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95" name="Google Shape;2695;p23"/>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96" name="Google Shape;2696;p23"/>
            <p:cNvGrpSpPr/>
            <p:nvPr/>
          </p:nvGrpSpPr>
          <p:grpSpPr>
            <a:xfrm>
              <a:off x="8018879" y="-29"/>
              <a:ext cx="810166" cy="4470273"/>
              <a:chOff x="7824797" y="-1724181"/>
              <a:chExt cx="860597" cy="4748537"/>
            </a:xfrm>
          </p:grpSpPr>
          <p:grpSp>
            <p:nvGrpSpPr>
              <p:cNvPr id="2697" name="Google Shape;2697;p23"/>
              <p:cNvGrpSpPr/>
              <p:nvPr/>
            </p:nvGrpSpPr>
            <p:grpSpPr>
              <a:xfrm>
                <a:off x="7824797" y="1891931"/>
                <a:ext cx="860597" cy="1132425"/>
                <a:chOff x="764100" y="3623300"/>
                <a:chExt cx="1046700" cy="1046700"/>
              </a:xfrm>
            </p:grpSpPr>
            <p:sp>
              <p:nvSpPr>
                <p:cNvPr id="2698" name="Google Shape;2698;p23"/>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9" name="Google Shape;2699;p23"/>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00" name="Google Shape;2700;p23"/>
              <p:cNvGrpSpPr/>
              <p:nvPr/>
            </p:nvGrpSpPr>
            <p:grpSpPr>
              <a:xfrm>
                <a:off x="8100547" y="-1724181"/>
                <a:ext cx="300376" cy="4529867"/>
                <a:chOff x="3792712" y="-322375"/>
                <a:chExt cx="274793" cy="4144055"/>
              </a:xfrm>
            </p:grpSpPr>
            <p:grpSp>
              <p:nvGrpSpPr>
                <p:cNvPr id="2701" name="Google Shape;2701;p23"/>
                <p:cNvGrpSpPr/>
                <p:nvPr/>
              </p:nvGrpSpPr>
              <p:grpSpPr>
                <a:xfrm>
                  <a:off x="3792712" y="-322375"/>
                  <a:ext cx="274793" cy="4144055"/>
                  <a:chOff x="3792712" y="-322375"/>
                  <a:chExt cx="274793" cy="4144055"/>
                </a:xfrm>
              </p:grpSpPr>
              <p:grpSp>
                <p:nvGrpSpPr>
                  <p:cNvPr id="2702" name="Google Shape;2702;p23"/>
                  <p:cNvGrpSpPr/>
                  <p:nvPr/>
                </p:nvGrpSpPr>
                <p:grpSpPr>
                  <a:xfrm>
                    <a:off x="3792712" y="2971595"/>
                    <a:ext cx="274793" cy="850085"/>
                    <a:chOff x="3792712" y="2879468"/>
                    <a:chExt cx="274793" cy="850085"/>
                  </a:xfrm>
                </p:grpSpPr>
                <p:sp>
                  <p:nvSpPr>
                    <p:cNvPr id="2703" name="Google Shape;2703;p23"/>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04" name="Google Shape;2704;p23"/>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05" name="Google Shape;2705;p23"/>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706" name="Google Shape;2706;p23"/>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07" name="Google Shape;2707;p23"/>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3"/>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09" name="Google Shape;2709;p23"/>
            <p:cNvGrpSpPr/>
            <p:nvPr/>
          </p:nvGrpSpPr>
          <p:grpSpPr>
            <a:xfrm>
              <a:off x="7184797" y="-17"/>
              <a:ext cx="985363" cy="3905971"/>
              <a:chOff x="1192601" y="-1724180"/>
              <a:chExt cx="1046700" cy="4149108"/>
            </a:xfrm>
          </p:grpSpPr>
          <p:grpSp>
            <p:nvGrpSpPr>
              <p:cNvPr id="2710" name="Google Shape;2710;p23"/>
              <p:cNvGrpSpPr/>
              <p:nvPr/>
            </p:nvGrpSpPr>
            <p:grpSpPr>
              <a:xfrm>
                <a:off x="1192601" y="1378228"/>
                <a:ext cx="1046700" cy="1046700"/>
                <a:chOff x="764100" y="3623300"/>
                <a:chExt cx="1046700" cy="1046700"/>
              </a:xfrm>
            </p:grpSpPr>
            <p:sp>
              <p:nvSpPr>
                <p:cNvPr id="2711" name="Google Shape;2711;p23"/>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2" name="Google Shape;2712;p23"/>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13" name="Google Shape;2713;p23"/>
              <p:cNvGrpSpPr/>
              <p:nvPr/>
            </p:nvGrpSpPr>
            <p:grpSpPr>
              <a:xfrm>
                <a:off x="1417979" y="-1724180"/>
                <a:ext cx="580390" cy="3855366"/>
                <a:chOff x="522260" y="372820"/>
                <a:chExt cx="530958" cy="3527002"/>
              </a:xfrm>
            </p:grpSpPr>
            <p:grpSp>
              <p:nvGrpSpPr>
                <p:cNvPr id="2714" name="Google Shape;2714;p23"/>
                <p:cNvGrpSpPr/>
                <p:nvPr/>
              </p:nvGrpSpPr>
              <p:grpSpPr>
                <a:xfrm>
                  <a:off x="522260" y="372820"/>
                  <a:ext cx="530958" cy="3527002"/>
                  <a:chOff x="522260" y="372820"/>
                  <a:chExt cx="530958" cy="3527002"/>
                </a:xfrm>
              </p:grpSpPr>
              <p:grpSp>
                <p:nvGrpSpPr>
                  <p:cNvPr id="2715" name="Google Shape;2715;p23"/>
                  <p:cNvGrpSpPr/>
                  <p:nvPr/>
                </p:nvGrpSpPr>
                <p:grpSpPr>
                  <a:xfrm>
                    <a:off x="522260" y="2971595"/>
                    <a:ext cx="530958" cy="928227"/>
                    <a:chOff x="522260" y="2971595"/>
                    <a:chExt cx="530958" cy="928227"/>
                  </a:xfrm>
                </p:grpSpPr>
                <p:sp>
                  <p:nvSpPr>
                    <p:cNvPr id="2716" name="Google Shape;2716;p23"/>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17" name="Google Shape;2717;p23"/>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18" name="Google Shape;2718;p23"/>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19" name="Google Shape;2719;p23"/>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720" name="Google Shape;2720;p23"/>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21" name="Google Shape;2721;p23"/>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22" name="Google Shape;2722;p23"/>
            <p:cNvGrpSpPr/>
            <p:nvPr/>
          </p:nvGrpSpPr>
          <p:grpSpPr>
            <a:xfrm>
              <a:off x="6196930" y="7"/>
              <a:ext cx="985363" cy="2629685"/>
              <a:chOff x="6010934" y="1"/>
              <a:chExt cx="1046700" cy="2793377"/>
            </a:xfrm>
          </p:grpSpPr>
          <p:grpSp>
            <p:nvGrpSpPr>
              <p:cNvPr id="2723" name="Google Shape;2723;p23"/>
              <p:cNvGrpSpPr/>
              <p:nvPr/>
            </p:nvGrpSpPr>
            <p:grpSpPr>
              <a:xfrm>
                <a:off x="6010934" y="1746678"/>
                <a:ext cx="1046700" cy="1046700"/>
                <a:chOff x="764100" y="3623300"/>
                <a:chExt cx="1046700" cy="1046700"/>
              </a:xfrm>
            </p:grpSpPr>
            <p:sp>
              <p:nvSpPr>
                <p:cNvPr id="2724" name="Google Shape;2724;p23"/>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5" name="Google Shape;2725;p23"/>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26" name="Google Shape;2726;p23"/>
              <p:cNvGrpSpPr/>
              <p:nvPr/>
            </p:nvGrpSpPr>
            <p:grpSpPr>
              <a:xfrm>
                <a:off x="6308747" y="1"/>
                <a:ext cx="441786" cy="2571886"/>
                <a:chOff x="1121941" y="1609666"/>
                <a:chExt cx="404159" cy="2352837"/>
              </a:xfrm>
            </p:grpSpPr>
            <p:grpSp>
              <p:nvGrpSpPr>
                <p:cNvPr id="2727" name="Google Shape;2727;p23"/>
                <p:cNvGrpSpPr/>
                <p:nvPr/>
              </p:nvGrpSpPr>
              <p:grpSpPr>
                <a:xfrm>
                  <a:off x="1121941" y="1609666"/>
                  <a:ext cx="404159" cy="2352837"/>
                  <a:chOff x="1121941" y="1609666"/>
                  <a:chExt cx="404159" cy="2352837"/>
                </a:xfrm>
              </p:grpSpPr>
              <p:grpSp>
                <p:nvGrpSpPr>
                  <p:cNvPr id="2728" name="Google Shape;2728;p23"/>
                  <p:cNvGrpSpPr/>
                  <p:nvPr/>
                </p:nvGrpSpPr>
                <p:grpSpPr>
                  <a:xfrm>
                    <a:off x="1121941" y="2971595"/>
                    <a:ext cx="404159" cy="990908"/>
                    <a:chOff x="1121941" y="2969319"/>
                    <a:chExt cx="404159" cy="990908"/>
                  </a:xfrm>
                </p:grpSpPr>
                <p:sp>
                  <p:nvSpPr>
                    <p:cNvPr id="2729" name="Google Shape;2729;p23"/>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30" name="Google Shape;2730;p23"/>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31" name="Google Shape;2731;p23"/>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32" name="Google Shape;2732;p23"/>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733" name="Google Shape;2733;p23"/>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34" name="Google Shape;2734;p23"/>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3"/>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3"/>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3"/>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38" name="Google Shape;2738;p23"/>
            <p:cNvGrpSpPr/>
            <p:nvPr/>
          </p:nvGrpSpPr>
          <p:grpSpPr>
            <a:xfrm>
              <a:off x="7192739" y="3730341"/>
              <a:ext cx="148551" cy="170121"/>
              <a:chOff x="3462796" y="2555878"/>
              <a:chExt cx="157798" cy="180711"/>
            </a:xfrm>
          </p:grpSpPr>
          <p:sp>
            <p:nvSpPr>
              <p:cNvPr id="2739" name="Google Shape;2739;p2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40" name="Google Shape;2740;p2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41" name="Google Shape;2741;p2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42" name="Google Shape;2742;p2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43" name="Google Shape;2743;p2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44" name="Google Shape;2744;p2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 Color background">
  <p:cSld name="BLANK_1_1">
    <p:bg>
      <p:bgPr>
        <a:solidFill>
          <a:schemeClr val="accent2"/>
        </a:solidFill>
        <a:effectLst/>
      </p:bgPr>
    </p:bg>
    <p:spTree>
      <p:nvGrpSpPr>
        <p:cNvPr id="1" name="Shape 169"/>
        <p:cNvGrpSpPr/>
        <p:nvPr/>
      </p:nvGrpSpPr>
      <p:grpSpPr>
        <a:xfrm>
          <a:off x="0" y="0"/>
          <a:ext cx="0" cy="0"/>
          <a:chOff x="0" y="0"/>
          <a:chExt cx="0" cy="0"/>
        </a:xfrm>
      </p:grpSpPr>
      <p:sp>
        <p:nvSpPr>
          <p:cNvPr id="170" name="Google Shape;170;p4"/>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71" name="Google Shape;171;p4"/>
          <p:cNvGrpSpPr/>
          <p:nvPr/>
        </p:nvGrpSpPr>
        <p:grpSpPr>
          <a:xfrm>
            <a:off x="7374896" y="4521435"/>
            <a:ext cx="230809" cy="243156"/>
            <a:chOff x="3770248" y="2527300"/>
            <a:chExt cx="180404" cy="190055"/>
          </a:xfrm>
        </p:grpSpPr>
        <p:sp>
          <p:nvSpPr>
            <p:cNvPr id="172" name="Google Shape;172;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3" name="Google Shape;173;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4" name="Google Shape;174;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5" name="Google Shape;175;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76" name="Google Shape;176;p4"/>
          <p:cNvGrpSpPr/>
          <p:nvPr/>
        </p:nvGrpSpPr>
        <p:grpSpPr>
          <a:xfrm>
            <a:off x="8747492" y="2424502"/>
            <a:ext cx="230809" cy="243156"/>
            <a:chOff x="3770248" y="2527300"/>
            <a:chExt cx="180404" cy="190055"/>
          </a:xfrm>
        </p:grpSpPr>
        <p:sp>
          <p:nvSpPr>
            <p:cNvPr id="177" name="Google Shape;177;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8" name="Google Shape;178;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79" name="Google Shape;179;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0" name="Google Shape;180;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81" name="Google Shape;181;p4"/>
          <p:cNvGrpSpPr/>
          <p:nvPr/>
        </p:nvGrpSpPr>
        <p:grpSpPr>
          <a:xfrm rot="5400000">
            <a:off x="8655377" y="3665221"/>
            <a:ext cx="201871" cy="231166"/>
            <a:chOff x="3462796" y="2555878"/>
            <a:chExt cx="157798" cy="180711"/>
          </a:xfrm>
        </p:grpSpPr>
        <p:sp>
          <p:nvSpPr>
            <p:cNvPr id="182" name="Google Shape;182;p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3" name="Google Shape;183;p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4" name="Google Shape;184;p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5" name="Google Shape;185;p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6" name="Google Shape;186;p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87" name="Google Shape;187;p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88" name="Google Shape;188;p4"/>
          <p:cNvGrpSpPr/>
          <p:nvPr/>
        </p:nvGrpSpPr>
        <p:grpSpPr>
          <a:xfrm rot="-2700000">
            <a:off x="8038130" y="1128089"/>
            <a:ext cx="169840" cy="178926"/>
            <a:chOff x="3770248" y="2527300"/>
            <a:chExt cx="180404" cy="190055"/>
          </a:xfrm>
        </p:grpSpPr>
        <p:sp>
          <p:nvSpPr>
            <p:cNvPr id="189" name="Google Shape;189;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0" name="Google Shape;190;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1" name="Google Shape;191;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2" name="Google Shape;192;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93" name="Google Shape;193;p4"/>
          <p:cNvGrpSpPr/>
          <p:nvPr/>
        </p:nvGrpSpPr>
        <p:grpSpPr>
          <a:xfrm>
            <a:off x="6800134" y="23"/>
            <a:ext cx="985363" cy="1665685"/>
            <a:chOff x="2484475" y="1329455"/>
            <a:chExt cx="1046700" cy="1769370"/>
          </a:xfrm>
        </p:grpSpPr>
        <p:sp>
          <p:nvSpPr>
            <p:cNvPr id="194" name="Google Shape;194;p4"/>
            <p:cNvSpPr/>
            <p:nvPr/>
          </p:nvSpPr>
          <p:spPr>
            <a:xfrm>
              <a:off x="2484475" y="2052125"/>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4"/>
            <p:cNvSpPr/>
            <p:nvPr/>
          </p:nvSpPr>
          <p:spPr>
            <a:xfrm>
              <a:off x="2643144" y="2210793"/>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6" name="Google Shape;196;p4"/>
            <p:cNvGrpSpPr/>
            <p:nvPr/>
          </p:nvGrpSpPr>
          <p:grpSpPr>
            <a:xfrm>
              <a:off x="2769703" y="1329455"/>
              <a:ext cx="510180" cy="1483501"/>
              <a:chOff x="1818382" y="2433081"/>
              <a:chExt cx="466728" cy="1357150"/>
            </a:xfrm>
          </p:grpSpPr>
          <p:grpSp>
            <p:nvGrpSpPr>
              <p:cNvPr id="197" name="Google Shape;197;p4"/>
              <p:cNvGrpSpPr/>
              <p:nvPr/>
            </p:nvGrpSpPr>
            <p:grpSpPr>
              <a:xfrm>
                <a:off x="1818382" y="2971595"/>
                <a:ext cx="466728" cy="818636"/>
                <a:chOff x="1818382" y="2942618"/>
                <a:chExt cx="466728" cy="818636"/>
              </a:xfrm>
            </p:grpSpPr>
            <p:sp>
              <p:nvSpPr>
                <p:cNvPr id="198" name="Google Shape;198;p4"/>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9" name="Google Shape;199;p4"/>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0" name="Google Shape;200;p4"/>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01" name="Google Shape;201;p4"/>
              <p:cNvSpPr/>
              <p:nvPr/>
            </p:nvSpPr>
            <p:spPr>
              <a:xfrm>
                <a:off x="2046046" y="2433081"/>
                <a:ext cx="17700" cy="544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02" name="Google Shape;202;p4"/>
          <p:cNvGrpSpPr/>
          <p:nvPr/>
        </p:nvGrpSpPr>
        <p:grpSpPr>
          <a:xfrm>
            <a:off x="8330194" y="1"/>
            <a:ext cx="852241" cy="2239549"/>
            <a:chOff x="3961868" y="-465246"/>
            <a:chExt cx="905291" cy="2378956"/>
          </a:xfrm>
        </p:grpSpPr>
        <p:grpSp>
          <p:nvGrpSpPr>
            <p:cNvPr id="203" name="Google Shape;203;p4"/>
            <p:cNvGrpSpPr/>
            <p:nvPr/>
          </p:nvGrpSpPr>
          <p:grpSpPr>
            <a:xfrm>
              <a:off x="3961868" y="1008419"/>
              <a:ext cx="905291" cy="905291"/>
              <a:chOff x="764100" y="3623300"/>
              <a:chExt cx="1046700" cy="1046700"/>
            </a:xfrm>
          </p:grpSpPr>
          <p:sp>
            <p:nvSpPr>
              <p:cNvPr id="204" name="Google Shape;204;p4"/>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4"/>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6" name="Google Shape;206;p4"/>
            <p:cNvGrpSpPr/>
            <p:nvPr/>
          </p:nvGrpSpPr>
          <p:grpSpPr>
            <a:xfrm>
              <a:off x="4155315" y="-465246"/>
              <a:ext cx="522826" cy="2186340"/>
              <a:chOff x="2447534" y="1609676"/>
              <a:chExt cx="478297" cy="2000128"/>
            </a:xfrm>
          </p:grpSpPr>
          <p:grpSp>
            <p:nvGrpSpPr>
              <p:cNvPr id="207" name="Google Shape;207;p4"/>
              <p:cNvGrpSpPr/>
              <p:nvPr/>
            </p:nvGrpSpPr>
            <p:grpSpPr>
              <a:xfrm>
                <a:off x="2447534" y="2971595"/>
                <a:ext cx="478297" cy="638209"/>
                <a:chOff x="2447534" y="3081786"/>
                <a:chExt cx="478297" cy="638209"/>
              </a:xfrm>
            </p:grpSpPr>
            <p:sp>
              <p:nvSpPr>
                <p:cNvPr id="208" name="Google Shape;208;p4"/>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9" name="Google Shape;209;p4"/>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0" name="Google Shape;210;p4"/>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11" name="Google Shape;211;p4"/>
              <p:cNvSpPr/>
              <p:nvPr/>
            </p:nvSpPr>
            <p:spPr>
              <a:xfrm>
                <a:off x="2675605" y="1609676"/>
                <a:ext cx="17700" cy="1368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12" name="Google Shape;212;p4"/>
          <p:cNvGrpSpPr/>
          <p:nvPr/>
        </p:nvGrpSpPr>
        <p:grpSpPr>
          <a:xfrm>
            <a:off x="7811773" y="19"/>
            <a:ext cx="492189" cy="1147269"/>
            <a:chOff x="5194218" y="197272"/>
            <a:chExt cx="522827" cy="1218684"/>
          </a:xfrm>
        </p:grpSpPr>
        <p:grpSp>
          <p:nvGrpSpPr>
            <p:cNvPr id="213" name="Google Shape;213;p4"/>
            <p:cNvGrpSpPr/>
            <p:nvPr/>
          </p:nvGrpSpPr>
          <p:grpSpPr>
            <a:xfrm>
              <a:off x="5194218" y="893129"/>
              <a:ext cx="522827" cy="522827"/>
              <a:chOff x="764100" y="3623300"/>
              <a:chExt cx="1046700" cy="1046700"/>
            </a:xfrm>
          </p:grpSpPr>
          <p:sp>
            <p:nvSpPr>
              <p:cNvPr id="214" name="Google Shape;214;p4"/>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4"/>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6" name="Google Shape;216;p4"/>
            <p:cNvGrpSpPr/>
            <p:nvPr/>
          </p:nvGrpSpPr>
          <p:grpSpPr>
            <a:xfrm>
              <a:off x="5371921" y="197272"/>
              <a:ext cx="182209" cy="1080483"/>
              <a:chOff x="3305183" y="2334136"/>
              <a:chExt cx="166690" cy="988457"/>
            </a:xfrm>
          </p:grpSpPr>
          <p:grpSp>
            <p:nvGrpSpPr>
              <p:cNvPr id="217" name="Google Shape;217;p4"/>
              <p:cNvGrpSpPr/>
              <p:nvPr/>
            </p:nvGrpSpPr>
            <p:grpSpPr>
              <a:xfrm>
                <a:off x="3305183" y="2971595"/>
                <a:ext cx="166690" cy="350998"/>
                <a:chOff x="3305183" y="3146560"/>
                <a:chExt cx="166690" cy="350998"/>
              </a:xfrm>
            </p:grpSpPr>
            <p:sp>
              <p:nvSpPr>
                <p:cNvPr id="218" name="Google Shape;218;p4"/>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9" name="Google Shape;219;p4"/>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0" name="Google Shape;220;p4"/>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21" name="Google Shape;221;p4"/>
              <p:cNvSpPr/>
              <p:nvPr/>
            </p:nvSpPr>
            <p:spPr>
              <a:xfrm>
                <a:off x="3375892" y="2334136"/>
                <a:ext cx="17700" cy="643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22" name="Google Shape;222;p4"/>
          <p:cNvGrpSpPr/>
          <p:nvPr/>
        </p:nvGrpSpPr>
        <p:grpSpPr>
          <a:xfrm>
            <a:off x="8018879" y="0"/>
            <a:ext cx="810166" cy="3722093"/>
            <a:chOff x="7824797" y="-929429"/>
            <a:chExt cx="860597" cy="3953785"/>
          </a:xfrm>
        </p:grpSpPr>
        <p:grpSp>
          <p:nvGrpSpPr>
            <p:cNvPr id="223" name="Google Shape;223;p4"/>
            <p:cNvGrpSpPr/>
            <p:nvPr/>
          </p:nvGrpSpPr>
          <p:grpSpPr>
            <a:xfrm>
              <a:off x="7824797" y="1891931"/>
              <a:ext cx="860597" cy="1132425"/>
              <a:chOff x="764100" y="3623300"/>
              <a:chExt cx="1046700" cy="1046700"/>
            </a:xfrm>
          </p:grpSpPr>
          <p:sp>
            <p:nvSpPr>
              <p:cNvPr id="224" name="Google Shape;224;p4"/>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4"/>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6" name="Google Shape;226;p4"/>
            <p:cNvGrpSpPr/>
            <p:nvPr/>
          </p:nvGrpSpPr>
          <p:grpSpPr>
            <a:xfrm>
              <a:off x="8100547" y="-929429"/>
              <a:ext cx="300376" cy="3735115"/>
              <a:chOff x="3792712" y="404687"/>
              <a:chExt cx="274793" cy="3416993"/>
            </a:xfrm>
          </p:grpSpPr>
          <p:grpSp>
            <p:nvGrpSpPr>
              <p:cNvPr id="227" name="Google Shape;227;p4"/>
              <p:cNvGrpSpPr/>
              <p:nvPr/>
            </p:nvGrpSpPr>
            <p:grpSpPr>
              <a:xfrm>
                <a:off x="3792712" y="2971595"/>
                <a:ext cx="274793" cy="850085"/>
                <a:chOff x="3792712" y="2879468"/>
                <a:chExt cx="274793" cy="850085"/>
              </a:xfrm>
            </p:grpSpPr>
            <p:sp>
              <p:nvSpPr>
                <p:cNvPr id="228" name="Google Shape;228;p4"/>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29" name="Google Shape;229;p4"/>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0" name="Google Shape;230;p4"/>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31" name="Google Shape;231;p4"/>
              <p:cNvSpPr/>
              <p:nvPr/>
            </p:nvSpPr>
            <p:spPr>
              <a:xfrm>
                <a:off x="3923177" y="404687"/>
                <a:ext cx="17700" cy="2573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32" name="Google Shape;232;p4"/>
          <p:cNvGrpSpPr/>
          <p:nvPr/>
        </p:nvGrpSpPr>
        <p:grpSpPr>
          <a:xfrm>
            <a:off x="7260997" y="0"/>
            <a:ext cx="985363" cy="4610929"/>
            <a:chOff x="1192601" y="-2473021"/>
            <a:chExt cx="1046700" cy="4897949"/>
          </a:xfrm>
        </p:grpSpPr>
        <p:grpSp>
          <p:nvGrpSpPr>
            <p:cNvPr id="233" name="Google Shape;233;p4"/>
            <p:cNvGrpSpPr/>
            <p:nvPr/>
          </p:nvGrpSpPr>
          <p:grpSpPr>
            <a:xfrm>
              <a:off x="1192601" y="1378228"/>
              <a:ext cx="1046700" cy="1046700"/>
              <a:chOff x="764100" y="3623300"/>
              <a:chExt cx="1046700" cy="1046700"/>
            </a:xfrm>
          </p:grpSpPr>
          <p:sp>
            <p:nvSpPr>
              <p:cNvPr id="234" name="Google Shape;234;p4"/>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4"/>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6" name="Google Shape;236;p4"/>
            <p:cNvGrpSpPr/>
            <p:nvPr/>
          </p:nvGrpSpPr>
          <p:grpSpPr>
            <a:xfrm>
              <a:off x="1417979" y="-2473021"/>
              <a:ext cx="580390" cy="4604206"/>
              <a:chOff x="522260" y="-312241"/>
              <a:chExt cx="530958" cy="4212063"/>
            </a:xfrm>
          </p:grpSpPr>
          <p:grpSp>
            <p:nvGrpSpPr>
              <p:cNvPr id="237" name="Google Shape;237;p4"/>
              <p:cNvGrpSpPr/>
              <p:nvPr/>
            </p:nvGrpSpPr>
            <p:grpSpPr>
              <a:xfrm>
                <a:off x="522260" y="2971595"/>
                <a:ext cx="530958" cy="928227"/>
                <a:chOff x="522260" y="2971595"/>
                <a:chExt cx="530958" cy="928227"/>
              </a:xfrm>
            </p:grpSpPr>
            <p:sp>
              <p:nvSpPr>
                <p:cNvPr id="238" name="Google Shape;238;p4"/>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9" name="Google Shape;239;p4"/>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0" name="Google Shape;240;p4"/>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1" name="Google Shape;241;p4"/>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242" name="Google Shape;242;p4"/>
              <p:cNvSpPr/>
              <p:nvPr/>
            </p:nvSpPr>
            <p:spPr>
              <a:xfrm>
                <a:off x="786930" y="-312241"/>
                <a:ext cx="17700" cy="3290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43" name="Google Shape;243;p4"/>
          <p:cNvGrpSpPr/>
          <p:nvPr/>
        </p:nvGrpSpPr>
        <p:grpSpPr>
          <a:xfrm>
            <a:off x="7310064" y="1807216"/>
            <a:ext cx="148551" cy="170121"/>
            <a:chOff x="3462796" y="2555878"/>
            <a:chExt cx="157798" cy="180711"/>
          </a:xfrm>
        </p:grpSpPr>
        <p:sp>
          <p:nvSpPr>
            <p:cNvPr id="244" name="Google Shape;244;p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5" name="Google Shape;245;p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6" name="Google Shape;246;p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7" name="Google Shape;247;p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8" name="Google Shape;248;p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49" name="Google Shape;249;p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50" name="Google Shape;250;p4"/>
          <p:cNvGrpSpPr/>
          <p:nvPr/>
        </p:nvGrpSpPr>
        <p:grpSpPr>
          <a:xfrm>
            <a:off x="6425530" y="0"/>
            <a:ext cx="985363" cy="3010692"/>
            <a:chOff x="6010934" y="-404723"/>
            <a:chExt cx="1046700" cy="3198101"/>
          </a:xfrm>
        </p:grpSpPr>
        <p:grpSp>
          <p:nvGrpSpPr>
            <p:cNvPr id="251" name="Google Shape;251;p4"/>
            <p:cNvGrpSpPr/>
            <p:nvPr/>
          </p:nvGrpSpPr>
          <p:grpSpPr>
            <a:xfrm>
              <a:off x="6010934" y="1746678"/>
              <a:ext cx="1046700" cy="1046700"/>
              <a:chOff x="764100" y="3623300"/>
              <a:chExt cx="1046700" cy="1046700"/>
            </a:xfrm>
          </p:grpSpPr>
          <p:sp>
            <p:nvSpPr>
              <p:cNvPr id="252" name="Google Shape;252;p4"/>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4"/>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4" name="Google Shape;254;p4"/>
            <p:cNvGrpSpPr/>
            <p:nvPr/>
          </p:nvGrpSpPr>
          <p:grpSpPr>
            <a:xfrm>
              <a:off x="6308747" y="-404723"/>
              <a:ext cx="441786" cy="2976610"/>
              <a:chOff x="1121941" y="1239413"/>
              <a:chExt cx="404159" cy="2723090"/>
            </a:xfrm>
          </p:grpSpPr>
          <p:sp>
            <p:nvSpPr>
              <p:cNvPr id="255" name="Google Shape;255;p4"/>
              <p:cNvSpPr/>
              <p:nvPr/>
            </p:nvSpPr>
            <p:spPr>
              <a:xfrm>
                <a:off x="1308652" y="1239413"/>
                <a:ext cx="17700" cy="1738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6" name="Google Shape;256;p4"/>
              <p:cNvGrpSpPr/>
              <p:nvPr/>
            </p:nvGrpSpPr>
            <p:grpSpPr>
              <a:xfrm>
                <a:off x="1121941" y="2971595"/>
                <a:ext cx="404159" cy="990908"/>
                <a:chOff x="1121941" y="2969319"/>
                <a:chExt cx="404159" cy="990908"/>
              </a:xfrm>
            </p:grpSpPr>
            <p:sp>
              <p:nvSpPr>
                <p:cNvPr id="257" name="Google Shape;257;p4"/>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8" name="Google Shape;258;p4"/>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9" name="Google Shape;259;p4"/>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0" name="Google Shape;260;p4"/>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rgbClr val="FFFFFF">
                    <a:alpha val="1333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1"/>
        <p:cNvGrpSpPr/>
        <p:nvPr/>
      </p:nvGrpSpPr>
      <p:grpSpPr>
        <a:xfrm>
          <a:off x="0" y="0"/>
          <a:ext cx="0" cy="0"/>
          <a:chOff x="0" y="0"/>
          <a:chExt cx="0" cy="0"/>
        </a:xfrm>
      </p:grpSpPr>
      <p:sp>
        <p:nvSpPr>
          <p:cNvPr id="262" name="Google Shape;262;p5"/>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263" name="Google Shape;263;p5"/>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264" name="Google Shape;264;p5"/>
          <p:cNvGrpSpPr/>
          <p:nvPr/>
        </p:nvGrpSpPr>
        <p:grpSpPr>
          <a:xfrm>
            <a:off x="278809" y="823842"/>
            <a:ext cx="288376" cy="330267"/>
            <a:chOff x="3462796" y="2555878"/>
            <a:chExt cx="157798" cy="180711"/>
          </a:xfrm>
        </p:grpSpPr>
        <p:sp>
          <p:nvSpPr>
            <p:cNvPr id="265" name="Google Shape;265;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6" name="Google Shape;266;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7" name="Google Shape;267;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8" name="Google Shape;268;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69" name="Google Shape;269;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0" name="Google Shape;270;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71" name="Google Shape;271;p5"/>
          <p:cNvGrpSpPr/>
          <p:nvPr/>
        </p:nvGrpSpPr>
        <p:grpSpPr>
          <a:xfrm>
            <a:off x="6196930" y="-29"/>
            <a:ext cx="2985505" cy="4610467"/>
            <a:chOff x="6196930" y="-29"/>
            <a:chExt cx="2985505" cy="4610467"/>
          </a:xfrm>
        </p:grpSpPr>
        <p:grpSp>
          <p:nvGrpSpPr>
            <p:cNvPr id="272" name="Google Shape;272;p5"/>
            <p:cNvGrpSpPr/>
            <p:nvPr/>
          </p:nvGrpSpPr>
          <p:grpSpPr>
            <a:xfrm>
              <a:off x="7737776" y="-17"/>
              <a:ext cx="448629" cy="4610455"/>
              <a:chOff x="6798998" y="-1296139"/>
              <a:chExt cx="476555" cy="4897445"/>
            </a:xfrm>
          </p:grpSpPr>
          <p:sp>
            <p:nvSpPr>
              <p:cNvPr id="273" name="Google Shape;273;p5"/>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4" name="Google Shape;274;p5"/>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5" name="Google Shape;275;p5"/>
            <p:cNvGrpSpPr/>
            <p:nvPr/>
          </p:nvGrpSpPr>
          <p:grpSpPr>
            <a:xfrm>
              <a:off x="8636876" y="46"/>
              <a:ext cx="382387" cy="1450044"/>
              <a:chOff x="5578966" y="2422197"/>
              <a:chExt cx="406190" cy="1540306"/>
            </a:xfrm>
          </p:grpSpPr>
          <p:sp>
            <p:nvSpPr>
              <p:cNvPr id="276" name="Google Shape;276;p5"/>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7" name="Google Shape;277;p5"/>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8" name="Google Shape;278;p5"/>
            <p:cNvGrpSpPr/>
            <p:nvPr/>
          </p:nvGrpSpPr>
          <p:grpSpPr>
            <a:xfrm>
              <a:off x="8035385" y="23"/>
              <a:ext cx="439174" cy="2683137"/>
              <a:chOff x="6176324" y="940075"/>
              <a:chExt cx="466512" cy="2850156"/>
            </a:xfrm>
          </p:grpSpPr>
          <p:sp>
            <p:nvSpPr>
              <p:cNvPr id="279" name="Google Shape;279;p5"/>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0" name="Google Shape;280;p5"/>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1" name="Google Shape;281;p5"/>
            <p:cNvGrpSpPr/>
            <p:nvPr/>
          </p:nvGrpSpPr>
          <p:grpSpPr>
            <a:xfrm>
              <a:off x="6363022" y="42"/>
              <a:ext cx="160482" cy="1242299"/>
              <a:chOff x="7576714" y="2009363"/>
              <a:chExt cx="170472" cy="1319629"/>
            </a:xfrm>
          </p:grpSpPr>
          <p:sp>
            <p:nvSpPr>
              <p:cNvPr id="282" name="Google Shape;282;p5"/>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3" name="Google Shape;283;p5"/>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4" name="Google Shape;284;p5"/>
            <p:cNvGrpSpPr/>
            <p:nvPr/>
          </p:nvGrpSpPr>
          <p:grpSpPr>
            <a:xfrm>
              <a:off x="6999976" y="11"/>
              <a:ext cx="271476" cy="3307838"/>
              <a:chOff x="7883572" y="308161"/>
              <a:chExt cx="288375" cy="3513743"/>
            </a:xfrm>
          </p:grpSpPr>
          <p:sp>
            <p:nvSpPr>
              <p:cNvPr id="285" name="Google Shape;285;p5"/>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6" name="Google Shape;286;p5"/>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7" name="Google Shape;287;p5"/>
            <p:cNvGrpSpPr/>
            <p:nvPr/>
          </p:nvGrpSpPr>
          <p:grpSpPr>
            <a:xfrm>
              <a:off x="6827964" y="636458"/>
              <a:ext cx="230791" cy="243118"/>
              <a:chOff x="3770248" y="2527300"/>
              <a:chExt cx="180404" cy="190055"/>
            </a:xfrm>
          </p:grpSpPr>
          <p:sp>
            <p:nvSpPr>
              <p:cNvPr id="288" name="Google Shape;288;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89" name="Google Shape;289;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90" name="Google Shape;290;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91" name="Google Shape;291;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92" name="Google Shape;292;p5"/>
            <p:cNvGrpSpPr/>
            <p:nvPr/>
          </p:nvGrpSpPr>
          <p:grpSpPr>
            <a:xfrm>
              <a:off x="8763367" y="2641902"/>
              <a:ext cx="230809" cy="243156"/>
              <a:chOff x="3770248" y="2527300"/>
              <a:chExt cx="180404" cy="190055"/>
            </a:xfrm>
          </p:grpSpPr>
          <p:sp>
            <p:nvSpPr>
              <p:cNvPr id="293" name="Google Shape;293;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94" name="Google Shape;294;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95" name="Google Shape;295;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96" name="Google Shape;296;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297" name="Google Shape;297;p5"/>
            <p:cNvGrpSpPr/>
            <p:nvPr/>
          </p:nvGrpSpPr>
          <p:grpSpPr>
            <a:xfrm rot="5400000">
              <a:off x="8655427" y="4253521"/>
              <a:ext cx="201871" cy="231166"/>
              <a:chOff x="3462796" y="2555878"/>
              <a:chExt cx="157798" cy="180711"/>
            </a:xfrm>
          </p:grpSpPr>
          <p:sp>
            <p:nvSpPr>
              <p:cNvPr id="298" name="Google Shape;298;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99" name="Google Shape;299;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0" name="Google Shape;300;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1" name="Google Shape;301;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2" name="Google Shape;302;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3" name="Google Shape;303;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304" name="Google Shape;304;p5"/>
            <p:cNvGrpSpPr/>
            <p:nvPr/>
          </p:nvGrpSpPr>
          <p:grpSpPr>
            <a:xfrm rot="-2700000">
              <a:off x="7375305" y="1863439"/>
              <a:ext cx="169840" cy="178926"/>
              <a:chOff x="3770248" y="2527300"/>
              <a:chExt cx="180404" cy="190055"/>
            </a:xfrm>
          </p:grpSpPr>
          <p:sp>
            <p:nvSpPr>
              <p:cNvPr id="305" name="Google Shape;305;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6" name="Google Shape;306;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7" name="Google Shape;307;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8" name="Google Shape;308;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309" name="Google Shape;309;p5"/>
            <p:cNvGrpSpPr/>
            <p:nvPr/>
          </p:nvGrpSpPr>
          <p:grpSpPr>
            <a:xfrm>
              <a:off x="6800134" y="23"/>
              <a:ext cx="985363" cy="1665685"/>
              <a:chOff x="2484475" y="1329455"/>
              <a:chExt cx="1046700" cy="1769370"/>
            </a:xfrm>
          </p:grpSpPr>
          <p:sp>
            <p:nvSpPr>
              <p:cNvPr id="310" name="Google Shape;310;p5"/>
              <p:cNvSpPr/>
              <p:nvPr/>
            </p:nvSpPr>
            <p:spPr>
              <a:xfrm>
                <a:off x="2484475" y="2052125"/>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5"/>
              <p:cNvSpPr/>
              <p:nvPr/>
            </p:nvSpPr>
            <p:spPr>
              <a:xfrm>
                <a:off x="2643144" y="2210793"/>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2" name="Google Shape;312;p5"/>
              <p:cNvGrpSpPr/>
              <p:nvPr/>
            </p:nvGrpSpPr>
            <p:grpSpPr>
              <a:xfrm>
                <a:off x="2769703" y="1329455"/>
                <a:ext cx="510180" cy="1483501"/>
                <a:chOff x="1818382" y="2433081"/>
                <a:chExt cx="466728" cy="1357150"/>
              </a:xfrm>
            </p:grpSpPr>
            <p:grpSp>
              <p:nvGrpSpPr>
                <p:cNvPr id="313" name="Google Shape;313;p5"/>
                <p:cNvGrpSpPr/>
                <p:nvPr/>
              </p:nvGrpSpPr>
              <p:grpSpPr>
                <a:xfrm>
                  <a:off x="1818382" y="2971595"/>
                  <a:ext cx="466728" cy="818636"/>
                  <a:chOff x="1818382" y="2942618"/>
                  <a:chExt cx="466728" cy="818636"/>
                </a:xfrm>
              </p:grpSpPr>
              <p:sp>
                <p:nvSpPr>
                  <p:cNvPr id="314" name="Google Shape;314;p5"/>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15" name="Google Shape;315;p5"/>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16" name="Google Shape;316;p5"/>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317" name="Google Shape;317;p5"/>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8" name="Google Shape;318;p5"/>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5"/>
            <p:cNvGrpSpPr/>
            <p:nvPr/>
          </p:nvGrpSpPr>
          <p:grpSpPr>
            <a:xfrm>
              <a:off x="8330194" y="-10"/>
              <a:ext cx="852241" cy="2641273"/>
              <a:chOff x="3961868" y="-891976"/>
              <a:chExt cx="905291" cy="2805686"/>
            </a:xfrm>
          </p:grpSpPr>
          <p:grpSp>
            <p:nvGrpSpPr>
              <p:cNvPr id="320" name="Google Shape;320;p5"/>
              <p:cNvGrpSpPr/>
              <p:nvPr/>
            </p:nvGrpSpPr>
            <p:grpSpPr>
              <a:xfrm>
                <a:off x="3961868" y="1008419"/>
                <a:ext cx="905291" cy="905291"/>
                <a:chOff x="764100" y="3623300"/>
                <a:chExt cx="1046700" cy="1046700"/>
              </a:xfrm>
            </p:grpSpPr>
            <p:sp>
              <p:nvSpPr>
                <p:cNvPr id="321" name="Google Shape;321;p5"/>
                <p:cNvSpPr/>
                <p:nvPr/>
              </p:nvSpPr>
              <p:spPr>
                <a:xfrm>
                  <a:off x="764100" y="3623300"/>
                  <a:ext cx="1046700" cy="10467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5"/>
                <p:cNvSpPr/>
                <p:nvPr/>
              </p:nvSpPr>
              <p:spPr>
                <a:xfrm>
                  <a:off x="922769" y="3781968"/>
                  <a:ext cx="729300" cy="7293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3" name="Google Shape;323;p5"/>
              <p:cNvGrpSpPr/>
              <p:nvPr/>
            </p:nvGrpSpPr>
            <p:grpSpPr>
              <a:xfrm>
                <a:off x="4155315" y="-891976"/>
                <a:ext cx="522826" cy="2613070"/>
                <a:chOff x="2447534" y="1219291"/>
                <a:chExt cx="478297" cy="2390513"/>
              </a:xfrm>
            </p:grpSpPr>
            <p:grpSp>
              <p:nvGrpSpPr>
                <p:cNvPr id="324" name="Google Shape;324;p5"/>
                <p:cNvGrpSpPr/>
                <p:nvPr/>
              </p:nvGrpSpPr>
              <p:grpSpPr>
                <a:xfrm>
                  <a:off x="2447534" y="1219291"/>
                  <a:ext cx="478297" cy="2390513"/>
                  <a:chOff x="2447534" y="1219291"/>
                  <a:chExt cx="478297" cy="2390513"/>
                </a:xfrm>
              </p:grpSpPr>
              <p:grpSp>
                <p:nvGrpSpPr>
                  <p:cNvPr id="325" name="Google Shape;325;p5"/>
                  <p:cNvGrpSpPr/>
                  <p:nvPr/>
                </p:nvGrpSpPr>
                <p:grpSpPr>
                  <a:xfrm>
                    <a:off x="2447534" y="2971595"/>
                    <a:ext cx="478297" cy="638209"/>
                    <a:chOff x="2447534" y="3081786"/>
                    <a:chExt cx="478297" cy="638209"/>
                  </a:xfrm>
                </p:grpSpPr>
                <p:sp>
                  <p:nvSpPr>
                    <p:cNvPr id="326" name="Google Shape;326;p5"/>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27" name="Google Shape;327;p5"/>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28" name="Google Shape;328;p5"/>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329" name="Google Shape;329;p5"/>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0" name="Google Shape;330;p5"/>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2" name="Google Shape;332;p5"/>
            <p:cNvGrpSpPr/>
            <p:nvPr/>
          </p:nvGrpSpPr>
          <p:grpSpPr>
            <a:xfrm>
              <a:off x="7811773" y="-2"/>
              <a:ext cx="492189" cy="1837865"/>
              <a:chOff x="5194218" y="-536312"/>
              <a:chExt cx="522827" cy="1952268"/>
            </a:xfrm>
          </p:grpSpPr>
          <p:grpSp>
            <p:nvGrpSpPr>
              <p:cNvPr id="333" name="Google Shape;333;p5"/>
              <p:cNvGrpSpPr/>
              <p:nvPr/>
            </p:nvGrpSpPr>
            <p:grpSpPr>
              <a:xfrm>
                <a:off x="5194218" y="893129"/>
                <a:ext cx="522827" cy="522827"/>
                <a:chOff x="764100" y="3623300"/>
                <a:chExt cx="1046700" cy="1046700"/>
              </a:xfrm>
            </p:grpSpPr>
            <p:sp>
              <p:nvSpPr>
                <p:cNvPr id="334" name="Google Shape;334;p5"/>
                <p:cNvSpPr/>
                <p:nvPr/>
              </p:nvSpPr>
              <p:spPr>
                <a:xfrm>
                  <a:off x="764100" y="3623300"/>
                  <a:ext cx="1046700" cy="10467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5"/>
                <p:cNvSpPr/>
                <p:nvPr/>
              </p:nvSpPr>
              <p:spPr>
                <a:xfrm>
                  <a:off x="922769" y="3781968"/>
                  <a:ext cx="729300" cy="7293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6" name="Google Shape;336;p5"/>
              <p:cNvGrpSpPr/>
              <p:nvPr/>
            </p:nvGrpSpPr>
            <p:grpSpPr>
              <a:xfrm>
                <a:off x="5371921" y="-536312"/>
                <a:ext cx="182209" cy="1814066"/>
                <a:chOff x="3305183" y="1663032"/>
                <a:chExt cx="166690" cy="1659561"/>
              </a:xfrm>
            </p:grpSpPr>
            <p:grpSp>
              <p:nvGrpSpPr>
                <p:cNvPr id="337" name="Google Shape;337;p5"/>
                <p:cNvGrpSpPr/>
                <p:nvPr/>
              </p:nvGrpSpPr>
              <p:grpSpPr>
                <a:xfrm>
                  <a:off x="3305183" y="1663032"/>
                  <a:ext cx="166690" cy="1659561"/>
                  <a:chOff x="3305183" y="1663032"/>
                  <a:chExt cx="166690" cy="1659561"/>
                </a:xfrm>
              </p:grpSpPr>
              <p:grpSp>
                <p:nvGrpSpPr>
                  <p:cNvPr id="338" name="Google Shape;338;p5"/>
                  <p:cNvGrpSpPr/>
                  <p:nvPr/>
                </p:nvGrpSpPr>
                <p:grpSpPr>
                  <a:xfrm>
                    <a:off x="3305183" y="2971595"/>
                    <a:ext cx="166690" cy="350998"/>
                    <a:chOff x="3305183" y="3146560"/>
                    <a:chExt cx="166690" cy="350998"/>
                  </a:xfrm>
                </p:grpSpPr>
                <p:sp>
                  <p:nvSpPr>
                    <p:cNvPr id="339" name="Google Shape;339;p5"/>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40" name="Google Shape;340;p5"/>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41" name="Google Shape;341;p5"/>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342" name="Google Shape;342;p5"/>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3" name="Google Shape;343;p5"/>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4" name="Google Shape;344;p5"/>
            <p:cNvGrpSpPr/>
            <p:nvPr/>
          </p:nvGrpSpPr>
          <p:grpSpPr>
            <a:xfrm>
              <a:off x="8018879" y="-29"/>
              <a:ext cx="810166" cy="4470273"/>
              <a:chOff x="7824797" y="-1724181"/>
              <a:chExt cx="860597" cy="4748537"/>
            </a:xfrm>
          </p:grpSpPr>
          <p:grpSp>
            <p:nvGrpSpPr>
              <p:cNvPr id="345" name="Google Shape;345;p5"/>
              <p:cNvGrpSpPr/>
              <p:nvPr/>
            </p:nvGrpSpPr>
            <p:grpSpPr>
              <a:xfrm>
                <a:off x="7824797" y="1891931"/>
                <a:ext cx="860597" cy="1132425"/>
                <a:chOff x="764100" y="3623300"/>
                <a:chExt cx="1046700" cy="1046700"/>
              </a:xfrm>
            </p:grpSpPr>
            <p:sp>
              <p:nvSpPr>
                <p:cNvPr id="346" name="Google Shape;346;p5"/>
                <p:cNvSpPr/>
                <p:nvPr/>
              </p:nvSpPr>
              <p:spPr>
                <a:xfrm>
                  <a:off x="764100" y="3623300"/>
                  <a:ext cx="1046700" cy="10467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5"/>
                <p:cNvSpPr/>
                <p:nvPr/>
              </p:nvSpPr>
              <p:spPr>
                <a:xfrm>
                  <a:off x="922769" y="3781968"/>
                  <a:ext cx="729300" cy="7293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8" name="Google Shape;348;p5"/>
              <p:cNvGrpSpPr/>
              <p:nvPr/>
            </p:nvGrpSpPr>
            <p:grpSpPr>
              <a:xfrm>
                <a:off x="8100547" y="-1724181"/>
                <a:ext cx="300376" cy="4529867"/>
                <a:chOff x="3792712" y="-322375"/>
                <a:chExt cx="274793" cy="4144055"/>
              </a:xfrm>
            </p:grpSpPr>
            <p:grpSp>
              <p:nvGrpSpPr>
                <p:cNvPr id="349" name="Google Shape;349;p5"/>
                <p:cNvGrpSpPr/>
                <p:nvPr/>
              </p:nvGrpSpPr>
              <p:grpSpPr>
                <a:xfrm>
                  <a:off x="3792712" y="-322375"/>
                  <a:ext cx="274793" cy="4144055"/>
                  <a:chOff x="3792712" y="-322375"/>
                  <a:chExt cx="274793" cy="4144055"/>
                </a:xfrm>
              </p:grpSpPr>
              <p:grpSp>
                <p:nvGrpSpPr>
                  <p:cNvPr id="350" name="Google Shape;350;p5"/>
                  <p:cNvGrpSpPr/>
                  <p:nvPr/>
                </p:nvGrpSpPr>
                <p:grpSpPr>
                  <a:xfrm>
                    <a:off x="3792712" y="2971595"/>
                    <a:ext cx="274793" cy="850085"/>
                    <a:chOff x="3792712" y="2879468"/>
                    <a:chExt cx="274793" cy="850085"/>
                  </a:xfrm>
                </p:grpSpPr>
                <p:sp>
                  <p:nvSpPr>
                    <p:cNvPr id="351" name="Google Shape;351;p5"/>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52" name="Google Shape;352;p5"/>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53" name="Google Shape;353;p5"/>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354" name="Google Shape;354;p5"/>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5" name="Google Shape;355;p5"/>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7" name="Google Shape;357;p5"/>
            <p:cNvGrpSpPr/>
            <p:nvPr/>
          </p:nvGrpSpPr>
          <p:grpSpPr>
            <a:xfrm>
              <a:off x="7184797" y="-17"/>
              <a:ext cx="985363" cy="3905971"/>
              <a:chOff x="1192601" y="-1724180"/>
              <a:chExt cx="1046700" cy="4149108"/>
            </a:xfrm>
          </p:grpSpPr>
          <p:grpSp>
            <p:nvGrpSpPr>
              <p:cNvPr id="358" name="Google Shape;358;p5"/>
              <p:cNvGrpSpPr/>
              <p:nvPr/>
            </p:nvGrpSpPr>
            <p:grpSpPr>
              <a:xfrm>
                <a:off x="1192601" y="1378228"/>
                <a:ext cx="1046700" cy="1046700"/>
                <a:chOff x="764100" y="3623300"/>
                <a:chExt cx="1046700" cy="1046700"/>
              </a:xfrm>
            </p:grpSpPr>
            <p:sp>
              <p:nvSpPr>
                <p:cNvPr id="359" name="Google Shape;359;p5"/>
                <p:cNvSpPr/>
                <p:nvPr/>
              </p:nvSpPr>
              <p:spPr>
                <a:xfrm>
                  <a:off x="764100" y="3623300"/>
                  <a:ext cx="1046700" cy="10467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5"/>
                <p:cNvSpPr/>
                <p:nvPr/>
              </p:nvSpPr>
              <p:spPr>
                <a:xfrm>
                  <a:off x="922769" y="3781968"/>
                  <a:ext cx="729300" cy="7293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1" name="Google Shape;361;p5"/>
              <p:cNvGrpSpPr/>
              <p:nvPr/>
            </p:nvGrpSpPr>
            <p:grpSpPr>
              <a:xfrm>
                <a:off x="1417979" y="-1724180"/>
                <a:ext cx="580390" cy="3855366"/>
                <a:chOff x="522260" y="372820"/>
                <a:chExt cx="530958" cy="3527002"/>
              </a:xfrm>
            </p:grpSpPr>
            <p:grpSp>
              <p:nvGrpSpPr>
                <p:cNvPr id="362" name="Google Shape;362;p5"/>
                <p:cNvGrpSpPr/>
                <p:nvPr/>
              </p:nvGrpSpPr>
              <p:grpSpPr>
                <a:xfrm>
                  <a:off x="522260" y="372820"/>
                  <a:ext cx="530958" cy="3527002"/>
                  <a:chOff x="522260" y="372820"/>
                  <a:chExt cx="530958" cy="3527002"/>
                </a:xfrm>
              </p:grpSpPr>
              <p:grpSp>
                <p:nvGrpSpPr>
                  <p:cNvPr id="363" name="Google Shape;363;p5"/>
                  <p:cNvGrpSpPr/>
                  <p:nvPr/>
                </p:nvGrpSpPr>
                <p:grpSpPr>
                  <a:xfrm>
                    <a:off x="522260" y="2971595"/>
                    <a:ext cx="530958" cy="928227"/>
                    <a:chOff x="522260" y="2971595"/>
                    <a:chExt cx="530958" cy="928227"/>
                  </a:xfrm>
                </p:grpSpPr>
                <p:sp>
                  <p:nvSpPr>
                    <p:cNvPr id="364" name="Google Shape;364;p5"/>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5" name="Google Shape;365;p5"/>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6" name="Google Shape;366;p5"/>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7" name="Google Shape;367;p5"/>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368" name="Google Shape;368;p5"/>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9" name="Google Shape;369;p5"/>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0" name="Google Shape;370;p5"/>
            <p:cNvGrpSpPr/>
            <p:nvPr/>
          </p:nvGrpSpPr>
          <p:grpSpPr>
            <a:xfrm>
              <a:off x="6196930" y="7"/>
              <a:ext cx="985363" cy="2629685"/>
              <a:chOff x="6010934" y="1"/>
              <a:chExt cx="1046700" cy="2793377"/>
            </a:xfrm>
          </p:grpSpPr>
          <p:grpSp>
            <p:nvGrpSpPr>
              <p:cNvPr id="371" name="Google Shape;371;p5"/>
              <p:cNvGrpSpPr/>
              <p:nvPr/>
            </p:nvGrpSpPr>
            <p:grpSpPr>
              <a:xfrm>
                <a:off x="6010934" y="1746678"/>
                <a:ext cx="1046700" cy="1046700"/>
                <a:chOff x="764100" y="3623300"/>
                <a:chExt cx="1046700" cy="1046700"/>
              </a:xfrm>
            </p:grpSpPr>
            <p:sp>
              <p:nvSpPr>
                <p:cNvPr id="372" name="Google Shape;372;p5"/>
                <p:cNvSpPr/>
                <p:nvPr/>
              </p:nvSpPr>
              <p:spPr>
                <a:xfrm>
                  <a:off x="764100" y="3623300"/>
                  <a:ext cx="1046700" cy="10467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5"/>
                <p:cNvSpPr/>
                <p:nvPr/>
              </p:nvSpPr>
              <p:spPr>
                <a:xfrm>
                  <a:off x="922769" y="3781968"/>
                  <a:ext cx="729300" cy="7293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4" name="Google Shape;374;p5"/>
              <p:cNvGrpSpPr/>
              <p:nvPr/>
            </p:nvGrpSpPr>
            <p:grpSpPr>
              <a:xfrm>
                <a:off x="6308747" y="1"/>
                <a:ext cx="441786" cy="2571886"/>
                <a:chOff x="1121941" y="1609666"/>
                <a:chExt cx="404159" cy="2352837"/>
              </a:xfrm>
            </p:grpSpPr>
            <p:grpSp>
              <p:nvGrpSpPr>
                <p:cNvPr id="375" name="Google Shape;375;p5"/>
                <p:cNvGrpSpPr/>
                <p:nvPr/>
              </p:nvGrpSpPr>
              <p:grpSpPr>
                <a:xfrm>
                  <a:off x="1121941" y="1609666"/>
                  <a:ext cx="404159" cy="2352837"/>
                  <a:chOff x="1121941" y="1609666"/>
                  <a:chExt cx="404159" cy="2352837"/>
                </a:xfrm>
              </p:grpSpPr>
              <p:grpSp>
                <p:nvGrpSpPr>
                  <p:cNvPr id="376" name="Google Shape;376;p5"/>
                  <p:cNvGrpSpPr/>
                  <p:nvPr/>
                </p:nvGrpSpPr>
                <p:grpSpPr>
                  <a:xfrm>
                    <a:off x="1121941" y="2971595"/>
                    <a:ext cx="404159" cy="990908"/>
                    <a:chOff x="1121941" y="2969319"/>
                    <a:chExt cx="404159" cy="990908"/>
                  </a:xfrm>
                </p:grpSpPr>
                <p:sp>
                  <p:nvSpPr>
                    <p:cNvPr id="377" name="Google Shape;377;p5"/>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8" name="Google Shape;378;p5"/>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9" name="Google Shape;379;p5"/>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0" name="Google Shape;380;p5"/>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381" name="Google Shape;381;p5"/>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2" name="Google Shape;382;p5"/>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6" name="Google Shape;386;p5"/>
            <p:cNvGrpSpPr/>
            <p:nvPr/>
          </p:nvGrpSpPr>
          <p:grpSpPr>
            <a:xfrm>
              <a:off x="7192739" y="3730341"/>
              <a:ext cx="148551" cy="170121"/>
              <a:chOff x="3462796" y="2555878"/>
              <a:chExt cx="157798" cy="180711"/>
            </a:xfrm>
          </p:grpSpPr>
          <p:sp>
            <p:nvSpPr>
              <p:cNvPr id="387" name="Google Shape;387;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8" name="Google Shape;388;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9" name="Google Shape;389;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0" name="Google Shape;390;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1" name="Google Shape;391;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2" name="Google Shape;392;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393"/>
        <p:cNvGrpSpPr/>
        <p:nvPr/>
      </p:nvGrpSpPr>
      <p:grpSpPr>
        <a:xfrm>
          <a:off x="0" y="0"/>
          <a:ext cx="0" cy="0"/>
          <a:chOff x="0" y="0"/>
          <a:chExt cx="0" cy="0"/>
        </a:xfrm>
      </p:grpSpPr>
      <p:grpSp>
        <p:nvGrpSpPr>
          <p:cNvPr id="394" name="Google Shape;394;p6"/>
          <p:cNvGrpSpPr/>
          <p:nvPr/>
        </p:nvGrpSpPr>
        <p:grpSpPr>
          <a:xfrm>
            <a:off x="7647709" y="-1"/>
            <a:ext cx="476555" cy="4897445"/>
            <a:chOff x="6798998" y="-1296139"/>
            <a:chExt cx="476555" cy="4897445"/>
          </a:xfrm>
        </p:grpSpPr>
        <p:sp>
          <p:nvSpPr>
            <p:cNvPr id="395" name="Google Shape;395;p6"/>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6" name="Google Shape;396;p6"/>
            <p:cNvSpPr/>
            <p:nvPr/>
          </p:nvSpPr>
          <p:spPr>
            <a:xfrm>
              <a:off x="7026850" y="-1296139"/>
              <a:ext cx="17700" cy="42711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7" name="Google Shape;397;p6"/>
          <p:cNvGrpSpPr/>
          <p:nvPr/>
        </p:nvGrpSpPr>
        <p:grpSpPr>
          <a:xfrm>
            <a:off x="8602816" y="-3"/>
            <a:ext cx="406190" cy="1540306"/>
            <a:chOff x="5578966" y="2422197"/>
            <a:chExt cx="406190" cy="1540306"/>
          </a:xfrm>
        </p:grpSpPr>
        <p:sp>
          <p:nvSpPr>
            <p:cNvPr id="398" name="Google Shape;398;p6"/>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9" name="Google Shape;399;p6"/>
            <p:cNvSpPr/>
            <p:nvPr/>
          </p:nvSpPr>
          <p:spPr>
            <a:xfrm>
              <a:off x="5774600" y="2422197"/>
              <a:ext cx="17700" cy="5529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0" name="Google Shape;400;p6"/>
          <p:cNvGrpSpPr/>
          <p:nvPr/>
        </p:nvGrpSpPr>
        <p:grpSpPr>
          <a:xfrm>
            <a:off x="7963861" y="0"/>
            <a:ext cx="466512" cy="2850156"/>
            <a:chOff x="6176324" y="940075"/>
            <a:chExt cx="466512" cy="2850156"/>
          </a:xfrm>
        </p:grpSpPr>
        <p:sp>
          <p:nvSpPr>
            <p:cNvPr id="401" name="Google Shape;401;p6"/>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2" name="Google Shape;402;p6"/>
            <p:cNvSpPr/>
            <p:nvPr/>
          </p:nvSpPr>
          <p:spPr>
            <a:xfrm>
              <a:off x="6400713" y="940075"/>
              <a:ext cx="17700" cy="20349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3" name="Google Shape;403;p6"/>
          <p:cNvGrpSpPr/>
          <p:nvPr/>
        </p:nvGrpSpPr>
        <p:grpSpPr>
          <a:xfrm>
            <a:off x="6187339" y="0"/>
            <a:ext cx="170472" cy="1319629"/>
            <a:chOff x="7576714" y="2009363"/>
            <a:chExt cx="170472" cy="1319629"/>
          </a:xfrm>
        </p:grpSpPr>
        <p:sp>
          <p:nvSpPr>
            <p:cNvPr id="404" name="Google Shape;404;p6"/>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5" name="Google Shape;405;p6"/>
            <p:cNvSpPr/>
            <p:nvPr/>
          </p:nvSpPr>
          <p:spPr>
            <a:xfrm>
              <a:off x="7652975" y="2009363"/>
              <a:ext cx="17700" cy="9657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6" name="Google Shape;406;p6"/>
          <p:cNvGrpSpPr/>
          <p:nvPr/>
        </p:nvGrpSpPr>
        <p:grpSpPr>
          <a:xfrm>
            <a:off x="6863948" y="-1"/>
            <a:ext cx="288375" cy="3513743"/>
            <a:chOff x="7883572" y="308161"/>
            <a:chExt cx="288375" cy="3513743"/>
          </a:xfrm>
        </p:grpSpPr>
        <p:sp>
          <p:nvSpPr>
            <p:cNvPr id="407" name="Google Shape;407;p6"/>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8" name="Google Shape;408;p6"/>
            <p:cNvSpPr/>
            <p:nvPr/>
          </p:nvSpPr>
          <p:spPr>
            <a:xfrm>
              <a:off x="8024899" y="308161"/>
              <a:ext cx="17700" cy="2667000"/>
            </a:xfrm>
            <a:prstGeom prst="rect">
              <a:avLst/>
            </a:prstGeom>
            <a:solidFill>
              <a:srgbClr val="001F6E">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9" name="Google Shape;409;p6"/>
          <p:cNvSpPr txBox="1">
            <a:spLocks noGrp="1"/>
          </p:cNvSpPr>
          <p:nvPr>
            <p:ph type="ctrTitle"/>
          </p:nvPr>
        </p:nvSpPr>
        <p:spPr>
          <a:xfrm>
            <a:off x="1585825" y="2053500"/>
            <a:ext cx="4646100" cy="6309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1pPr>
            <a:lvl2pPr lvl="1"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2pPr>
            <a:lvl3pPr lvl="2"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3pPr>
            <a:lvl4pPr lvl="3"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4pPr>
            <a:lvl5pPr lvl="4"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5pPr>
            <a:lvl6pPr lvl="5"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6pPr>
            <a:lvl7pPr lvl="6"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7pPr>
            <a:lvl8pPr lvl="7"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8pPr>
            <a:lvl9pPr lvl="8" algn="l">
              <a:lnSpc>
                <a:spcPct val="90000"/>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9pPr>
          </a:lstStyle>
          <a:p>
            <a:endParaRPr/>
          </a:p>
        </p:txBody>
      </p:sp>
      <p:sp>
        <p:nvSpPr>
          <p:cNvPr id="410" name="Google Shape;410;p6"/>
          <p:cNvSpPr txBox="1">
            <a:spLocks noGrp="1"/>
          </p:cNvSpPr>
          <p:nvPr>
            <p:ph type="subTitle" idx="1"/>
          </p:nvPr>
        </p:nvSpPr>
        <p:spPr>
          <a:xfrm>
            <a:off x="1585825" y="2705100"/>
            <a:ext cx="4646100" cy="3849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chemeClr val="accent4"/>
              </a:buClr>
              <a:buSzPts val="2400"/>
              <a:buNone/>
              <a:defRPr>
                <a:solidFill>
                  <a:schemeClr val="accent4"/>
                </a:solidFill>
              </a:defRPr>
            </a:lvl1pPr>
            <a:lvl2pPr lvl="1" algn="l">
              <a:lnSpc>
                <a:spcPct val="115000"/>
              </a:lnSpc>
              <a:spcBef>
                <a:spcPts val="800"/>
              </a:spcBef>
              <a:spcAft>
                <a:spcPts val="0"/>
              </a:spcAft>
              <a:buClr>
                <a:schemeClr val="accent4"/>
              </a:buClr>
              <a:buSzPts val="3000"/>
              <a:buNone/>
              <a:defRPr sz="3000">
                <a:solidFill>
                  <a:schemeClr val="accent4"/>
                </a:solidFill>
              </a:defRPr>
            </a:lvl2pPr>
            <a:lvl3pPr lvl="2" algn="l">
              <a:lnSpc>
                <a:spcPct val="115000"/>
              </a:lnSpc>
              <a:spcBef>
                <a:spcPts val="800"/>
              </a:spcBef>
              <a:spcAft>
                <a:spcPts val="0"/>
              </a:spcAft>
              <a:buClr>
                <a:schemeClr val="accent4"/>
              </a:buClr>
              <a:buSzPts val="3000"/>
              <a:buNone/>
              <a:defRPr sz="3000">
                <a:solidFill>
                  <a:schemeClr val="accent4"/>
                </a:solidFill>
              </a:defRPr>
            </a:lvl3pPr>
            <a:lvl4pPr lvl="3" algn="l">
              <a:lnSpc>
                <a:spcPct val="115000"/>
              </a:lnSpc>
              <a:spcBef>
                <a:spcPts val="800"/>
              </a:spcBef>
              <a:spcAft>
                <a:spcPts val="0"/>
              </a:spcAft>
              <a:buClr>
                <a:schemeClr val="accent4"/>
              </a:buClr>
              <a:buSzPts val="3000"/>
              <a:buNone/>
              <a:defRPr sz="3000">
                <a:solidFill>
                  <a:schemeClr val="accent4"/>
                </a:solidFill>
              </a:defRPr>
            </a:lvl4pPr>
            <a:lvl5pPr lvl="4" algn="l">
              <a:lnSpc>
                <a:spcPct val="115000"/>
              </a:lnSpc>
              <a:spcBef>
                <a:spcPts val="800"/>
              </a:spcBef>
              <a:spcAft>
                <a:spcPts val="0"/>
              </a:spcAft>
              <a:buClr>
                <a:schemeClr val="accent4"/>
              </a:buClr>
              <a:buSzPts val="3000"/>
              <a:buNone/>
              <a:defRPr sz="3000">
                <a:solidFill>
                  <a:schemeClr val="accent4"/>
                </a:solidFill>
              </a:defRPr>
            </a:lvl5pPr>
            <a:lvl6pPr lvl="5" algn="l">
              <a:lnSpc>
                <a:spcPct val="115000"/>
              </a:lnSpc>
              <a:spcBef>
                <a:spcPts val="800"/>
              </a:spcBef>
              <a:spcAft>
                <a:spcPts val="0"/>
              </a:spcAft>
              <a:buClr>
                <a:schemeClr val="accent4"/>
              </a:buClr>
              <a:buSzPts val="3000"/>
              <a:buNone/>
              <a:defRPr sz="3000">
                <a:solidFill>
                  <a:schemeClr val="accent4"/>
                </a:solidFill>
              </a:defRPr>
            </a:lvl6pPr>
            <a:lvl7pPr lvl="6" algn="l">
              <a:lnSpc>
                <a:spcPct val="115000"/>
              </a:lnSpc>
              <a:spcBef>
                <a:spcPts val="800"/>
              </a:spcBef>
              <a:spcAft>
                <a:spcPts val="0"/>
              </a:spcAft>
              <a:buClr>
                <a:schemeClr val="accent4"/>
              </a:buClr>
              <a:buSzPts val="3000"/>
              <a:buNone/>
              <a:defRPr sz="3000">
                <a:solidFill>
                  <a:schemeClr val="accent4"/>
                </a:solidFill>
              </a:defRPr>
            </a:lvl7pPr>
            <a:lvl8pPr lvl="7" algn="l">
              <a:lnSpc>
                <a:spcPct val="115000"/>
              </a:lnSpc>
              <a:spcBef>
                <a:spcPts val="800"/>
              </a:spcBef>
              <a:spcAft>
                <a:spcPts val="0"/>
              </a:spcAft>
              <a:buClr>
                <a:schemeClr val="accent4"/>
              </a:buClr>
              <a:buSzPts val="3000"/>
              <a:buNone/>
              <a:defRPr sz="3000">
                <a:solidFill>
                  <a:schemeClr val="accent4"/>
                </a:solidFill>
              </a:defRPr>
            </a:lvl8pPr>
            <a:lvl9pPr lvl="8" algn="l">
              <a:lnSpc>
                <a:spcPct val="115000"/>
              </a:lnSpc>
              <a:spcBef>
                <a:spcPts val="800"/>
              </a:spcBef>
              <a:spcAft>
                <a:spcPts val="800"/>
              </a:spcAft>
              <a:buClr>
                <a:schemeClr val="accent4"/>
              </a:buClr>
              <a:buSzPts val="3000"/>
              <a:buNone/>
              <a:defRPr sz="3000">
                <a:solidFill>
                  <a:schemeClr val="accent4"/>
                </a:solidFill>
              </a:defRPr>
            </a:lvl9pPr>
          </a:lstStyle>
          <a:p>
            <a:endParaRPr/>
          </a:p>
        </p:txBody>
      </p:sp>
      <p:sp>
        <p:nvSpPr>
          <p:cNvPr id="411" name="Google Shape;411;p6"/>
          <p:cNvSpPr/>
          <p:nvPr/>
        </p:nvSpPr>
        <p:spPr>
          <a:xfrm>
            <a:off x="-229144" y="1734600"/>
            <a:ext cx="1674300" cy="1674300"/>
          </a:xfrm>
          <a:prstGeom prst="chord">
            <a:avLst>
              <a:gd name="adj1" fmla="val 13399399"/>
              <a:gd name="adj2" fmla="val 8184747"/>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6"/>
          <p:cNvSpPr/>
          <p:nvPr/>
        </p:nvSpPr>
        <p:spPr>
          <a:xfrm>
            <a:off x="-29101" y="1934643"/>
            <a:ext cx="1274400" cy="1274400"/>
          </a:xfrm>
          <a:prstGeom prst="chord">
            <a:avLst>
              <a:gd name="adj1" fmla="val 11949430"/>
              <a:gd name="adj2" fmla="val 9637875"/>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3" name="Google Shape;413;p6"/>
          <p:cNvGrpSpPr/>
          <p:nvPr/>
        </p:nvGrpSpPr>
        <p:grpSpPr>
          <a:xfrm>
            <a:off x="6746411" y="744238"/>
            <a:ext cx="180404" cy="190055"/>
            <a:chOff x="3770248" y="2527300"/>
            <a:chExt cx="180404" cy="190055"/>
          </a:xfrm>
        </p:grpSpPr>
        <p:sp>
          <p:nvSpPr>
            <p:cNvPr id="414" name="Google Shape;414;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5" name="Google Shape;415;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6" name="Google Shape;416;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7" name="Google Shape;417;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418" name="Google Shape;418;p6"/>
          <p:cNvGrpSpPr/>
          <p:nvPr/>
        </p:nvGrpSpPr>
        <p:grpSpPr>
          <a:xfrm>
            <a:off x="1030839" y="3124970"/>
            <a:ext cx="214463" cy="245604"/>
            <a:chOff x="3462796" y="2555878"/>
            <a:chExt cx="157798" cy="180711"/>
          </a:xfrm>
        </p:grpSpPr>
        <p:sp>
          <p:nvSpPr>
            <p:cNvPr id="419" name="Google Shape;419;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0" name="Google Shape;420;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1" name="Google Shape;421;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2" name="Google Shape;422;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3" name="Google Shape;423;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4" name="Google Shape;424;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425" name="Google Shape;425;p6"/>
          <p:cNvGrpSpPr/>
          <p:nvPr/>
        </p:nvGrpSpPr>
        <p:grpSpPr>
          <a:xfrm>
            <a:off x="8737419" y="2806488"/>
            <a:ext cx="245187" cy="258304"/>
            <a:chOff x="3770248" y="2527300"/>
            <a:chExt cx="180404" cy="190055"/>
          </a:xfrm>
        </p:grpSpPr>
        <p:sp>
          <p:nvSpPr>
            <p:cNvPr id="426" name="Google Shape;426;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7" name="Google Shape;427;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8" name="Google Shape;428;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9" name="Google Shape;429;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430" name="Google Shape;430;p6"/>
          <p:cNvGrpSpPr/>
          <p:nvPr/>
        </p:nvGrpSpPr>
        <p:grpSpPr>
          <a:xfrm rot="5400000">
            <a:off x="8622497" y="4565562"/>
            <a:ext cx="214448" cy="245568"/>
            <a:chOff x="3462796" y="2555878"/>
            <a:chExt cx="157798" cy="180711"/>
          </a:xfrm>
        </p:grpSpPr>
        <p:sp>
          <p:nvSpPr>
            <p:cNvPr id="431" name="Google Shape;431;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2" name="Google Shape;432;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3" name="Google Shape;433;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4" name="Google Shape;434;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5" name="Google Shape;435;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6" name="Google Shape;436;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437" name="Google Shape;437;p6"/>
          <p:cNvGrpSpPr/>
          <p:nvPr/>
        </p:nvGrpSpPr>
        <p:grpSpPr>
          <a:xfrm>
            <a:off x="163248" y="1684513"/>
            <a:ext cx="180404" cy="190055"/>
            <a:chOff x="3770248" y="2527300"/>
            <a:chExt cx="180404" cy="190055"/>
          </a:xfrm>
        </p:grpSpPr>
        <p:sp>
          <p:nvSpPr>
            <p:cNvPr id="438" name="Google Shape;438;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9" name="Google Shape;439;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0" name="Google Shape;440;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1" name="Google Shape;441;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442" name="Google Shape;442;p6"/>
          <p:cNvGrpSpPr/>
          <p:nvPr/>
        </p:nvGrpSpPr>
        <p:grpSpPr>
          <a:xfrm rot="-2700000">
            <a:off x="7714705" y="744247"/>
            <a:ext cx="180402" cy="190053"/>
            <a:chOff x="3770248" y="2527300"/>
            <a:chExt cx="180404" cy="190055"/>
          </a:xfrm>
        </p:grpSpPr>
        <p:sp>
          <p:nvSpPr>
            <p:cNvPr id="443" name="Google Shape;443;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4" name="Google Shape;444;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5" name="Google Shape;445;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46" name="Google Shape;446;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447" name="Google Shape;447;p6"/>
          <p:cNvGrpSpPr/>
          <p:nvPr/>
        </p:nvGrpSpPr>
        <p:grpSpPr>
          <a:xfrm>
            <a:off x="6651762" y="-7"/>
            <a:ext cx="1046700" cy="1769370"/>
            <a:chOff x="2484475" y="1329455"/>
            <a:chExt cx="1046700" cy="1769370"/>
          </a:xfrm>
        </p:grpSpPr>
        <p:sp>
          <p:nvSpPr>
            <p:cNvPr id="448" name="Google Shape;448;p6"/>
            <p:cNvSpPr/>
            <p:nvPr/>
          </p:nvSpPr>
          <p:spPr>
            <a:xfrm>
              <a:off x="2484475" y="2052125"/>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6"/>
            <p:cNvSpPr/>
            <p:nvPr/>
          </p:nvSpPr>
          <p:spPr>
            <a:xfrm>
              <a:off x="2643144" y="2210793"/>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0" name="Google Shape;450;p6"/>
            <p:cNvGrpSpPr/>
            <p:nvPr/>
          </p:nvGrpSpPr>
          <p:grpSpPr>
            <a:xfrm>
              <a:off x="2769703" y="1329455"/>
              <a:ext cx="510180" cy="1483501"/>
              <a:chOff x="1818382" y="2433081"/>
              <a:chExt cx="466728" cy="1357150"/>
            </a:xfrm>
          </p:grpSpPr>
          <p:grpSp>
            <p:nvGrpSpPr>
              <p:cNvPr id="451" name="Google Shape;451;p6"/>
              <p:cNvGrpSpPr/>
              <p:nvPr/>
            </p:nvGrpSpPr>
            <p:grpSpPr>
              <a:xfrm>
                <a:off x="1818382" y="2971595"/>
                <a:ext cx="466728" cy="818636"/>
                <a:chOff x="1818382" y="2942618"/>
                <a:chExt cx="466728" cy="818636"/>
              </a:xfrm>
            </p:grpSpPr>
            <p:sp>
              <p:nvSpPr>
                <p:cNvPr id="452" name="Google Shape;452;p6"/>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3" name="Google Shape;453;p6"/>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54" name="Google Shape;454;p6"/>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455" name="Google Shape;455;p6"/>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6" name="Google Shape;456;p6"/>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6"/>
          <p:cNvGrpSpPr/>
          <p:nvPr/>
        </p:nvGrpSpPr>
        <p:grpSpPr>
          <a:xfrm>
            <a:off x="8277068" y="-1"/>
            <a:ext cx="905291" cy="2805686"/>
            <a:chOff x="3961868" y="-891976"/>
            <a:chExt cx="905291" cy="2805686"/>
          </a:xfrm>
        </p:grpSpPr>
        <p:grpSp>
          <p:nvGrpSpPr>
            <p:cNvPr id="458" name="Google Shape;458;p6"/>
            <p:cNvGrpSpPr/>
            <p:nvPr/>
          </p:nvGrpSpPr>
          <p:grpSpPr>
            <a:xfrm>
              <a:off x="3961868" y="1008419"/>
              <a:ext cx="905291" cy="905291"/>
              <a:chOff x="764100" y="3623300"/>
              <a:chExt cx="1046700" cy="1046700"/>
            </a:xfrm>
          </p:grpSpPr>
          <p:sp>
            <p:nvSpPr>
              <p:cNvPr id="459" name="Google Shape;459;p6"/>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6"/>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1" name="Google Shape;461;p6"/>
            <p:cNvGrpSpPr/>
            <p:nvPr/>
          </p:nvGrpSpPr>
          <p:grpSpPr>
            <a:xfrm>
              <a:off x="4155315" y="-891976"/>
              <a:ext cx="522826" cy="2613070"/>
              <a:chOff x="2447534" y="1219291"/>
              <a:chExt cx="478297" cy="2390513"/>
            </a:xfrm>
          </p:grpSpPr>
          <p:grpSp>
            <p:nvGrpSpPr>
              <p:cNvPr id="462" name="Google Shape;462;p6"/>
              <p:cNvGrpSpPr/>
              <p:nvPr/>
            </p:nvGrpSpPr>
            <p:grpSpPr>
              <a:xfrm>
                <a:off x="2447534" y="1219291"/>
                <a:ext cx="478297" cy="2390513"/>
                <a:chOff x="2447534" y="1219291"/>
                <a:chExt cx="478297" cy="2390513"/>
              </a:xfrm>
            </p:grpSpPr>
            <p:grpSp>
              <p:nvGrpSpPr>
                <p:cNvPr id="463" name="Google Shape;463;p6"/>
                <p:cNvGrpSpPr/>
                <p:nvPr/>
              </p:nvGrpSpPr>
              <p:grpSpPr>
                <a:xfrm>
                  <a:off x="2447534" y="2971595"/>
                  <a:ext cx="478297" cy="638209"/>
                  <a:chOff x="2447534" y="3081786"/>
                  <a:chExt cx="478297" cy="638209"/>
                </a:xfrm>
              </p:grpSpPr>
              <p:sp>
                <p:nvSpPr>
                  <p:cNvPr id="464" name="Google Shape;464;p6"/>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65" name="Google Shape;465;p6"/>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66" name="Google Shape;466;p6"/>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467" name="Google Shape;467;p6"/>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8" name="Google Shape;468;p6"/>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0" name="Google Shape;470;p6"/>
          <p:cNvGrpSpPr/>
          <p:nvPr/>
        </p:nvGrpSpPr>
        <p:grpSpPr>
          <a:xfrm>
            <a:off x="7726343" y="1"/>
            <a:ext cx="522827" cy="1952268"/>
            <a:chOff x="5194218" y="-536312"/>
            <a:chExt cx="522827" cy="1952268"/>
          </a:xfrm>
        </p:grpSpPr>
        <p:grpSp>
          <p:nvGrpSpPr>
            <p:cNvPr id="471" name="Google Shape;471;p6"/>
            <p:cNvGrpSpPr/>
            <p:nvPr/>
          </p:nvGrpSpPr>
          <p:grpSpPr>
            <a:xfrm>
              <a:off x="5194218" y="893129"/>
              <a:ext cx="522827" cy="522827"/>
              <a:chOff x="764100" y="3623300"/>
              <a:chExt cx="1046700" cy="1046700"/>
            </a:xfrm>
          </p:grpSpPr>
          <p:sp>
            <p:nvSpPr>
              <p:cNvPr id="472" name="Google Shape;472;p6"/>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6"/>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74" name="Google Shape;474;p6"/>
            <p:cNvGrpSpPr/>
            <p:nvPr/>
          </p:nvGrpSpPr>
          <p:grpSpPr>
            <a:xfrm>
              <a:off x="5371921" y="-536312"/>
              <a:ext cx="182209" cy="1814066"/>
              <a:chOff x="3305183" y="1663032"/>
              <a:chExt cx="166690" cy="1659561"/>
            </a:xfrm>
          </p:grpSpPr>
          <p:grpSp>
            <p:nvGrpSpPr>
              <p:cNvPr id="475" name="Google Shape;475;p6"/>
              <p:cNvGrpSpPr/>
              <p:nvPr/>
            </p:nvGrpSpPr>
            <p:grpSpPr>
              <a:xfrm>
                <a:off x="3305183" y="1663032"/>
                <a:ext cx="166690" cy="1659561"/>
                <a:chOff x="3305183" y="1663032"/>
                <a:chExt cx="166690" cy="1659561"/>
              </a:xfrm>
            </p:grpSpPr>
            <p:grpSp>
              <p:nvGrpSpPr>
                <p:cNvPr id="476" name="Google Shape;476;p6"/>
                <p:cNvGrpSpPr/>
                <p:nvPr/>
              </p:nvGrpSpPr>
              <p:grpSpPr>
                <a:xfrm>
                  <a:off x="3305183" y="2971595"/>
                  <a:ext cx="166690" cy="350998"/>
                  <a:chOff x="3305183" y="3146560"/>
                  <a:chExt cx="166690" cy="350998"/>
                </a:xfrm>
              </p:grpSpPr>
              <p:sp>
                <p:nvSpPr>
                  <p:cNvPr id="477" name="Google Shape;477;p6"/>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8" name="Google Shape;478;p6"/>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9" name="Google Shape;479;p6"/>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480" name="Google Shape;480;p6"/>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1" name="Google Shape;481;p6"/>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2" name="Google Shape;482;p6"/>
          <p:cNvGrpSpPr/>
          <p:nvPr/>
        </p:nvGrpSpPr>
        <p:grpSpPr>
          <a:xfrm>
            <a:off x="7946297" y="-6"/>
            <a:ext cx="860597" cy="4748537"/>
            <a:chOff x="7824797" y="-1724181"/>
            <a:chExt cx="860597" cy="4748537"/>
          </a:xfrm>
        </p:grpSpPr>
        <p:grpSp>
          <p:nvGrpSpPr>
            <p:cNvPr id="483" name="Google Shape;483;p6"/>
            <p:cNvGrpSpPr/>
            <p:nvPr/>
          </p:nvGrpSpPr>
          <p:grpSpPr>
            <a:xfrm>
              <a:off x="7824797" y="1891931"/>
              <a:ext cx="860597" cy="1132425"/>
              <a:chOff x="764100" y="3623300"/>
              <a:chExt cx="1046700" cy="1046700"/>
            </a:xfrm>
          </p:grpSpPr>
          <p:sp>
            <p:nvSpPr>
              <p:cNvPr id="484" name="Google Shape;484;p6"/>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6"/>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6" name="Google Shape;486;p6"/>
            <p:cNvGrpSpPr/>
            <p:nvPr/>
          </p:nvGrpSpPr>
          <p:grpSpPr>
            <a:xfrm>
              <a:off x="8100547" y="-1724181"/>
              <a:ext cx="300376" cy="4529867"/>
              <a:chOff x="3792712" y="-322375"/>
              <a:chExt cx="274793" cy="4144055"/>
            </a:xfrm>
          </p:grpSpPr>
          <p:grpSp>
            <p:nvGrpSpPr>
              <p:cNvPr id="487" name="Google Shape;487;p6"/>
              <p:cNvGrpSpPr/>
              <p:nvPr/>
            </p:nvGrpSpPr>
            <p:grpSpPr>
              <a:xfrm>
                <a:off x="3792712" y="-322375"/>
                <a:ext cx="274793" cy="4144055"/>
                <a:chOff x="3792712" y="-322375"/>
                <a:chExt cx="274793" cy="4144055"/>
              </a:xfrm>
            </p:grpSpPr>
            <p:grpSp>
              <p:nvGrpSpPr>
                <p:cNvPr id="488" name="Google Shape;488;p6"/>
                <p:cNvGrpSpPr/>
                <p:nvPr/>
              </p:nvGrpSpPr>
              <p:grpSpPr>
                <a:xfrm>
                  <a:off x="3792712" y="2971595"/>
                  <a:ext cx="274793" cy="850085"/>
                  <a:chOff x="3792712" y="2879468"/>
                  <a:chExt cx="274793" cy="850085"/>
                </a:xfrm>
              </p:grpSpPr>
              <p:sp>
                <p:nvSpPr>
                  <p:cNvPr id="489" name="Google Shape;489;p6"/>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0" name="Google Shape;490;p6"/>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1" name="Google Shape;491;p6"/>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492" name="Google Shape;492;p6"/>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3" name="Google Shape;493;p6"/>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5" name="Google Shape;495;p6"/>
          <p:cNvGrpSpPr/>
          <p:nvPr/>
        </p:nvGrpSpPr>
        <p:grpSpPr>
          <a:xfrm>
            <a:off x="7060401" y="7"/>
            <a:ext cx="1046700" cy="4149108"/>
            <a:chOff x="1192601" y="-1724180"/>
            <a:chExt cx="1046700" cy="4149108"/>
          </a:xfrm>
        </p:grpSpPr>
        <p:grpSp>
          <p:nvGrpSpPr>
            <p:cNvPr id="496" name="Google Shape;496;p6"/>
            <p:cNvGrpSpPr/>
            <p:nvPr/>
          </p:nvGrpSpPr>
          <p:grpSpPr>
            <a:xfrm>
              <a:off x="1192601" y="1378228"/>
              <a:ext cx="1046700" cy="1046700"/>
              <a:chOff x="764100" y="3623300"/>
              <a:chExt cx="1046700" cy="1046700"/>
            </a:xfrm>
          </p:grpSpPr>
          <p:sp>
            <p:nvSpPr>
              <p:cNvPr id="497" name="Google Shape;497;p6"/>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6"/>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9" name="Google Shape;499;p6"/>
            <p:cNvGrpSpPr/>
            <p:nvPr/>
          </p:nvGrpSpPr>
          <p:grpSpPr>
            <a:xfrm>
              <a:off x="1417979" y="-1724180"/>
              <a:ext cx="580390" cy="3855366"/>
              <a:chOff x="522260" y="372820"/>
              <a:chExt cx="530958" cy="3527002"/>
            </a:xfrm>
          </p:grpSpPr>
          <p:grpSp>
            <p:nvGrpSpPr>
              <p:cNvPr id="500" name="Google Shape;500;p6"/>
              <p:cNvGrpSpPr/>
              <p:nvPr/>
            </p:nvGrpSpPr>
            <p:grpSpPr>
              <a:xfrm>
                <a:off x="522260" y="372820"/>
                <a:ext cx="530958" cy="3527002"/>
                <a:chOff x="522260" y="372820"/>
                <a:chExt cx="530958" cy="3527002"/>
              </a:xfrm>
            </p:grpSpPr>
            <p:grpSp>
              <p:nvGrpSpPr>
                <p:cNvPr id="501" name="Google Shape;501;p6"/>
                <p:cNvGrpSpPr/>
                <p:nvPr/>
              </p:nvGrpSpPr>
              <p:grpSpPr>
                <a:xfrm>
                  <a:off x="522260" y="2971595"/>
                  <a:ext cx="530958" cy="928227"/>
                  <a:chOff x="522260" y="2971595"/>
                  <a:chExt cx="530958" cy="928227"/>
                </a:xfrm>
              </p:grpSpPr>
              <p:sp>
                <p:nvSpPr>
                  <p:cNvPr id="502" name="Google Shape;502;p6"/>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03" name="Google Shape;503;p6"/>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04" name="Google Shape;504;p6"/>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05" name="Google Shape;505;p6"/>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506" name="Google Shape;506;p6"/>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7" name="Google Shape;507;p6"/>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8" name="Google Shape;508;p6"/>
          <p:cNvGrpSpPr/>
          <p:nvPr/>
        </p:nvGrpSpPr>
        <p:grpSpPr>
          <a:xfrm>
            <a:off x="6010934" y="1"/>
            <a:ext cx="1046700" cy="2793377"/>
            <a:chOff x="6010934" y="1"/>
            <a:chExt cx="1046700" cy="2793377"/>
          </a:xfrm>
        </p:grpSpPr>
        <p:grpSp>
          <p:nvGrpSpPr>
            <p:cNvPr id="509" name="Google Shape;509;p6"/>
            <p:cNvGrpSpPr/>
            <p:nvPr/>
          </p:nvGrpSpPr>
          <p:grpSpPr>
            <a:xfrm>
              <a:off x="6010934" y="1746678"/>
              <a:ext cx="1046700" cy="1046700"/>
              <a:chOff x="764100" y="3623300"/>
              <a:chExt cx="1046700" cy="1046700"/>
            </a:xfrm>
          </p:grpSpPr>
          <p:sp>
            <p:nvSpPr>
              <p:cNvPr id="510" name="Google Shape;510;p6"/>
              <p:cNvSpPr/>
              <p:nvPr/>
            </p:nvSpPr>
            <p:spPr>
              <a:xfrm>
                <a:off x="764100" y="3623300"/>
                <a:ext cx="1046700" cy="10467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6"/>
              <p:cNvSpPr/>
              <p:nvPr/>
            </p:nvSpPr>
            <p:spPr>
              <a:xfrm>
                <a:off x="922769" y="3781968"/>
                <a:ext cx="729300" cy="729300"/>
              </a:xfrm>
              <a:prstGeom prst="ellipse">
                <a:avLst/>
              </a:prstGeom>
              <a:solidFill>
                <a:srgbClr val="FFFFFF">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2" name="Google Shape;512;p6"/>
            <p:cNvGrpSpPr/>
            <p:nvPr/>
          </p:nvGrpSpPr>
          <p:grpSpPr>
            <a:xfrm>
              <a:off x="6308747" y="1"/>
              <a:ext cx="441786" cy="2571886"/>
              <a:chOff x="1121941" y="1609666"/>
              <a:chExt cx="404159" cy="2352837"/>
            </a:xfrm>
          </p:grpSpPr>
          <p:grpSp>
            <p:nvGrpSpPr>
              <p:cNvPr id="513" name="Google Shape;513;p6"/>
              <p:cNvGrpSpPr/>
              <p:nvPr/>
            </p:nvGrpSpPr>
            <p:grpSpPr>
              <a:xfrm>
                <a:off x="1121941" y="1609666"/>
                <a:ext cx="404159" cy="2352837"/>
                <a:chOff x="1121941" y="1609666"/>
                <a:chExt cx="404159" cy="2352837"/>
              </a:xfrm>
            </p:grpSpPr>
            <p:grpSp>
              <p:nvGrpSpPr>
                <p:cNvPr id="514" name="Google Shape;514;p6"/>
                <p:cNvGrpSpPr/>
                <p:nvPr/>
              </p:nvGrpSpPr>
              <p:grpSpPr>
                <a:xfrm>
                  <a:off x="1121941" y="2971595"/>
                  <a:ext cx="404159" cy="990908"/>
                  <a:chOff x="1121941" y="2969319"/>
                  <a:chExt cx="404159" cy="990908"/>
                </a:xfrm>
              </p:grpSpPr>
              <p:sp>
                <p:nvSpPr>
                  <p:cNvPr id="515" name="Google Shape;515;p6"/>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16" name="Google Shape;516;p6"/>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17" name="Google Shape;517;p6"/>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18" name="Google Shape;518;p6"/>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519" name="Google Shape;519;p6"/>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0" name="Google Shape;520;p6"/>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6"/>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6"/>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4" name="Google Shape;524;p6"/>
          <p:cNvGrpSpPr/>
          <p:nvPr/>
        </p:nvGrpSpPr>
        <p:grpSpPr>
          <a:xfrm>
            <a:off x="7144996" y="3810165"/>
            <a:ext cx="157798" cy="180711"/>
            <a:chOff x="3462796" y="2555878"/>
            <a:chExt cx="157798" cy="180711"/>
          </a:xfrm>
        </p:grpSpPr>
        <p:sp>
          <p:nvSpPr>
            <p:cNvPr id="525" name="Google Shape;525;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26" name="Google Shape;526;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27" name="Google Shape;527;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28" name="Google Shape;528;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29" name="Google Shape;529;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0" name="Google Shape;530;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1"/>
        <p:cNvGrpSpPr/>
        <p:nvPr/>
      </p:nvGrpSpPr>
      <p:grpSpPr>
        <a:xfrm>
          <a:off x="0" y="0"/>
          <a:ext cx="0" cy="0"/>
          <a:chOff x="0" y="0"/>
          <a:chExt cx="0" cy="0"/>
        </a:xfrm>
      </p:grpSpPr>
      <p:sp>
        <p:nvSpPr>
          <p:cNvPr id="532" name="Google Shape;532;p7"/>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533" name="Google Shape;533;p7"/>
          <p:cNvGrpSpPr/>
          <p:nvPr/>
        </p:nvGrpSpPr>
        <p:grpSpPr>
          <a:xfrm>
            <a:off x="6800134" y="-29"/>
            <a:ext cx="2382301" cy="4610467"/>
            <a:chOff x="6800134" y="-29"/>
            <a:chExt cx="2382301" cy="4610467"/>
          </a:xfrm>
        </p:grpSpPr>
        <p:grpSp>
          <p:nvGrpSpPr>
            <p:cNvPr id="534" name="Google Shape;534;p7"/>
            <p:cNvGrpSpPr/>
            <p:nvPr/>
          </p:nvGrpSpPr>
          <p:grpSpPr>
            <a:xfrm>
              <a:off x="7737776" y="-17"/>
              <a:ext cx="448629" cy="4610455"/>
              <a:chOff x="6798998" y="-1296139"/>
              <a:chExt cx="476555" cy="4897445"/>
            </a:xfrm>
          </p:grpSpPr>
          <p:sp>
            <p:nvSpPr>
              <p:cNvPr id="535" name="Google Shape;535;p7"/>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6" name="Google Shape;536;p7"/>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37" name="Google Shape;537;p7"/>
            <p:cNvGrpSpPr/>
            <p:nvPr/>
          </p:nvGrpSpPr>
          <p:grpSpPr>
            <a:xfrm>
              <a:off x="8636876" y="46"/>
              <a:ext cx="382387" cy="1450044"/>
              <a:chOff x="5578966" y="2422197"/>
              <a:chExt cx="406190" cy="1540306"/>
            </a:xfrm>
          </p:grpSpPr>
          <p:sp>
            <p:nvSpPr>
              <p:cNvPr id="538" name="Google Shape;538;p7"/>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39" name="Google Shape;539;p7"/>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0" name="Google Shape;540;p7"/>
            <p:cNvGrpSpPr/>
            <p:nvPr/>
          </p:nvGrpSpPr>
          <p:grpSpPr>
            <a:xfrm>
              <a:off x="8035385" y="23"/>
              <a:ext cx="439174" cy="2683137"/>
              <a:chOff x="6176324" y="940075"/>
              <a:chExt cx="466512" cy="2850156"/>
            </a:xfrm>
          </p:grpSpPr>
          <p:sp>
            <p:nvSpPr>
              <p:cNvPr id="541" name="Google Shape;541;p7"/>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2" name="Google Shape;542;p7"/>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3" name="Google Shape;543;p7"/>
            <p:cNvGrpSpPr/>
            <p:nvPr/>
          </p:nvGrpSpPr>
          <p:grpSpPr>
            <a:xfrm>
              <a:off x="6999976" y="11"/>
              <a:ext cx="271476" cy="3307838"/>
              <a:chOff x="7883572" y="308161"/>
              <a:chExt cx="288375" cy="3513743"/>
            </a:xfrm>
          </p:grpSpPr>
          <p:sp>
            <p:nvSpPr>
              <p:cNvPr id="544" name="Google Shape;544;p7"/>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5" name="Google Shape;545;p7"/>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6" name="Google Shape;546;p7"/>
            <p:cNvGrpSpPr/>
            <p:nvPr/>
          </p:nvGrpSpPr>
          <p:grpSpPr>
            <a:xfrm>
              <a:off x="6827964" y="636458"/>
              <a:ext cx="230791" cy="243118"/>
              <a:chOff x="3770248" y="2527300"/>
              <a:chExt cx="180404" cy="190055"/>
            </a:xfrm>
          </p:grpSpPr>
          <p:sp>
            <p:nvSpPr>
              <p:cNvPr id="547" name="Google Shape;547;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8" name="Google Shape;548;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49" name="Google Shape;549;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0" name="Google Shape;550;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551" name="Google Shape;551;p7"/>
            <p:cNvGrpSpPr/>
            <p:nvPr/>
          </p:nvGrpSpPr>
          <p:grpSpPr>
            <a:xfrm>
              <a:off x="8763367" y="2641902"/>
              <a:ext cx="230809" cy="243156"/>
              <a:chOff x="3770248" y="2527300"/>
              <a:chExt cx="180404" cy="190055"/>
            </a:xfrm>
          </p:grpSpPr>
          <p:sp>
            <p:nvSpPr>
              <p:cNvPr id="552" name="Google Shape;552;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3" name="Google Shape;553;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4" name="Google Shape;554;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5" name="Google Shape;555;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556" name="Google Shape;556;p7"/>
            <p:cNvGrpSpPr/>
            <p:nvPr/>
          </p:nvGrpSpPr>
          <p:grpSpPr>
            <a:xfrm rot="5400000">
              <a:off x="8655427" y="4253521"/>
              <a:ext cx="201871" cy="231166"/>
              <a:chOff x="3462796" y="2555878"/>
              <a:chExt cx="157798" cy="180711"/>
            </a:xfrm>
          </p:grpSpPr>
          <p:sp>
            <p:nvSpPr>
              <p:cNvPr id="557" name="Google Shape;557;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8" name="Google Shape;558;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59" name="Google Shape;559;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0" name="Google Shape;560;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1" name="Google Shape;561;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2" name="Google Shape;562;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563" name="Google Shape;563;p7"/>
            <p:cNvGrpSpPr/>
            <p:nvPr/>
          </p:nvGrpSpPr>
          <p:grpSpPr>
            <a:xfrm rot="-2700000">
              <a:off x="7375305" y="1863439"/>
              <a:ext cx="169840" cy="178926"/>
              <a:chOff x="3770248" y="2527300"/>
              <a:chExt cx="180404" cy="190055"/>
            </a:xfrm>
          </p:grpSpPr>
          <p:sp>
            <p:nvSpPr>
              <p:cNvPr id="564" name="Google Shape;564;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5" name="Google Shape;565;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6" name="Google Shape;566;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67" name="Google Shape;567;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568" name="Google Shape;568;p7"/>
            <p:cNvGrpSpPr/>
            <p:nvPr/>
          </p:nvGrpSpPr>
          <p:grpSpPr>
            <a:xfrm>
              <a:off x="6800134" y="23"/>
              <a:ext cx="985363" cy="1665685"/>
              <a:chOff x="2484475" y="1329455"/>
              <a:chExt cx="1046700" cy="1769370"/>
            </a:xfrm>
          </p:grpSpPr>
          <p:sp>
            <p:nvSpPr>
              <p:cNvPr id="569" name="Google Shape;569;p7"/>
              <p:cNvSpPr/>
              <p:nvPr/>
            </p:nvSpPr>
            <p:spPr>
              <a:xfrm>
                <a:off x="2484475" y="2052125"/>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7"/>
              <p:cNvSpPr/>
              <p:nvPr/>
            </p:nvSpPr>
            <p:spPr>
              <a:xfrm>
                <a:off x="2643144" y="2210793"/>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71" name="Google Shape;571;p7"/>
              <p:cNvGrpSpPr/>
              <p:nvPr/>
            </p:nvGrpSpPr>
            <p:grpSpPr>
              <a:xfrm>
                <a:off x="2769703" y="1329455"/>
                <a:ext cx="510180" cy="1483501"/>
                <a:chOff x="1818382" y="2433081"/>
                <a:chExt cx="466728" cy="1357150"/>
              </a:xfrm>
            </p:grpSpPr>
            <p:grpSp>
              <p:nvGrpSpPr>
                <p:cNvPr id="572" name="Google Shape;572;p7"/>
                <p:cNvGrpSpPr/>
                <p:nvPr/>
              </p:nvGrpSpPr>
              <p:grpSpPr>
                <a:xfrm>
                  <a:off x="1818382" y="2971595"/>
                  <a:ext cx="466728" cy="818636"/>
                  <a:chOff x="1818382" y="2942618"/>
                  <a:chExt cx="466728" cy="818636"/>
                </a:xfrm>
              </p:grpSpPr>
              <p:sp>
                <p:nvSpPr>
                  <p:cNvPr id="573" name="Google Shape;573;p7"/>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4" name="Google Shape;574;p7"/>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75" name="Google Shape;575;p7"/>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576" name="Google Shape;576;p7"/>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7" name="Google Shape;577;p7"/>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7"/>
            <p:cNvGrpSpPr/>
            <p:nvPr/>
          </p:nvGrpSpPr>
          <p:grpSpPr>
            <a:xfrm>
              <a:off x="8330194" y="-10"/>
              <a:ext cx="852241" cy="2641273"/>
              <a:chOff x="3961868" y="-891976"/>
              <a:chExt cx="905291" cy="2805686"/>
            </a:xfrm>
          </p:grpSpPr>
          <p:grpSp>
            <p:nvGrpSpPr>
              <p:cNvPr id="579" name="Google Shape;579;p7"/>
              <p:cNvGrpSpPr/>
              <p:nvPr/>
            </p:nvGrpSpPr>
            <p:grpSpPr>
              <a:xfrm>
                <a:off x="3961868" y="1008419"/>
                <a:ext cx="905291" cy="905291"/>
                <a:chOff x="764100" y="3623300"/>
                <a:chExt cx="1046700" cy="1046700"/>
              </a:xfrm>
            </p:grpSpPr>
            <p:sp>
              <p:nvSpPr>
                <p:cNvPr id="580" name="Google Shape;580;p7"/>
                <p:cNvSpPr/>
                <p:nvPr/>
              </p:nvSpPr>
              <p:spPr>
                <a:xfrm>
                  <a:off x="764100" y="3623300"/>
                  <a:ext cx="1046700" cy="10467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7"/>
                <p:cNvSpPr/>
                <p:nvPr/>
              </p:nvSpPr>
              <p:spPr>
                <a:xfrm>
                  <a:off x="922769" y="3781968"/>
                  <a:ext cx="729300" cy="7293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2" name="Google Shape;582;p7"/>
              <p:cNvGrpSpPr/>
              <p:nvPr/>
            </p:nvGrpSpPr>
            <p:grpSpPr>
              <a:xfrm>
                <a:off x="4155315" y="-891976"/>
                <a:ext cx="522826" cy="2613070"/>
                <a:chOff x="2447534" y="1219291"/>
                <a:chExt cx="478297" cy="2390513"/>
              </a:xfrm>
            </p:grpSpPr>
            <p:grpSp>
              <p:nvGrpSpPr>
                <p:cNvPr id="583" name="Google Shape;583;p7"/>
                <p:cNvGrpSpPr/>
                <p:nvPr/>
              </p:nvGrpSpPr>
              <p:grpSpPr>
                <a:xfrm>
                  <a:off x="2447534" y="1219291"/>
                  <a:ext cx="478297" cy="2390513"/>
                  <a:chOff x="2447534" y="1219291"/>
                  <a:chExt cx="478297" cy="2390513"/>
                </a:xfrm>
              </p:grpSpPr>
              <p:grpSp>
                <p:nvGrpSpPr>
                  <p:cNvPr id="584" name="Google Shape;584;p7"/>
                  <p:cNvGrpSpPr/>
                  <p:nvPr/>
                </p:nvGrpSpPr>
                <p:grpSpPr>
                  <a:xfrm>
                    <a:off x="2447534" y="2971595"/>
                    <a:ext cx="478297" cy="638209"/>
                    <a:chOff x="2447534" y="3081786"/>
                    <a:chExt cx="478297" cy="638209"/>
                  </a:xfrm>
                </p:grpSpPr>
                <p:sp>
                  <p:nvSpPr>
                    <p:cNvPr id="585" name="Google Shape;585;p7"/>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86" name="Google Shape;586;p7"/>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87" name="Google Shape;587;p7"/>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588" name="Google Shape;588;p7"/>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9" name="Google Shape;589;p7"/>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1" name="Google Shape;591;p7"/>
            <p:cNvGrpSpPr/>
            <p:nvPr/>
          </p:nvGrpSpPr>
          <p:grpSpPr>
            <a:xfrm>
              <a:off x="7811773" y="-2"/>
              <a:ext cx="492189" cy="1837865"/>
              <a:chOff x="5194218" y="-536312"/>
              <a:chExt cx="522827" cy="1952268"/>
            </a:xfrm>
          </p:grpSpPr>
          <p:grpSp>
            <p:nvGrpSpPr>
              <p:cNvPr id="592" name="Google Shape;592;p7"/>
              <p:cNvGrpSpPr/>
              <p:nvPr/>
            </p:nvGrpSpPr>
            <p:grpSpPr>
              <a:xfrm>
                <a:off x="5194218" y="893129"/>
                <a:ext cx="522827" cy="522827"/>
                <a:chOff x="764100" y="3623300"/>
                <a:chExt cx="1046700" cy="1046700"/>
              </a:xfrm>
            </p:grpSpPr>
            <p:sp>
              <p:nvSpPr>
                <p:cNvPr id="593" name="Google Shape;593;p7"/>
                <p:cNvSpPr/>
                <p:nvPr/>
              </p:nvSpPr>
              <p:spPr>
                <a:xfrm>
                  <a:off x="764100" y="3623300"/>
                  <a:ext cx="1046700" cy="10467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7"/>
                <p:cNvSpPr/>
                <p:nvPr/>
              </p:nvSpPr>
              <p:spPr>
                <a:xfrm>
                  <a:off x="922769" y="3781968"/>
                  <a:ext cx="729300" cy="7293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5" name="Google Shape;595;p7"/>
              <p:cNvGrpSpPr/>
              <p:nvPr/>
            </p:nvGrpSpPr>
            <p:grpSpPr>
              <a:xfrm>
                <a:off x="5371921" y="-536312"/>
                <a:ext cx="182209" cy="1814066"/>
                <a:chOff x="3305183" y="1663032"/>
                <a:chExt cx="166690" cy="1659561"/>
              </a:xfrm>
            </p:grpSpPr>
            <p:grpSp>
              <p:nvGrpSpPr>
                <p:cNvPr id="596" name="Google Shape;596;p7"/>
                <p:cNvGrpSpPr/>
                <p:nvPr/>
              </p:nvGrpSpPr>
              <p:grpSpPr>
                <a:xfrm>
                  <a:off x="3305183" y="1663032"/>
                  <a:ext cx="166690" cy="1659561"/>
                  <a:chOff x="3305183" y="1663032"/>
                  <a:chExt cx="166690" cy="1659561"/>
                </a:xfrm>
              </p:grpSpPr>
              <p:grpSp>
                <p:nvGrpSpPr>
                  <p:cNvPr id="597" name="Google Shape;597;p7"/>
                  <p:cNvGrpSpPr/>
                  <p:nvPr/>
                </p:nvGrpSpPr>
                <p:grpSpPr>
                  <a:xfrm>
                    <a:off x="3305183" y="2971595"/>
                    <a:ext cx="166690" cy="350998"/>
                    <a:chOff x="3305183" y="3146560"/>
                    <a:chExt cx="166690" cy="350998"/>
                  </a:xfrm>
                </p:grpSpPr>
                <p:sp>
                  <p:nvSpPr>
                    <p:cNvPr id="598" name="Google Shape;598;p7"/>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99" name="Google Shape;599;p7"/>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00" name="Google Shape;600;p7"/>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601" name="Google Shape;601;p7"/>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2" name="Google Shape;602;p7"/>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3" name="Google Shape;603;p7"/>
            <p:cNvGrpSpPr/>
            <p:nvPr/>
          </p:nvGrpSpPr>
          <p:grpSpPr>
            <a:xfrm>
              <a:off x="8018879" y="-29"/>
              <a:ext cx="810166" cy="4470273"/>
              <a:chOff x="7824797" y="-1724181"/>
              <a:chExt cx="860597" cy="4748537"/>
            </a:xfrm>
          </p:grpSpPr>
          <p:grpSp>
            <p:nvGrpSpPr>
              <p:cNvPr id="604" name="Google Shape;604;p7"/>
              <p:cNvGrpSpPr/>
              <p:nvPr/>
            </p:nvGrpSpPr>
            <p:grpSpPr>
              <a:xfrm>
                <a:off x="7824797" y="1891931"/>
                <a:ext cx="860597" cy="1132425"/>
                <a:chOff x="764100" y="3623300"/>
                <a:chExt cx="1046700" cy="1046700"/>
              </a:xfrm>
            </p:grpSpPr>
            <p:sp>
              <p:nvSpPr>
                <p:cNvPr id="605" name="Google Shape;605;p7"/>
                <p:cNvSpPr/>
                <p:nvPr/>
              </p:nvSpPr>
              <p:spPr>
                <a:xfrm>
                  <a:off x="764100" y="3623300"/>
                  <a:ext cx="1046700" cy="10467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7"/>
                <p:cNvSpPr/>
                <p:nvPr/>
              </p:nvSpPr>
              <p:spPr>
                <a:xfrm>
                  <a:off x="922769" y="3781968"/>
                  <a:ext cx="729300" cy="7293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7" name="Google Shape;607;p7"/>
              <p:cNvGrpSpPr/>
              <p:nvPr/>
            </p:nvGrpSpPr>
            <p:grpSpPr>
              <a:xfrm>
                <a:off x="8100547" y="-1724181"/>
                <a:ext cx="300376" cy="4529867"/>
                <a:chOff x="3792712" y="-322375"/>
                <a:chExt cx="274793" cy="4144055"/>
              </a:xfrm>
            </p:grpSpPr>
            <p:grpSp>
              <p:nvGrpSpPr>
                <p:cNvPr id="608" name="Google Shape;608;p7"/>
                <p:cNvGrpSpPr/>
                <p:nvPr/>
              </p:nvGrpSpPr>
              <p:grpSpPr>
                <a:xfrm>
                  <a:off x="3792712" y="-322375"/>
                  <a:ext cx="274793" cy="4144055"/>
                  <a:chOff x="3792712" y="-322375"/>
                  <a:chExt cx="274793" cy="4144055"/>
                </a:xfrm>
              </p:grpSpPr>
              <p:grpSp>
                <p:nvGrpSpPr>
                  <p:cNvPr id="609" name="Google Shape;609;p7"/>
                  <p:cNvGrpSpPr/>
                  <p:nvPr/>
                </p:nvGrpSpPr>
                <p:grpSpPr>
                  <a:xfrm>
                    <a:off x="3792712" y="2971595"/>
                    <a:ext cx="274793" cy="850085"/>
                    <a:chOff x="3792712" y="2879468"/>
                    <a:chExt cx="274793" cy="850085"/>
                  </a:xfrm>
                </p:grpSpPr>
                <p:sp>
                  <p:nvSpPr>
                    <p:cNvPr id="610" name="Google Shape;610;p7"/>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1" name="Google Shape;611;p7"/>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2" name="Google Shape;612;p7"/>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613" name="Google Shape;613;p7"/>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4" name="Google Shape;614;p7"/>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6" name="Google Shape;616;p7"/>
            <p:cNvGrpSpPr/>
            <p:nvPr/>
          </p:nvGrpSpPr>
          <p:grpSpPr>
            <a:xfrm>
              <a:off x="7184797" y="-17"/>
              <a:ext cx="985363" cy="3905971"/>
              <a:chOff x="1192601" y="-1724180"/>
              <a:chExt cx="1046700" cy="4149108"/>
            </a:xfrm>
          </p:grpSpPr>
          <p:grpSp>
            <p:nvGrpSpPr>
              <p:cNvPr id="617" name="Google Shape;617;p7"/>
              <p:cNvGrpSpPr/>
              <p:nvPr/>
            </p:nvGrpSpPr>
            <p:grpSpPr>
              <a:xfrm>
                <a:off x="1192601" y="1378228"/>
                <a:ext cx="1046700" cy="1046700"/>
                <a:chOff x="764100" y="3623300"/>
                <a:chExt cx="1046700" cy="1046700"/>
              </a:xfrm>
            </p:grpSpPr>
            <p:sp>
              <p:nvSpPr>
                <p:cNvPr id="618" name="Google Shape;618;p7"/>
                <p:cNvSpPr/>
                <p:nvPr/>
              </p:nvSpPr>
              <p:spPr>
                <a:xfrm>
                  <a:off x="764100" y="3623300"/>
                  <a:ext cx="1046700" cy="10467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7"/>
                <p:cNvSpPr/>
                <p:nvPr/>
              </p:nvSpPr>
              <p:spPr>
                <a:xfrm>
                  <a:off x="922769" y="3781968"/>
                  <a:ext cx="729300" cy="7293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20" name="Google Shape;620;p7"/>
              <p:cNvGrpSpPr/>
              <p:nvPr/>
            </p:nvGrpSpPr>
            <p:grpSpPr>
              <a:xfrm>
                <a:off x="1417979" y="-1724180"/>
                <a:ext cx="580390" cy="3855366"/>
                <a:chOff x="522260" y="372820"/>
                <a:chExt cx="530958" cy="3527002"/>
              </a:xfrm>
            </p:grpSpPr>
            <p:grpSp>
              <p:nvGrpSpPr>
                <p:cNvPr id="621" name="Google Shape;621;p7"/>
                <p:cNvGrpSpPr/>
                <p:nvPr/>
              </p:nvGrpSpPr>
              <p:grpSpPr>
                <a:xfrm>
                  <a:off x="522260" y="372820"/>
                  <a:ext cx="530958" cy="3527002"/>
                  <a:chOff x="522260" y="372820"/>
                  <a:chExt cx="530958" cy="3527002"/>
                </a:xfrm>
              </p:grpSpPr>
              <p:grpSp>
                <p:nvGrpSpPr>
                  <p:cNvPr id="622" name="Google Shape;622;p7"/>
                  <p:cNvGrpSpPr/>
                  <p:nvPr/>
                </p:nvGrpSpPr>
                <p:grpSpPr>
                  <a:xfrm>
                    <a:off x="522260" y="2971595"/>
                    <a:ext cx="530958" cy="928227"/>
                    <a:chOff x="522260" y="2971595"/>
                    <a:chExt cx="530958" cy="928227"/>
                  </a:xfrm>
                </p:grpSpPr>
                <p:sp>
                  <p:nvSpPr>
                    <p:cNvPr id="623" name="Google Shape;623;p7"/>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4" name="Google Shape;624;p7"/>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5" name="Google Shape;625;p7"/>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6" name="Google Shape;626;p7"/>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627" name="Google Shape;627;p7"/>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28" name="Google Shape;628;p7"/>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9" name="Google Shape;629;p7"/>
            <p:cNvGrpSpPr/>
            <p:nvPr/>
          </p:nvGrpSpPr>
          <p:grpSpPr>
            <a:xfrm>
              <a:off x="7192739" y="3730341"/>
              <a:ext cx="148551" cy="170121"/>
              <a:chOff x="3462796" y="2555878"/>
              <a:chExt cx="157798" cy="180711"/>
            </a:xfrm>
          </p:grpSpPr>
          <p:sp>
            <p:nvSpPr>
              <p:cNvPr id="630" name="Google Shape;630;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1" name="Google Shape;631;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2" name="Google Shape;632;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3" name="Google Shape;633;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4" name="Google Shape;634;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5" name="Google Shape;635;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36"/>
        <p:cNvGrpSpPr/>
        <p:nvPr/>
      </p:nvGrpSpPr>
      <p:grpSpPr>
        <a:xfrm>
          <a:off x="0" y="0"/>
          <a:ext cx="0" cy="0"/>
          <a:chOff x="0" y="0"/>
          <a:chExt cx="0" cy="0"/>
        </a:xfrm>
      </p:grpSpPr>
      <p:sp>
        <p:nvSpPr>
          <p:cNvPr id="637" name="Google Shape;637;p8"/>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638" name="Google Shape;638;p8"/>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lvl="0" indent="-381000" algn="l">
              <a:lnSpc>
                <a:spcPct val="115000"/>
              </a:lnSpc>
              <a:spcBef>
                <a:spcPts val="0"/>
              </a:spcBef>
              <a:spcAft>
                <a:spcPts val="0"/>
              </a:spcAft>
              <a:buSzPts val="2400"/>
              <a:buChar char="⊹"/>
              <a:defRPr/>
            </a:lvl1pPr>
            <a:lvl2pPr marL="914400" lvl="1" indent="-381000" algn="l">
              <a:lnSpc>
                <a:spcPct val="115000"/>
              </a:lnSpc>
              <a:spcBef>
                <a:spcPts val="800"/>
              </a:spcBef>
              <a:spcAft>
                <a:spcPts val="0"/>
              </a:spcAft>
              <a:buSzPts val="2400"/>
              <a:buChar char="×"/>
              <a:defRPr/>
            </a:lvl2pPr>
            <a:lvl3pPr marL="1371600" lvl="2" indent="-381000" algn="l">
              <a:lnSpc>
                <a:spcPct val="115000"/>
              </a:lnSpc>
              <a:spcBef>
                <a:spcPts val="800"/>
              </a:spcBef>
              <a:spcAft>
                <a:spcPts val="0"/>
              </a:spcAft>
              <a:buSzPts val="2400"/>
              <a:buChar char="⬩"/>
              <a:defRPr/>
            </a:lvl3pPr>
            <a:lvl4pPr marL="1828800" lvl="3" indent="-381000" algn="l">
              <a:lnSpc>
                <a:spcPct val="115000"/>
              </a:lnSpc>
              <a:spcBef>
                <a:spcPts val="800"/>
              </a:spcBef>
              <a:spcAft>
                <a:spcPts val="0"/>
              </a:spcAft>
              <a:buSzPts val="2400"/>
              <a:buChar char="●"/>
              <a:defRPr/>
            </a:lvl4pPr>
            <a:lvl5pPr marL="2286000" lvl="4" indent="-381000" algn="l">
              <a:lnSpc>
                <a:spcPct val="115000"/>
              </a:lnSpc>
              <a:spcBef>
                <a:spcPts val="800"/>
              </a:spcBef>
              <a:spcAft>
                <a:spcPts val="0"/>
              </a:spcAft>
              <a:buSzPts val="2400"/>
              <a:buChar char="○"/>
              <a:defRPr/>
            </a:lvl5pPr>
            <a:lvl6pPr marL="2743200" lvl="5" indent="-381000" algn="l">
              <a:lnSpc>
                <a:spcPct val="115000"/>
              </a:lnSpc>
              <a:spcBef>
                <a:spcPts val="800"/>
              </a:spcBef>
              <a:spcAft>
                <a:spcPts val="0"/>
              </a:spcAft>
              <a:buSzPts val="2400"/>
              <a:buChar char="■"/>
              <a:defRPr/>
            </a:lvl6pPr>
            <a:lvl7pPr marL="3200400" lvl="6" indent="-381000" algn="l">
              <a:lnSpc>
                <a:spcPct val="115000"/>
              </a:lnSpc>
              <a:spcBef>
                <a:spcPts val="800"/>
              </a:spcBef>
              <a:spcAft>
                <a:spcPts val="0"/>
              </a:spcAft>
              <a:buSzPts val="2400"/>
              <a:buChar char="●"/>
              <a:defRPr/>
            </a:lvl7pPr>
            <a:lvl8pPr marL="3657600" lvl="7" indent="-381000" algn="l">
              <a:lnSpc>
                <a:spcPct val="115000"/>
              </a:lnSpc>
              <a:spcBef>
                <a:spcPts val="800"/>
              </a:spcBef>
              <a:spcAft>
                <a:spcPts val="0"/>
              </a:spcAft>
              <a:buSzPts val="2400"/>
              <a:buChar char="○"/>
              <a:defRPr/>
            </a:lvl8pPr>
            <a:lvl9pPr marL="4114800" lvl="8" indent="-381000" algn="l">
              <a:lnSpc>
                <a:spcPct val="115000"/>
              </a:lnSpc>
              <a:spcBef>
                <a:spcPts val="800"/>
              </a:spcBef>
              <a:spcAft>
                <a:spcPts val="800"/>
              </a:spcAft>
              <a:buSzPts val="2400"/>
              <a:buChar char="■"/>
              <a:defRPr/>
            </a:lvl9pPr>
          </a:lstStyle>
          <a:p>
            <a:endParaRPr/>
          </a:p>
        </p:txBody>
      </p:sp>
      <p:sp>
        <p:nvSpPr>
          <p:cNvPr id="639" name="Google Shape;639;p8"/>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640" name="Google Shape;640;p8"/>
          <p:cNvGrpSpPr/>
          <p:nvPr/>
        </p:nvGrpSpPr>
        <p:grpSpPr>
          <a:xfrm>
            <a:off x="6196930" y="-29"/>
            <a:ext cx="2985505" cy="4610467"/>
            <a:chOff x="6196930" y="-29"/>
            <a:chExt cx="2985505" cy="4610467"/>
          </a:xfrm>
        </p:grpSpPr>
        <p:grpSp>
          <p:nvGrpSpPr>
            <p:cNvPr id="641" name="Google Shape;641;p8"/>
            <p:cNvGrpSpPr/>
            <p:nvPr/>
          </p:nvGrpSpPr>
          <p:grpSpPr>
            <a:xfrm>
              <a:off x="7737776" y="-17"/>
              <a:ext cx="448629" cy="4610455"/>
              <a:chOff x="6798998" y="-1296139"/>
              <a:chExt cx="476555" cy="4897445"/>
            </a:xfrm>
          </p:grpSpPr>
          <p:sp>
            <p:nvSpPr>
              <p:cNvPr id="642" name="Google Shape;642;p8"/>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3" name="Google Shape;643;p8"/>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44" name="Google Shape;644;p8"/>
            <p:cNvGrpSpPr/>
            <p:nvPr/>
          </p:nvGrpSpPr>
          <p:grpSpPr>
            <a:xfrm>
              <a:off x="8636876" y="46"/>
              <a:ext cx="382387" cy="1450044"/>
              <a:chOff x="5578966" y="2422197"/>
              <a:chExt cx="406190" cy="1540306"/>
            </a:xfrm>
          </p:grpSpPr>
          <p:sp>
            <p:nvSpPr>
              <p:cNvPr id="645" name="Google Shape;645;p8"/>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6" name="Google Shape;646;p8"/>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47" name="Google Shape;647;p8"/>
            <p:cNvGrpSpPr/>
            <p:nvPr/>
          </p:nvGrpSpPr>
          <p:grpSpPr>
            <a:xfrm>
              <a:off x="8035385" y="23"/>
              <a:ext cx="439174" cy="2683137"/>
              <a:chOff x="6176324" y="940075"/>
              <a:chExt cx="466512" cy="2850156"/>
            </a:xfrm>
          </p:grpSpPr>
          <p:sp>
            <p:nvSpPr>
              <p:cNvPr id="648" name="Google Shape;648;p8"/>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9" name="Google Shape;649;p8"/>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50" name="Google Shape;650;p8"/>
            <p:cNvGrpSpPr/>
            <p:nvPr/>
          </p:nvGrpSpPr>
          <p:grpSpPr>
            <a:xfrm>
              <a:off x="6363022" y="42"/>
              <a:ext cx="160482" cy="1242299"/>
              <a:chOff x="7576714" y="2009363"/>
              <a:chExt cx="170472" cy="1319629"/>
            </a:xfrm>
          </p:grpSpPr>
          <p:sp>
            <p:nvSpPr>
              <p:cNvPr id="651" name="Google Shape;651;p8"/>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2" name="Google Shape;652;p8"/>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53" name="Google Shape;653;p8"/>
            <p:cNvGrpSpPr/>
            <p:nvPr/>
          </p:nvGrpSpPr>
          <p:grpSpPr>
            <a:xfrm>
              <a:off x="6999976" y="11"/>
              <a:ext cx="271476" cy="3307838"/>
              <a:chOff x="7883572" y="308161"/>
              <a:chExt cx="288375" cy="3513743"/>
            </a:xfrm>
          </p:grpSpPr>
          <p:sp>
            <p:nvSpPr>
              <p:cNvPr id="654" name="Google Shape;654;p8"/>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5" name="Google Shape;655;p8"/>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56" name="Google Shape;656;p8"/>
            <p:cNvGrpSpPr/>
            <p:nvPr/>
          </p:nvGrpSpPr>
          <p:grpSpPr>
            <a:xfrm>
              <a:off x="6827964" y="636458"/>
              <a:ext cx="230791" cy="243118"/>
              <a:chOff x="3770248" y="2527300"/>
              <a:chExt cx="180404" cy="190055"/>
            </a:xfrm>
          </p:grpSpPr>
          <p:sp>
            <p:nvSpPr>
              <p:cNvPr id="657" name="Google Shape;657;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8" name="Google Shape;658;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59" name="Google Shape;659;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0" name="Google Shape;660;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661" name="Google Shape;661;p8"/>
            <p:cNvGrpSpPr/>
            <p:nvPr/>
          </p:nvGrpSpPr>
          <p:grpSpPr>
            <a:xfrm>
              <a:off x="8763367" y="2641902"/>
              <a:ext cx="230809" cy="243156"/>
              <a:chOff x="3770248" y="2527300"/>
              <a:chExt cx="180404" cy="190055"/>
            </a:xfrm>
          </p:grpSpPr>
          <p:sp>
            <p:nvSpPr>
              <p:cNvPr id="662" name="Google Shape;662;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3" name="Google Shape;663;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4" name="Google Shape;664;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5" name="Google Shape;665;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666" name="Google Shape;666;p8"/>
            <p:cNvGrpSpPr/>
            <p:nvPr/>
          </p:nvGrpSpPr>
          <p:grpSpPr>
            <a:xfrm rot="5400000">
              <a:off x="8655427" y="4253521"/>
              <a:ext cx="201871" cy="231166"/>
              <a:chOff x="3462796" y="2555878"/>
              <a:chExt cx="157798" cy="180711"/>
            </a:xfrm>
          </p:grpSpPr>
          <p:sp>
            <p:nvSpPr>
              <p:cNvPr id="667" name="Google Shape;667;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8" name="Google Shape;668;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9" name="Google Shape;669;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0" name="Google Shape;670;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1" name="Google Shape;671;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2" name="Google Shape;672;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673" name="Google Shape;673;p8"/>
            <p:cNvGrpSpPr/>
            <p:nvPr/>
          </p:nvGrpSpPr>
          <p:grpSpPr>
            <a:xfrm rot="-2700000">
              <a:off x="7375305" y="1863439"/>
              <a:ext cx="169840" cy="178926"/>
              <a:chOff x="3770248" y="2527300"/>
              <a:chExt cx="180404" cy="190055"/>
            </a:xfrm>
          </p:grpSpPr>
          <p:sp>
            <p:nvSpPr>
              <p:cNvPr id="674" name="Google Shape;674;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5" name="Google Shape;675;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6" name="Google Shape;676;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7" name="Google Shape;677;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678" name="Google Shape;678;p8"/>
            <p:cNvGrpSpPr/>
            <p:nvPr/>
          </p:nvGrpSpPr>
          <p:grpSpPr>
            <a:xfrm>
              <a:off x="6800134" y="23"/>
              <a:ext cx="985363" cy="1665685"/>
              <a:chOff x="2484475" y="1329455"/>
              <a:chExt cx="1046700" cy="1769370"/>
            </a:xfrm>
          </p:grpSpPr>
          <p:sp>
            <p:nvSpPr>
              <p:cNvPr id="679" name="Google Shape;679;p8"/>
              <p:cNvSpPr/>
              <p:nvPr/>
            </p:nvSpPr>
            <p:spPr>
              <a:xfrm>
                <a:off x="2484475" y="2052125"/>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8"/>
              <p:cNvSpPr/>
              <p:nvPr/>
            </p:nvSpPr>
            <p:spPr>
              <a:xfrm>
                <a:off x="2643144" y="2210793"/>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81" name="Google Shape;681;p8"/>
              <p:cNvGrpSpPr/>
              <p:nvPr/>
            </p:nvGrpSpPr>
            <p:grpSpPr>
              <a:xfrm>
                <a:off x="2769703" y="1329455"/>
                <a:ext cx="510180" cy="1483501"/>
                <a:chOff x="1818382" y="2433081"/>
                <a:chExt cx="466728" cy="1357150"/>
              </a:xfrm>
            </p:grpSpPr>
            <p:grpSp>
              <p:nvGrpSpPr>
                <p:cNvPr id="682" name="Google Shape;682;p8"/>
                <p:cNvGrpSpPr/>
                <p:nvPr/>
              </p:nvGrpSpPr>
              <p:grpSpPr>
                <a:xfrm>
                  <a:off x="1818382" y="2971595"/>
                  <a:ext cx="466728" cy="818636"/>
                  <a:chOff x="1818382" y="2942618"/>
                  <a:chExt cx="466728" cy="818636"/>
                </a:xfrm>
              </p:grpSpPr>
              <p:sp>
                <p:nvSpPr>
                  <p:cNvPr id="683" name="Google Shape;683;p8"/>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84" name="Google Shape;684;p8"/>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85" name="Google Shape;685;p8"/>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686" name="Google Shape;686;p8"/>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7" name="Google Shape;687;p8"/>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8"/>
            <p:cNvGrpSpPr/>
            <p:nvPr/>
          </p:nvGrpSpPr>
          <p:grpSpPr>
            <a:xfrm>
              <a:off x="8330194" y="-10"/>
              <a:ext cx="852241" cy="2641273"/>
              <a:chOff x="3961868" y="-891976"/>
              <a:chExt cx="905291" cy="2805686"/>
            </a:xfrm>
          </p:grpSpPr>
          <p:grpSp>
            <p:nvGrpSpPr>
              <p:cNvPr id="689" name="Google Shape;689;p8"/>
              <p:cNvGrpSpPr/>
              <p:nvPr/>
            </p:nvGrpSpPr>
            <p:grpSpPr>
              <a:xfrm>
                <a:off x="3961868" y="1008419"/>
                <a:ext cx="905291" cy="905291"/>
                <a:chOff x="764100" y="3623300"/>
                <a:chExt cx="1046700" cy="1046700"/>
              </a:xfrm>
            </p:grpSpPr>
            <p:sp>
              <p:nvSpPr>
                <p:cNvPr id="690" name="Google Shape;690;p8"/>
                <p:cNvSpPr/>
                <p:nvPr/>
              </p:nvSpPr>
              <p:spPr>
                <a:xfrm>
                  <a:off x="764100" y="3623300"/>
                  <a:ext cx="1046700" cy="10467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8"/>
                <p:cNvSpPr/>
                <p:nvPr/>
              </p:nvSpPr>
              <p:spPr>
                <a:xfrm>
                  <a:off x="922769" y="3781968"/>
                  <a:ext cx="729300" cy="7293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92" name="Google Shape;692;p8"/>
              <p:cNvGrpSpPr/>
              <p:nvPr/>
            </p:nvGrpSpPr>
            <p:grpSpPr>
              <a:xfrm>
                <a:off x="4155315" y="-891976"/>
                <a:ext cx="522826" cy="2613070"/>
                <a:chOff x="2447534" y="1219291"/>
                <a:chExt cx="478297" cy="2390513"/>
              </a:xfrm>
            </p:grpSpPr>
            <p:grpSp>
              <p:nvGrpSpPr>
                <p:cNvPr id="693" name="Google Shape;693;p8"/>
                <p:cNvGrpSpPr/>
                <p:nvPr/>
              </p:nvGrpSpPr>
              <p:grpSpPr>
                <a:xfrm>
                  <a:off x="2447534" y="1219291"/>
                  <a:ext cx="478297" cy="2390513"/>
                  <a:chOff x="2447534" y="1219291"/>
                  <a:chExt cx="478297" cy="2390513"/>
                </a:xfrm>
              </p:grpSpPr>
              <p:grpSp>
                <p:nvGrpSpPr>
                  <p:cNvPr id="694" name="Google Shape;694;p8"/>
                  <p:cNvGrpSpPr/>
                  <p:nvPr/>
                </p:nvGrpSpPr>
                <p:grpSpPr>
                  <a:xfrm>
                    <a:off x="2447534" y="2971595"/>
                    <a:ext cx="478297" cy="638209"/>
                    <a:chOff x="2447534" y="3081786"/>
                    <a:chExt cx="478297" cy="638209"/>
                  </a:xfrm>
                </p:grpSpPr>
                <p:sp>
                  <p:nvSpPr>
                    <p:cNvPr id="695" name="Google Shape;695;p8"/>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6" name="Google Shape;696;p8"/>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97" name="Google Shape;697;p8"/>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698" name="Google Shape;698;p8"/>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99" name="Google Shape;699;p8"/>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8"/>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1" name="Google Shape;701;p8"/>
            <p:cNvGrpSpPr/>
            <p:nvPr/>
          </p:nvGrpSpPr>
          <p:grpSpPr>
            <a:xfrm>
              <a:off x="7811773" y="-2"/>
              <a:ext cx="492189" cy="1837865"/>
              <a:chOff x="5194218" y="-536312"/>
              <a:chExt cx="522827" cy="1952268"/>
            </a:xfrm>
          </p:grpSpPr>
          <p:grpSp>
            <p:nvGrpSpPr>
              <p:cNvPr id="702" name="Google Shape;702;p8"/>
              <p:cNvGrpSpPr/>
              <p:nvPr/>
            </p:nvGrpSpPr>
            <p:grpSpPr>
              <a:xfrm>
                <a:off x="5194218" y="893129"/>
                <a:ext cx="522827" cy="522827"/>
                <a:chOff x="764100" y="3623300"/>
                <a:chExt cx="1046700" cy="1046700"/>
              </a:xfrm>
            </p:grpSpPr>
            <p:sp>
              <p:nvSpPr>
                <p:cNvPr id="703" name="Google Shape;703;p8"/>
                <p:cNvSpPr/>
                <p:nvPr/>
              </p:nvSpPr>
              <p:spPr>
                <a:xfrm>
                  <a:off x="764100" y="3623300"/>
                  <a:ext cx="1046700" cy="10467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8"/>
                <p:cNvSpPr/>
                <p:nvPr/>
              </p:nvSpPr>
              <p:spPr>
                <a:xfrm>
                  <a:off x="922769" y="3781968"/>
                  <a:ext cx="729300" cy="7293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05" name="Google Shape;705;p8"/>
              <p:cNvGrpSpPr/>
              <p:nvPr/>
            </p:nvGrpSpPr>
            <p:grpSpPr>
              <a:xfrm>
                <a:off x="5371921" y="-536312"/>
                <a:ext cx="182209" cy="1814066"/>
                <a:chOff x="3305183" y="1663032"/>
                <a:chExt cx="166690" cy="1659561"/>
              </a:xfrm>
            </p:grpSpPr>
            <p:grpSp>
              <p:nvGrpSpPr>
                <p:cNvPr id="706" name="Google Shape;706;p8"/>
                <p:cNvGrpSpPr/>
                <p:nvPr/>
              </p:nvGrpSpPr>
              <p:grpSpPr>
                <a:xfrm>
                  <a:off x="3305183" y="1663032"/>
                  <a:ext cx="166690" cy="1659561"/>
                  <a:chOff x="3305183" y="1663032"/>
                  <a:chExt cx="166690" cy="1659561"/>
                </a:xfrm>
              </p:grpSpPr>
              <p:grpSp>
                <p:nvGrpSpPr>
                  <p:cNvPr id="707" name="Google Shape;707;p8"/>
                  <p:cNvGrpSpPr/>
                  <p:nvPr/>
                </p:nvGrpSpPr>
                <p:grpSpPr>
                  <a:xfrm>
                    <a:off x="3305183" y="2971595"/>
                    <a:ext cx="166690" cy="350998"/>
                    <a:chOff x="3305183" y="3146560"/>
                    <a:chExt cx="166690" cy="350998"/>
                  </a:xfrm>
                </p:grpSpPr>
                <p:sp>
                  <p:nvSpPr>
                    <p:cNvPr id="708" name="Google Shape;708;p8"/>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09" name="Google Shape;709;p8"/>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10" name="Google Shape;710;p8"/>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711" name="Google Shape;711;p8"/>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2" name="Google Shape;712;p8"/>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3" name="Google Shape;713;p8"/>
            <p:cNvGrpSpPr/>
            <p:nvPr/>
          </p:nvGrpSpPr>
          <p:grpSpPr>
            <a:xfrm>
              <a:off x="8018879" y="-29"/>
              <a:ext cx="810166" cy="4470273"/>
              <a:chOff x="7824797" y="-1724181"/>
              <a:chExt cx="860597" cy="4748537"/>
            </a:xfrm>
          </p:grpSpPr>
          <p:grpSp>
            <p:nvGrpSpPr>
              <p:cNvPr id="714" name="Google Shape;714;p8"/>
              <p:cNvGrpSpPr/>
              <p:nvPr/>
            </p:nvGrpSpPr>
            <p:grpSpPr>
              <a:xfrm>
                <a:off x="7824797" y="1891931"/>
                <a:ext cx="860597" cy="1132425"/>
                <a:chOff x="764100" y="3623300"/>
                <a:chExt cx="1046700" cy="1046700"/>
              </a:xfrm>
            </p:grpSpPr>
            <p:sp>
              <p:nvSpPr>
                <p:cNvPr id="715" name="Google Shape;715;p8"/>
                <p:cNvSpPr/>
                <p:nvPr/>
              </p:nvSpPr>
              <p:spPr>
                <a:xfrm>
                  <a:off x="764100" y="3623300"/>
                  <a:ext cx="1046700" cy="10467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8"/>
                <p:cNvSpPr/>
                <p:nvPr/>
              </p:nvSpPr>
              <p:spPr>
                <a:xfrm>
                  <a:off x="922769" y="3781968"/>
                  <a:ext cx="729300" cy="7293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7" name="Google Shape;717;p8"/>
              <p:cNvGrpSpPr/>
              <p:nvPr/>
            </p:nvGrpSpPr>
            <p:grpSpPr>
              <a:xfrm>
                <a:off x="8100547" y="-1724181"/>
                <a:ext cx="300376" cy="4529867"/>
                <a:chOff x="3792712" y="-322375"/>
                <a:chExt cx="274793" cy="4144055"/>
              </a:xfrm>
            </p:grpSpPr>
            <p:grpSp>
              <p:nvGrpSpPr>
                <p:cNvPr id="718" name="Google Shape;718;p8"/>
                <p:cNvGrpSpPr/>
                <p:nvPr/>
              </p:nvGrpSpPr>
              <p:grpSpPr>
                <a:xfrm>
                  <a:off x="3792712" y="-322375"/>
                  <a:ext cx="274793" cy="4144055"/>
                  <a:chOff x="3792712" y="-322375"/>
                  <a:chExt cx="274793" cy="4144055"/>
                </a:xfrm>
              </p:grpSpPr>
              <p:grpSp>
                <p:nvGrpSpPr>
                  <p:cNvPr id="719" name="Google Shape;719;p8"/>
                  <p:cNvGrpSpPr/>
                  <p:nvPr/>
                </p:nvGrpSpPr>
                <p:grpSpPr>
                  <a:xfrm>
                    <a:off x="3792712" y="2971595"/>
                    <a:ext cx="274793" cy="850085"/>
                    <a:chOff x="3792712" y="2879468"/>
                    <a:chExt cx="274793" cy="850085"/>
                  </a:xfrm>
                </p:grpSpPr>
                <p:sp>
                  <p:nvSpPr>
                    <p:cNvPr id="720" name="Google Shape;720;p8"/>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21" name="Google Shape;721;p8"/>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22" name="Google Shape;722;p8"/>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723" name="Google Shape;723;p8"/>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4" name="Google Shape;724;p8"/>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8"/>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6" name="Google Shape;726;p8"/>
            <p:cNvGrpSpPr/>
            <p:nvPr/>
          </p:nvGrpSpPr>
          <p:grpSpPr>
            <a:xfrm>
              <a:off x="7184797" y="-17"/>
              <a:ext cx="985363" cy="3905971"/>
              <a:chOff x="1192601" y="-1724180"/>
              <a:chExt cx="1046700" cy="4149108"/>
            </a:xfrm>
          </p:grpSpPr>
          <p:grpSp>
            <p:nvGrpSpPr>
              <p:cNvPr id="727" name="Google Shape;727;p8"/>
              <p:cNvGrpSpPr/>
              <p:nvPr/>
            </p:nvGrpSpPr>
            <p:grpSpPr>
              <a:xfrm>
                <a:off x="1192601" y="1378228"/>
                <a:ext cx="1046700" cy="1046700"/>
                <a:chOff x="764100" y="3623300"/>
                <a:chExt cx="1046700" cy="1046700"/>
              </a:xfrm>
            </p:grpSpPr>
            <p:sp>
              <p:nvSpPr>
                <p:cNvPr id="728" name="Google Shape;728;p8"/>
                <p:cNvSpPr/>
                <p:nvPr/>
              </p:nvSpPr>
              <p:spPr>
                <a:xfrm>
                  <a:off x="764100" y="3623300"/>
                  <a:ext cx="1046700" cy="10467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8"/>
                <p:cNvSpPr/>
                <p:nvPr/>
              </p:nvSpPr>
              <p:spPr>
                <a:xfrm>
                  <a:off x="922769" y="3781968"/>
                  <a:ext cx="729300" cy="7293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30" name="Google Shape;730;p8"/>
              <p:cNvGrpSpPr/>
              <p:nvPr/>
            </p:nvGrpSpPr>
            <p:grpSpPr>
              <a:xfrm>
                <a:off x="1417979" y="-1724180"/>
                <a:ext cx="580390" cy="3855366"/>
                <a:chOff x="522260" y="372820"/>
                <a:chExt cx="530958" cy="3527002"/>
              </a:xfrm>
            </p:grpSpPr>
            <p:grpSp>
              <p:nvGrpSpPr>
                <p:cNvPr id="731" name="Google Shape;731;p8"/>
                <p:cNvGrpSpPr/>
                <p:nvPr/>
              </p:nvGrpSpPr>
              <p:grpSpPr>
                <a:xfrm>
                  <a:off x="522260" y="372820"/>
                  <a:ext cx="530958" cy="3527002"/>
                  <a:chOff x="522260" y="372820"/>
                  <a:chExt cx="530958" cy="3527002"/>
                </a:xfrm>
              </p:grpSpPr>
              <p:grpSp>
                <p:nvGrpSpPr>
                  <p:cNvPr id="732" name="Google Shape;732;p8"/>
                  <p:cNvGrpSpPr/>
                  <p:nvPr/>
                </p:nvGrpSpPr>
                <p:grpSpPr>
                  <a:xfrm>
                    <a:off x="522260" y="2971595"/>
                    <a:ext cx="530958" cy="928227"/>
                    <a:chOff x="522260" y="2971595"/>
                    <a:chExt cx="530958" cy="928227"/>
                  </a:xfrm>
                </p:grpSpPr>
                <p:sp>
                  <p:nvSpPr>
                    <p:cNvPr id="733" name="Google Shape;733;p8"/>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34" name="Google Shape;734;p8"/>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35" name="Google Shape;735;p8"/>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36" name="Google Shape;736;p8"/>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737" name="Google Shape;737;p8"/>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8" name="Google Shape;738;p8"/>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9" name="Google Shape;739;p8"/>
            <p:cNvGrpSpPr/>
            <p:nvPr/>
          </p:nvGrpSpPr>
          <p:grpSpPr>
            <a:xfrm>
              <a:off x="6196930" y="7"/>
              <a:ext cx="985363" cy="2629685"/>
              <a:chOff x="6010934" y="1"/>
              <a:chExt cx="1046700" cy="2793377"/>
            </a:xfrm>
          </p:grpSpPr>
          <p:grpSp>
            <p:nvGrpSpPr>
              <p:cNvPr id="740" name="Google Shape;740;p8"/>
              <p:cNvGrpSpPr/>
              <p:nvPr/>
            </p:nvGrpSpPr>
            <p:grpSpPr>
              <a:xfrm>
                <a:off x="6010934" y="1746678"/>
                <a:ext cx="1046700" cy="1046700"/>
                <a:chOff x="764100" y="3623300"/>
                <a:chExt cx="1046700" cy="1046700"/>
              </a:xfrm>
            </p:grpSpPr>
            <p:sp>
              <p:nvSpPr>
                <p:cNvPr id="741" name="Google Shape;741;p8"/>
                <p:cNvSpPr/>
                <p:nvPr/>
              </p:nvSpPr>
              <p:spPr>
                <a:xfrm>
                  <a:off x="764100" y="3623300"/>
                  <a:ext cx="1046700" cy="10467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8"/>
                <p:cNvSpPr/>
                <p:nvPr/>
              </p:nvSpPr>
              <p:spPr>
                <a:xfrm>
                  <a:off x="922769" y="3781968"/>
                  <a:ext cx="729300" cy="7293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43" name="Google Shape;743;p8"/>
              <p:cNvGrpSpPr/>
              <p:nvPr/>
            </p:nvGrpSpPr>
            <p:grpSpPr>
              <a:xfrm>
                <a:off x="6308747" y="1"/>
                <a:ext cx="441786" cy="2571886"/>
                <a:chOff x="1121941" y="1609666"/>
                <a:chExt cx="404159" cy="2352837"/>
              </a:xfrm>
            </p:grpSpPr>
            <p:grpSp>
              <p:nvGrpSpPr>
                <p:cNvPr id="744" name="Google Shape;744;p8"/>
                <p:cNvGrpSpPr/>
                <p:nvPr/>
              </p:nvGrpSpPr>
              <p:grpSpPr>
                <a:xfrm>
                  <a:off x="1121941" y="1609666"/>
                  <a:ext cx="404159" cy="2352837"/>
                  <a:chOff x="1121941" y="1609666"/>
                  <a:chExt cx="404159" cy="2352837"/>
                </a:xfrm>
              </p:grpSpPr>
              <p:grpSp>
                <p:nvGrpSpPr>
                  <p:cNvPr id="745" name="Google Shape;745;p8"/>
                  <p:cNvGrpSpPr/>
                  <p:nvPr/>
                </p:nvGrpSpPr>
                <p:grpSpPr>
                  <a:xfrm>
                    <a:off x="1121941" y="2971595"/>
                    <a:ext cx="404159" cy="990908"/>
                    <a:chOff x="1121941" y="2969319"/>
                    <a:chExt cx="404159" cy="990908"/>
                  </a:xfrm>
                </p:grpSpPr>
                <p:sp>
                  <p:nvSpPr>
                    <p:cNvPr id="746" name="Google Shape;746;p8"/>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47" name="Google Shape;747;p8"/>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48" name="Google Shape;748;p8"/>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49" name="Google Shape;749;p8"/>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750" name="Google Shape;750;p8"/>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1" name="Google Shape;751;p8"/>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8"/>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8"/>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5" name="Google Shape;755;p8"/>
            <p:cNvGrpSpPr/>
            <p:nvPr/>
          </p:nvGrpSpPr>
          <p:grpSpPr>
            <a:xfrm>
              <a:off x="7192739" y="3730341"/>
              <a:ext cx="148551" cy="170121"/>
              <a:chOff x="3462796" y="2555878"/>
              <a:chExt cx="157798" cy="180711"/>
            </a:xfrm>
          </p:grpSpPr>
          <p:sp>
            <p:nvSpPr>
              <p:cNvPr id="756" name="Google Shape;756;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57" name="Google Shape;757;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58" name="Google Shape;758;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59" name="Google Shape;759;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60" name="Google Shape;760;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61" name="Google Shape;761;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grpSp>
        <p:nvGrpSpPr>
          <p:cNvPr id="762" name="Google Shape;762;p8"/>
          <p:cNvGrpSpPr/>
          <p:nvPr/>
        </p:nvGrpSpPr>
        <p:grpSpPr>
          <a:xfrm>
            <a:off x="278809" y="823842"/>
            <a:ext cx="288376" cy="330267"/>
            <a:chOff x="3462796" y="2555878"/>
            <a:chExt cx="157798" cy="180711"/>
          </a:xfrm>
        </p:grpSpPr>
        <p:sp>
          <p:nvSpPr>
            <p:cNvPr id="763" name="Google Shape;763;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64" name="Google Shape;764;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65" name="Google Shape;765;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66" name="Google Shape;766;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67" name="Google Shape;767;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68" name="Google Shape;768;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69"/>
        <p:cNvGrpSpPr/>
        <p:nvPr/>
      </p:nvGrpSpPr>
      <p:grpSpPr>
        <a:xfrm>
          <a:off x="0" y="0"/>
          <a:ext cx="0" cy="0"/>
          <a:chOff x="0" y="0"/>
          <a:chExt cx="0" cy="0"/>
        </a:xfrm>
      </p:grpSpPr>
      <p:sp>
        <p:nvSpPr>
          <p:cNvPr id="770" name="Google Shape;770;p9"/>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a:endParaRPr/>
          </a:p>
        </p:txBody>
      </p:sp>
      <p:sp>
        <p:nvSpPr>
          <p:cNvPr id="771" name="Google Shape;771;p9"/>
          <p:cNvSpPr txBox="1">
            <a:spLocks noGrp="1"/>
          </p:cNvSpPr>
          <p:nvPr>
            <p:ph type="body" idx="1"/>
          </p:nvPr>
        </p:nvSpPr>
        <p:spPr>
          <a:xfrm>
            <a:off x="702900" y="1430150"/>
            <a:ext cx="2644500" cy="30261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0"/>
              </a:spcBef>
              <a:spcAft>
                <a:spcPts val="0"/>
              </a:spcAft>
              <a:buSzPts val="2000"/>
              <a:buChar char="⊹"/>
              <a:defRPr sz="2000"/>
            </a:lvl1pPr>
            <a:lvl2pPr marL="914400" lvl="1" indent="-355600" algn="l">
              <a:lnSpc>
                <a:spcPct val="115000"/>
              </a:lnSpc>
              <a:spcBef>
                <a:spcPts val="800"/>
              </a:spcBef>
              <a:spcAft>
                <a:spcPts val="0"/>
              </a:spcAft>
              <a:buSzPts val="2000"/>
              <a:buChar char="×"/>
              <a:defRPr sz="2000"/>
            </a:lvl2pPr>
            <a:lvl3pPr marL="1371600" lvl="2" indent="-355600" algn="l">
              <a:lnSpc>
                <a:spcPct val="115000"/>
              </a:lnSpc>
              <a:spcBef>
                <a:spcPts val="800"/>
              </a:spcBef>
              <a:spcAft>
                <a:spcPts val="0"/>
              </a:spcAft>
              <a:buSzPts val="2000"/>
              <a:buChar char="⬩"/>
              <a:defRPr sz="2000"/>
            </a:lvl3pPr>
            <a:lvl4pPr marL="1828800" lvl="3" indent="-355600" algn="l">
              <a:lnSpc>
                <a:spcPct val="115000"/>
              </a:lnSpc>
              <a:spcBef>
                <a:spcPts val="800"/>
              </a:spcBef>
              <a:spcAft>
                <a:spcPts val="0"/>
              </a:spcAft>
              <a:buSzPts val="2000"/>
              <a:buChar char="●"/>
              <a:defRPr sz="2000"/>
            </a:lvl4pPr>
            <a:lvl5pPr marL="2286000" lvl="4" indent="-355600" algn="l">
              <a:lnSpc>
                <a:spcPct val="115000"/>
              </a:lnSpc>
              <a:spcBef>
                <a:spcPts val="800"/>
              </a:spcBef>
              <a:spcAft>
                <a:spcPts val="0"/>
              </a:spcAft>
              <a:buSzPts val="2000"/>
              <a:buChar char="○"/>
              <a:defRPr sz="2000"/>
            </a:lvl5pPr>
            <a:lvl6pPr marL="2743200" lvl="5" indent="-355600" algn="l">
              <a:lnSpc>
                <a:spcPct val="115000"/>
              </a:lnSpc>
              <a:spcBef>
                <a:spcPts val="800"/>
              </a:spcBef>
              <a:spcAft>
                <a:spcPts val="0"/>
              </a:spcAft>
              <a:buSzPts val="2000"/>
              <a:buChar char="■"/>
              <a:defRPr sz="2000"/>
            </a:lvl6pPr>
            <a:lvl7pPr marL="3200400" lvl="6" indent="-355600" algn="l">
              <a:lnSpc>
                <a:spcPct val="115000"/>
              </a:lnSpc>
              <a:spcBef>
                <a:spcPts val="800"/>
              </a:spcBef>
              <a:spcAft>
                <a:spcPts val="0"/>
              </a:spcAft>
              <a:buSzPts val="2000"/>
              <a:buChar char="●"/>
              <a:defRPr sz="2000"/>
            </a:lvl7pPr>
            <a:lvl8pPr marL="3657600" lvl="7" indent="-355600" algn="l">
              <a:lnSpc>
                <a:spcPct val="115000"/>
              </a:lnSpc>
              <a:spcBef>
                <a:spcPts val="800"/>
              </a:spcBef>
              <a:spcAft>
                <a:spcPts val="0"/>
              </a:spcAft>
              <a:buSzPts val="2000"/>
              <a:buChar char="○"/>
              <a:defRPr sz="2000"/>
            </a:lvl8pPr>
            <a:lvl9pPr marL="4114800" lvl="8" indent="-355600" algn="l">
              <a:lnSpc>
                <a:spcPct val="115000"/>
              </a:lnSpc>
              <a:spcBef>
                <a:spcPts val="800"/>
              </a:spcBef>
              <a:spcAft>
                <a:spcPts val="800"/>
              </a:spcAft>
              <a:buSzPts val="2000"/>
              <a:buChar char="■"/>
              <a:defRPr sz="2000"/>
            </a:lvl9pPr>
          </a:lstStyle>
          <a:p>
            <a:endParaRPr/>
          </a:p>
        </p:txBody>
      </p:sp>
      <p:sp>
        <p:nvSpPr>
          <p:cNvPr id="772" name="Google Shape;772;p9"/>
          <p:cNvSpPr txBox="1">
            <a:spLocks noGrp="1"/>
          </p:cNvSpPr>
          <p:nvPr>
            <p:ph type="body" idx="2"/>
          </p:nvPr>
        </p:nvSpPr>
        <p:spPr>
          <a:xfrm>
            <a:off x="3718448" y="1430150"/>
            <a:ext cx="2644500" cy="30261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0"/>
              </a:spcBef>
              <a:spcAft>
                <a:spcPts val="0"/>
              </a:spcAft>
              <a:buSzPts val="2000"/>
              <a:buChar char="⊹"/>
              <a:defRPr sz="2000"/>
            </a:lvl1pPr>
            <a:lvl2pPr marL="914400" lvl="1" indent="-355600" algn="l">
              <a:lnSpc>
                <a:spcPct val="115000"/>
              </a:lnSpc>
              <a:spcBef>
                <a:spcPts val="800"/>
              </a:spcBef>
              <a:spcAft>
                <a:spcPts val="0"/>
              </a:spcAft>
              <a:buSzPts val="2000"/>
              <a:buChar char="×"/>
              <a:defRPr sz="2000"/>
            </a:lvl2pPr>
            <a:lvl3pPr marL="1371600" lvl="2" indent="-355600" algn="l">
              <a:lnSpc>
                <a:spcPct val="115000"/>
              </a:lnSpc>
              <a:spcBef>
                <a:spcPts val="800"/>
              </a:spcBef>
              <a:spcAft>
                <a:spcPts val="0"/>
              </a:spcAft>
              <a:buSzPts val="2000"/>
              <a:buChar char="⬩"/>
              <a:defRPr sz="2000"/>
            </a:lvl3pPr>
            <a:lvl4pPr marL="1828800" lvl="3" indent="-355600" algn="l">
              <a:lnSpc>
                <a:spcPct val="115000"/>
              </a:lnSpc>
              <a:spcBef>
                <a:spcPts val="800"/>
              </a:spcBef>
              <a:spcAft>
                <a:spcPts val="0"/>
              </a:spcAft>
              <a:buSzPts val="2000"/>
              <a:buChar char="●"/>
              <a:defRPr sz="2000"/>
            </a:lvl4pPr>
            <a:lvl5pPr marL="2286000" lvl="4" indent="-355600" algn="l">
              <a:lnSpc>
                <a:spcPct val="115000"/>
              </a:lnSpc>
              <a:spcBef>
                <a:spcPts val="800"/>
              </a:spcBef>
              <a:spcAft>
                <a:spcPts val="0"/>
              </a:spcAft>
              <a:buSzPts val="2000"/>
              <a:buChar char="○"/>
              <a:defRPr sz="2000"/>
            </a:lvl5pPr>
            <a:lvl6pPr marL="2743200" lvl="5" indent="-355600" algn="l">
              <a:lnSpc>
                <a:spcPct val="115000"/>
              </a:lnSpc>
              <a:spcBef>
                <a:spcPts val="800"/>
              </a:spcBef>
              <a:spcAft>
                <a:spcPts val="0"/>
              </a:spcAft>
              <a:buSzPts val="2000"/>
              <a:buChar char="■"/>
              <a:defRPr sz="2000"/>
            </a:lvl6pPr>
            <a:lvl7pPr marL="3200400" lvl="6" indent="-355600" algn="l">
              <a:lnSpc>
                <a:spcPct val="115000"/>
              </a:lnSpc>
              <a:spcBef>
                <a:spcPts val="800"/>
              </a:spcBef>
              <a:spcAft>
                <a:spcPts val="0"/>
              </a:spcAft>
              <a:buSzPts val="2000"/>
              <a:buChar char="●"/>
              <a:defRPr sz="2000"/>
            </a:lvl7pPr>
            <a:lvl8pPr marL="3657600" lvl="7" indent="-355600" algn="l">
              <a:lnSpc>
                <a:spcPct val="115000"/>
              </a:lnSpc>
              <a:spcBef>
                <a:spcPts val="800"/>
              </a:spcBef>
              <a:spcAft>
                <a:spcPts val="0"/>
              </a:spcAft>
              <a:buSzPts val="2000"/>
              <a:buChar char="○"/>
              <a:defRPr sz="2000"/>
            </a:lvl8pPr>
            <a:lvl9pPr marL="4114800" lvl="8" indent="-355600" algn="l">
              <a:lnSpc>
                <a:spcPct val="115000"/>
              </a:lnSpc>
              <a:spcBef>
                <a:spcPts val="800"/>
              </a:spcBef>
              <a:spcAft>
                <a:spcPts val="800"/>
              </a:spcAft>
              <a:buSzPts val="2000"/>
              <a:buChar char="■"/>
              <a:defRPr sz="2000"/>
            </a:lvl9pPr>
          </a:lstStyle>
          <a:p>
            <a:endParaRPr/>
          </a:p>
        </p:txBody>
      </p:sp>
      <p:sp>
        <p:nvSpPr>
          <p:cNvPr id="773" name="Google Shape;773;p9"/>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774" name="Google Shape;774;p9"/>
          <p:cNvGrpSpPr/>
          <p:nvPr/>
        </p:nvGrpSpPr>
        <p:grpSpPr>
          <a:xfrm>
            <a:off x="278809" y="823842"/>
            <a:ext cx="288376" cy="330267"/>
            <a:chOff x="3462796" y="2555878"/>
            <a:chExt cx="157798" cy="180711"/>
          </a:xfrm>
        </p:grpSpPr>
        <p:sp>
          <p:nvSpPr>
            <p:cNvPr id="775" name="Google Shape;775;p9"/>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76" name="Google Shape;776;p9"/>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77" name="Google Shape;777;p9"/>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78" name="Google Shape;778;p9"/>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79" name="Google Shape;779;p9"/>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80" name="Google Shape;780;p9"/>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781" name="Google Shape;781;p9"/>
          <p:cNvGrpSpPr/>
          <p:nvPr/>
        </p:nvGrpSpPr>
        <p:grpSpPr>
          <a:xfrm>
            <a:off x="6196930" y="-29"/>
            <a:ext cx="2985505" cy="4610467"/>
            <a:chOff x="6196930" y="-29"/>
            <a:chExt cx="2985505" cy="4610467"/>
          </a:xfrm>
        </p:grpSpPr>
        <p:grpSp>
          <p:nvGrpSpPr>
            <p:cNvPr id="782" name="Google Shape;782;p9"/>
            <p:cNvGrpSpPr/>
            <p:nvPr/>
          </p:nvGrpSpPr>
          <p:grpSpPr>
            <a:xfrm>
              <a:off x="7737776" y="-17"/>
              <a:ext cx="448629" cy="4610455"/>
              <a:chOff x="6798998" y="-1296139"/>
              <a:chExt cx="476555" cy="4897445"/>
            </a:xfrm>
          </p:grpSpPr>
          <p:sp>
            <p:nvSpPr>
              <p:cNvPr id="783" name="Google Shape;783;p9"/>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84" name="Google Shape;784;p9"/>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85" name="Google Shape;785;p9"/>
            <p:cNvGrpSpPr/>
            <p:nvPr/>
          </p:nvGrpSpPr>
          <p:grpSpPr>
            <a:xfrm>
              <a:off x="8636876" y="46"/>
              <a:ext cx="382387" cy="1450044"/>
              <a:chOff x="5578966" y="2422197"/>
              <a:chExt cx="406190" cy="1540306"/>
            </a:xfrm>
          </p:grpSpPr>
          <p:sp>
            <p:nvSpPr>
              <p:cNvPr id="786" name="Google Shape;786;p9"/>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87" name="Google Shape;787;p9"/>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88" name="Google Shape;788;p9"/>
            <p:cNvGrpSpPr/>
            <p:nvPr/>
          </p:nvGrpSpPr>
          <p:grpSpPr>
            <a:xfrm>
              <a:off x="8035385" y="23"/>
              <a:ext cx="439174" cy="2683137"/>
              <a:chOff x="6176324" y="940075"/>
              <a:chExt cx="466512" cy="2850156"/>
            </a:xfrm>
          </p:grpSpPr>
          <p:sp>
            <p:nvSpPr>
              <p:cNvPr id="789" name="Google Shape;789;p9"/>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90" name="Google Shape;790;p9"/>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91" name="Google Shape;791;p9"/>
            <p:cNvGrpSpPr/>
            <p:nvPr/>
          </p:nvGrpSpPr>
          <p:grpSpPr>
            <a:xfrm>
              <a:off x="6363022" y="42"/>
              <a:ext cx="160482" cy="1242299"/>
              <a:chOff x="7576714" y="2009363"/>
              <a:chExt cx="170472" cy="1319629"/>
            </a:xfrm>
          </p:grpSpPr>
          <p:sp>
            <p:nvSpPr>
              <p:cNvPr id="792" name="Google Shape;792;p9"/>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93" name="Google Shape;793;p9"/>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94" name="Google Shape;794;p9"/>
            <p:cNvGrpSpPr/>
            <p:nvPr/>
          </p:nvGrpSpPr>
          <p:grpSpPr>
            <a:xfrm>
              <a:off x="6999976" y="11"/>
              <a:ext cx="271476" cy="3307838"/>
              <a:chOff x="7883572" y="308161"/>
              <a:chExt cx="288375" cy="3513743"/>
            </a:xfrm>
          </p:grpSpPr>
          <p:sp>
            <p:nvSpPr>
              <p:cNvPr id="795" name="Google Shape;795;p9"/>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96" name="Google Shape;796;p9"/>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97" name="Google Shape;797;p9"/>
            <p:cNvGrpSpPr/>
            <p:nvPr/>
          </p:nvGrpSpPr>
          <p:grpSpPr>
            <a:xfrm>
              <a:off x="6827964" y="636458"/>
              <a:ext cx="230791" cy="243118"/>
              <a:chOff x="3770248" y="2527300"/>
              <a:chExt cx="180404" cy="190055"/>
            </a:xfrm>
          </p:grpSpPr>
          <p:sp>
            <p:nvSpPr>
              <p:cNvPr id="798" name="Google Shape;798;p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99" name="Google Shape;799;p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00" name="Google Shape;800;p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01" name="Google Shape;801;p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802" name="Google Shape;802;p9"/>
            <p:cNvGrpSpPr/>
            <p:nvPr/>
          </p:nvGrpSpPr>
          <p:grpSpPr>
            <a:xfrm>
              <a:off x="8763367" y="2641902"/>
              <a:ext cx="230809" cy="243156"/>
              <a:chOff x="3770248" y="2527300"/>
              <a:chExt cx="180404" cy="190055"/>
            </a:xfrm>
          </p:grpSpPr>
          <p:sp>
            <p:nvSpPr>
              <p:cNvPr id="803" name="Google Shape;803;p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04" name="Google Shape;804;p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05" name="Google Shape;805;p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06" name="Google Shape;806;p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807" name="Google Shape;807;p9"/>
            <p:cNvGrpSpPr/>
            <p:nvPr/>
          </p:nvGrpSpPr>
          <p:grpSpPr>
            <a:xfrm rot="5400000">
              <a:off x="8655427" y="4253521"/>
              <a:ext cx="201871" cy="231166"/>
              <a:chOff x="3462796" y="2555878"/>
              <a:chExt cx="157798" cy="180711"/>
            </a:xfrm>
          </p:grpSpPr>
          <p:sp>
            <p:nvSpPr>
              <p:cNvPr id="808" name="Google Shape;808;p9"/>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09" name="Google Shape;809;p9"/>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10" name="Google Shape;810;p9"/>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11" name="Google Shape;811;p9"/>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12" name="Google Shape;812;p9"/>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13" name="Google Shape;813;p9"/>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814" name="Google Shape;814;p9"/>
            <p:cNvGrpSpPr/>
            <p:nvPr/>
          </p:nvGrpSpPr>
          <p:grpSpPr>
            <a:xfrm rot="-2700000">
              <a:off x="7375305" y="1863439"/>
              <a:ext cx="169840" cy="178926"/>
              <a:chOff x="3770248" y="2527300"/>
              <a:chExt cx="180404" cy="190055"/>
            </a:xfrm>
          </p:grpSpPr>
          <p:sp>
            <p:nvSpPr>
              <p:cNvPr id="815" name="Google Shape;815;p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16" name="Google Shape;816;p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17" name="Google Shape;817;p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18" name="Google Shape;818;p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819" name="Google Shape;819;p9"/>
            <p:cNvGrpSpPr/>
            <p:nvPr/>
          </p:nvGrpSpPr>
          <p:grpSpPr>
            <a:xfrm>
              <a:off x="6800134" y="23"/>
              <a:ext cx="985363" cy="1665685"/>
              <a:chOff x="2484475" y="1329455"/>
              <a:chExt cx="1046700" cy="1769370"/>
            </a:xfrm>
          </p:grpSpPr>
          <p:sp>
            <p:nvSpPr>
              <p:cNvPr id="820" name="Google Shape;820;p9"/>
              <p:cNvSpPr/>
              <p:nvPr/>
            </p:nvSpPr>
            <p:spPr>
              <a:xfrm>
                <a:off x="2484475" y="2052125"/>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9"/>
              <p:cNvSpPr/>
              <p:nvPr/>
            </p:nvSpPr>
            <p:spPr>
              <a:xfrm>
                <a:off x="2643144" y="2210793"/>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22" name="Google Shape;822;p9"/>
              <p:cNvGrpSpPr/>
              <p:nvPr/>
            </p:nvGrpSpPr>
            <p:grpSpPr>
              <a:xfrm>
                <a:off x="2769703" y="1329455"/>
                <a:ext cx="510180" cy="1483501"/>
                <a:chOff x="1818382" y="2433081"/>
                <a:chExt cx="466728" cy="1357150"/>
              </a:xfrm>
            </p:grpSpPr>
            <p:grpSp>
              <p:nvGrpSpPr>
                <p:cNvPr id="823" name="Google Shape;823;p9"/>
                <p:cNvGrpSpPr/>
                <p:nvPr/>
              </p:nvGrpSpPr>
              <p:grpSpPr>
                <a:xfrm>
                  <a:off x="1818382" y="2971595"/>
                  <a:ext cx="466728" cy="818636"/>
                  <a:chOff x="1818382" y="2942618"/>
                  <a:chExt cx="466728" cy="818636"/>
                </a:xfrm>
              </p:grpSpPr>
              <p:sp>
                <p:nvSpPr>
                  <p:cNvPr id="824" name="Google Shape;824;p9"/>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25" name="Google Shape;825;p9"/>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26" name="Google Shape;826;p9"/>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827" name="Google Shape;827;p9"/>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28" name="Google Shape;828;p9"/>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 name="Google Shape;829;p9"/>
            <p:cNvGrpSpPr/>
            <p:nvPr/>
          </p:nvGrpSpPr>
          <p:grpSpPr>
            <a:xfrm>
              <a:off x="8330194" y="-10"/>
              <a:ext cx="852241" cy="2641273"/>
              <a:chOff x="3961868" y="-891976"/>
              <a:chExt cx="905291" cy="2805686"/>
            </a:xfrm>
          </p:grpSpPr>
          <p:grpSp>
            <p:nvGrpSpPr>
              <p:cNvPr id="830" name="Google Shape;830;p9"/>
              <p:cNvGrpSpPr/>
              <p:nvPr/>
            </p:nvGrpSpPr>
            <p:grpSpPr>
              <a:xfrm>
                <a:off x="3961868" y="1008419"/>
                <a:ext cx="905291" cy="905291"/>
                <a:chOff x="764100" y="3623300"/>
                <a:chExt cx="1046700" cy="1046700"/>
              </a:xfrm>
            </p:grpSpPr>
            <p:sp>
              <p:nvSpPr>
                <p:cNvPr id="831" name="Google Shape;831;p9"/>
                <p:cNvSpPr/>
                <p:nvPr/>
              </p:nvSpPr>
              <p:spPr>
                <a:xfrm>
                  <a:off x="764100" y="3623300"/>
                  <a:ext cx="1046700" cy="10467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9"/>
                <p:cNvSpPr/>
                <p:nvPr/>
              </p:nvSpPr>
              <p:spPr>
                <a:xfrm>
                  <a:off x="922769" y="3781968"/>
                  <a:ext cx="729300" cy="7293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3" name="Google Shape;833;p9"/>
              <p:cNvGrpSpPr/>
              <p:nvPr/>
            </p:nvGrpSpPr>
            <p:grpSpPr>
              <a:xfrm>
                <a:off x="4155315" y="-891976"/>
                <a:ext cx="522826" cy="2613070"/>
                <a:chOff x="2447534" y="1219291"/>
                <a:chExt cx="478297" cy="2390513"/>
              </a:xfrm>
            </p:grpSpPr>
            <p:grpSp>
              <p:nvGrpSpPr>
                <p:cNvPr id="834" name="Google Shape;834;p9"/>
                <p:cNvGrpSpPr/>
                <p:nvPr/>
              </p:nvGrpSpPr>
              <p:grpSpPr>
                <a:xfrm>
                  <a:off x="2447534" y="1219291"/>
                  <a:ext cx="478297" cy="2390513"/>
                  <a:chOff x="2447534" y="1219291"/>
                  <a:chExt cx="478297" cy="2390513"/>
                </a:xfrm>
              </p:grpSpPr>
              <p:grpSp>
                <p:nvGrpSpPr>
                  <p:cNvPr id="835" name="Google Shape;835;p9"/>
                  <p:cNvGrpSpPr/>
                  <p:nvPr/>
                </p:nvGrpSpPr>
                <p:grpSpPr>
                  <a:xfrm>
                    <a:off x="2447534" y="2971595"/>
                    <a:ext cx="478297" cy="638209"/>
                    <a:chOff x="2447534" y="3081786"/>
                    <a:chExt cx="478297" cy="638209"/>
                  </a:xfrm>
                </p:grpSpPr>
                <p:sp>
                  <p:nvSpPr>
                    <p:cNvPr id="836" name="Google Shape;836;p9"/>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37" name="Google Shape;837;p9"/>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38" name="Google Shape;838;p9"/>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839" name="Google Shape;839;p9"/>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40" name="Google Shape;840;p9"/>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9"/>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2" name="Google Shape;842;p9"/>
            <p:cNvGrpSpPr/>
            <p:nvPr/>
          </p:nvGrpSpPr>
          <p:grpSpPr>
            <a:xfrm>
              <a:off x="7811773" y="-2"/>
              <a:ext cx="492189" cy="1837865"/>
              <a:chOff x="5194218" y="-536312"/>
              <a:chExt cx="522827" cy="1952268"/>
            </a:xfrm>
          </p:grpSpPr>
          <p:grpSp>
            <p:nvGrpSpPr>
              <p:cNvPr id="843" name="Google Shape;843;p9"/>
              <p:cNvGrpSpPr/>
              <p:nvPr/>
            </p:nvGrpSpPr>
            <p:grpSpPr>
              <a:xfrm>
                <a:off x="5194218" y="893129"/>
                <a:ext cx="522827" cy="522827"/>
                <a:chOff x="764100" y="3623300"/>
                <a:chExt cx="1046700" cy="1046700"/>
              </a:xfrm>
            </p:grpSpPr>
            <p:sp>
              <p:nvSpPr>
                <p:cNvPr id="844" name="Google Shape;844;p9"/>
                <p:cNvSpPr/>
                <p:nvPr/>
              </p:nvSpPr>
              <p:spPr>
                <a:xfrm>
                  <a:off x="764100" y="3623300"/>
                  <a:ext cx="1046700" cy="10467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9"/>
                <p:cNvSpPr/>
                <p:nvPr/>
              </p:nvSpPr>
              <p:spPr>
                <a:xfrm>
                  <a:off x="922769" y="3781968"/>
                  <a:ext cx="729300" cy="7293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6" name="Google Shape;846;p9"/>
              <p:cNvGrpSpPr/>
              <p:nvPr/>
            </p:nvGrpSpPr>
            <p:grpSpPr>
              <a:xfrm>
                <a:off x="5371921" y="-536312"/>
                <a:ext cx="182209" cy="1814066"/>
                <a:chOff x="3305183" y="1663032"/>
                <a:chExt cx="166690" cy="1659561"/>
              </a:xfrm>
            </p:grpSpPr>
            <p:grpSp>
              <p:nvGrpSpPr>
                <p:cNvPr id="847" name="Google Shape;847;p9"/>
                <p:cNvGrpSpPr/>
                <p:nvPr/>
              </p:nvGrpSpPr>
              <p:grpSpPr>
                <a:xfrm>
                  <a:off x="3305183" y="1663032"/>
                  <a:ext cx="166690" cy="1659561"/>
                  <a:chOff x="3305183" y="1663032"/>
                  <a:chExt cx="166690" cy="1659561"/>
                </a:xfrm>
              </p:grpSpPr>
              <p:grpSp>
                <p:nvGrpSpPr>
                  <p:cNvPr id="848" name="Google Shape;848;p9"/>
                  <p:cNvGrpSpPr/>
                  <p:nvPr/>
                </p:nvGrpSpPr>
                <p:grpSpPr>
                  <a:xfrm>
                    <a:off x="3305183" y="2971595"/>
                    <a:ext cx="166690" cy="350998"/>
                    <a:chOff x="3305183" y="3146560"/>
                    <a:chExt cx="166690" cy="350998"/>
                  </a:xfrm>
                </p:grpSpPr>
                <p:sp>
                  <p:nvSpPr>
                    <p:cNvPr id="849" name="Google Shape;849;p9"/>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50" name="Google Shape;850;p9"/>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51" name="Google Shape;851;p9"/>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852" name="Google Shape;852;p9"/>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53" name="Google Shape;853;p9"/>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4" name="Google Shape;854;p9"/>
            <p:cNvGrpSpPr/>
            <p:nvPr/>
          </p:nvGrpSpPr>
          <p:grpSpPr>
            <a:xfrm>
              <a:off x="8018879" y="-29"/>
              <a:ext cx="810166" cy="4470273"/>
              <a:chOff x="7824797" y="-1724181"/>
              <a:chExt cx="860597" cy="4748537"/>
            </a:xfrm>
          </p:grpSpPr>
          <p:grpSp>
            <p:nvGrpSpPr>
              <p:cNvPr id="855" name="Google Shape;855;p9"/>
              <p:cNvGrpSpPr/>
              <p:nvPr/>
            </p:nvGrpSpPr>
            <p:grpSpPr>
              <a:xfrm>
                <a:off x="7824797" y="1891931"/>
                <a:ext cx="860597" cy="1132425"/>
                <a:chOff x="764100" y="3623300"/>
                <a:chExt cx="1046700" cy="1046700"/>
              </a:xfrm>
            </p:grpSpPr>
            <p:sp>
              <p:nvSpPr>
                <p:cNvPr id="856" name="Google Shape;856;p9"/>
                <p:cNvSpPr/>
                <p:nvPr/>
              </p:nvSpPr>
              <p:spPr>
                <a:xfrm>
                  <a:off x="764100" y="3623300"/>
                  <a:ext cx="1046700" cy="10467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9"/>
                <p:cNvSpPr/>
                <p:nvPr/>
              </p:nvSpPr>
              <p:spPr>
                <a:xfrm>
                  <a:off x="922769" y="3781968"/>
                  <a:ext cx="729300" cy="7293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8" name="Google Shape;858;p9"/>
              <p:cNvGrpSpPr/>
              <p:nvPr/>
            </p:nvGrpSpPr>
            <p:grpSpPr>
              <a:xfrm>
                <a:off x="8100547" y="-1724181"/>
                <a:ext cx="300376" cy="4529867"/>
                <a:chOff x="3792712" y="-322375"/>
                <a:chExt cx="274793" cy="4144055"/>
              </a:xfrm>
            </p:grpSpPr>
            <p:grpSp>
              <p:nvGrpSpPr>
                <p:cNvPr id="859" name="Google Shape;859;p9"/>
                <p:cNvGrpSpPr/>
                <p:nvPr/>
              </p:nvGrpSpPr>
              <p:grpSpPr>
                <a:xfrm>
                  <a:off x="3792712" y="-322375"/>
                  <a:ext cx="274793" cy="4144055"/>
                  <a:chOff x="3792712" y="-322375"/>
                  <a:chExt cx="274793" cy="4144055"/>
                </a:xfrm>
              </p:grpSpPr>
              <p:grpSp>
                <p:nvGrpSpPr>
                  <p:cNvPr id="860" name="Google Shape;860;p9"/>
                  <p:cNvGrpSpPr/>
                  <p:nvPr/>
                </p:nvGrpSpPr>
                <p:grpSpPr>
                  <a:xfrm>
                    <a:off x="3792712" y="2971595"/>
                    <a:ext cx="274793" cy="850085"/>
                    <a:chOff x="3792712" y="2879468"/>
                    <a:chExt cx="274793" cy="850085"/>
                  </a:xfrm>
                </p:grpSpPr>
                <p:sp>
                  <p:nvSpPr>
                    <p:cNvPr id="861" name="Google Shape;861;p9"/>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62" name="Google Shape;862;p9"/>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63" name="Google Shape;863;p9"/>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864" name="Google Shape;864;p9"/>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65" name="Google Shape;865;p9"/>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9"/>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7" name="Google Shape;867;p9"/>
            <p:cNvGrpSpPr/>
            <p:nvPr/>
          </p:nvGrpSpPr>
          <p:grpSpPr>
            <a:xfrm>
              <a:off x="7184797" y="-17"/>
              <a:ext cx="985363" cy="3905971"/>
              <a:chOff x="1192601" y="-1724180"/>
              <a:chExt cx="1046700" cy="4149108"/>
            </a:xfrm>
          </p:grpSpPr>
          <p:grpSp>
            <p:nvGrpSpPr>
              <p:cNvPr id="868" name="Google Shape;868;p9"/>
              <p:cNvGrpSpPr/>
              <p:nvPr/>
            </p:nvGrpSpPr>
            <p:grpSpPr>
              <a:xfrm>
                <a:off x="1192601" y="1378228"/>
                <a:ext cx="1046700" cy="1046700"/>
                <a:chOff x="764100" y="3623300"/>
                <a:chExt cx="1046700" cy="1046700"/>
              </a:xfrm>
            </p:grpSpPr>
            <p:sp>
              <p:nvSpPr>
                <p:cNvPr id="869" name="Google Shape;869;p9"/>
                <p:cNvSpPr/>
                <p:nvPr/>
              </p:nvSpPr>
              <p:spPr>
                <a:xfrm>
                  <a:off x="764100" y="3623300"/>
                  <a:ext cx="1046700" cy="10467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9"/>
                <p:cNvSpPr/>
                <p:nvPr/>
              </p:nvSpPr>
              <p:spPr>
                <a:xfrm>
                  <a:off x="922769" y="3781968"/>
                  <a:ext cx="729300" cy="7293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71" name="Google Shape;871;p9"/>
              <p:cNvGrpSpPr/>
              <p:nvPr/>
            </p:nvGrpSpPr>
            <p:grpSpPr>
              <a:xfrm>
                <a:off x="1417979" y="-1724180"/>
                <a:ext cx="580390" cy="3855366"/>
                <a:chOff x="522260" y="372820"/>
                <a:chExt cx="530958" cy="3527002"/>
              </a:xfrm>
            </p:grpSpPr>
            <p:grpSp>
              <p:nvGrpSpPr>
                <p:cNvPr id="872" name="Google Shape;872;p9"/>
                <p:cNvGrpSpPr/>
                <p:nvPr/>
              </p:nvGrpSpPr>
              <p:grpSpPr>
                <a:xfrm>
                  <a:off x="522260" y="372820"/>
                  <a:ext cx="530958" cy="3527002"/>
                  <a:chOff x="522260" y="372820"/>
                  <a:chExt cx="530958" cy="3527002"/>
                </a:xfrm>
              </p:grpSpPr>
              <p:grpSp>
                <p:nvGrpSpPr>
                  <p:cNvPr id="873" name="Google Shape;873;p9"/>
                  <p:cNvGrpSpPr/>
                  <p:nvPr/>
                </p:nvGrpSpPr>
                <p:grpSpPr>
                  <a:xfrm>
                    <a:off x="522260" y="2971595"/>
                    <a:ext cx="530958" cy="928227"/>
                    <a:chOff x="522260" y="2971595"/>
                    <a:chExt cx="530958" cy="928227"/>
                  </a:xfrm>
                </p:grpSpPr>
                <p:sp>
                  <p:nvSpPr>
                    <p:cNvPr id="874" name="Google Shape;874;p9"/>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75" name="Google Shape;875;p9"/>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76" name="Google Shape;876;p9"/>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77" name="Google Shape;877;p9"/>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878" name="Google Shape;878;p9"/>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9" name="Google Shape;879;p9"/>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0" name="Google Shape;880;p9"/>
            <p:cNvGrpSpPr/>
            <p:nvPr/>
          </p:nvGrpSpPr>
          <p:grpSpPr>
            <a:xfrm>
              <a:off x="6196930" y="7"/>
              <a:ext cx="985363" cy="2629685"/>
              <a:chOff x="6010934" y="1"/>
              <a:chExt cx="1046700" cy="2793377"/>
            </a:xfrm>
          </p:grpSpPr>
          <p:grpSp>
            <p:nvGrpSpPr>
              <p:cNvPr id="881" name="Google Shape;881;p9"/>
              <p:cNvGrpSpPr/>
              <p:nvPr/>
            </p:nvGrpSpPr>
            <p:grpSpPr>
              <a:xfrm>
                <a:off x="6010934" y="1746678"/>
                <a:ext cx="1046700" cy="1046700"/>
                <a:chOff x="764100" y="3623300"/>
                <a:chExt cx="1046700" cy="1046700"/>
              </a:xfrm>
            </p:grpSpPr>
            <p:sp>
              <p:nvSpPr>
                <p:cNvPr id="882" name="Google Shape;882;p9"/>
                <p:cNvSpPr/>
                <p:nvPr/>
              </p:nvSpPr>
              <p:spPr>
                <a:xfrm>
                  <a:off x="764100" y="3623300"/>
                  <a:ext cx="1046700" cy="10467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9"/>
                <p:cNvSpPr/>
                <p:nvPr/>
              </p:nvSpPr>
              <p:spPr>
                <a:xfrm>
                  <a:off x="922769" y="3781968"/>
                  <a:ext cx="729300" cy="7293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84" name="Google Shape;884;p9"/>
              <p:cNvGrpSpPr/>
              <p:nvPr/>
            </p:nvGrpSpPr>
            <p:grpSpPr>
              <a:xfrm>
                <a:off x="6308747" y="1"/>
                <a:ext cx="441786" cy="2571886"/>
                <a:chOff x="1121941" y="1609666"/>
                <a:chExt cx="404159" cy="2352837"/>
              </a:xfrm>
            </p:grpSpPr>
            <p:grpSp>
              <p:nvGrpSpPr>
                <p:cNvPr id="885" name="Google Shape;885;p9"/>
                <p:cNvGrpSpPr/>
                <p:nvPr/>
              </p:nvGrpSpPr>
              <p:grpSpPr>
                <a:xfrm>
                  <a:off x="1121941" y="1609666"/>
                  <a:ext cx="404159" cy="2352837"/>
                  <a:chOff x="1121941" y="1609666"/>
                  <a:chExt cx="404159" cy="2352837"/>
                </a:xfrm>
              </p:grpSpPr>
              <p:grpSp>
                <p:nvGrpSpPr>
                  <p:cNvPr id="886" name="Google Shape;886;p9"/>
                  <p:cNvGrpSpPr/>
                  <p:nvPr/>
                </p:nvGrpSpPr>
                <p:grpSpPr>
                  <a:xfrm>
                    <a:off x="1121941" y="2971595"/>
                    <a:ext cx="404159" cy="990908"/>
                    <a:chOff x="1121941" y="2969319"/>
                    <a:chExt cx="404159" cy="990908"/>
                  </a:xfrm>
                </p:grpSpPr>
                <p:sp>
                  <p:nvSpPr>
                    <p:cNvPr id="887" name="Google Shape;887;p9"/>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88" name="Google Shape;888;p9"/>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89" name="Google Shape;889;p9"/>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90" name="Google Shape;890;p9"/>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891" name="Google Shape;891;p9"/>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2" name="Google Shape;892;p9"/>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9"/>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9"/>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9"/>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6" name="Google Shape;896;p9"/>
            <p:cNvGrpSpPr/>
            <p:nvPr/>
          </p:nvGrpSpPr>
          <p:grpSpPr>
            <a:xfrm>
              <a:off x="7192739" y="3730341"/>
              <a:ext cx="148551" cy="170121"/>
              <a:chOff x="3462796" y="2555878"/>
              <a:chExt cx="157798" cy="180711"/>
            </a:xfrm>
          </p:grpSpPr>
          <p:sp>
            <p:nvSpPr>
              <p:cNvPr id="897" name="Google Shape;897;p9"/>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98" name="Google Shape;898;p9"/>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99" name="Google Shape;899;p9"/>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00" name="Google Shape;900;p9"/>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01" name="Google Shape;901;p9"/>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02" name="Google Shape;902;p9"/>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Top drawing">
  <p:cSld name="BLANK_1">
    <p:spTree>
      <p:nvGrpSpPr>
        <p:cNvPr id="1" name="Shape 903"/>
        <p:cNvGrpSpPr/>
        <p:nvPr/>
      </p:nvGrpSpPr>
      <p:grpSpPr>
        <a:xfrm>
          <a:off x="0" y="0"/>
          <a:ext cx="0" cy="0"/>
          <a:chOff x="0" y="0"/>
          <a:chExt cx="0" cy="0"/>
        </a:xfrm>
      </p:grpSpPr>
      <p:sp>
        <p:nvSpPr>
          <p:cNvPr id="904" name="Google Shape;904;p10"/>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905" name="Google Shape;905;p10"/>
          <p:cNvGrpSpPr/>
          <p:nvPr/>
        </p:nvGrpSpPr>
        <p:grpSpPr>
          <a:xfrm>
            <a:off x="501117" y="14"/>
            <a:ext cx="222106" cy="963625"/>
            <a:chOff x="6176324" y="1765810"/>
            <a:chExt cx="466512" cy="2024421"/>
          </a:xfrm>
        </p:grpSpPr>
        <p:sp>
          <p:nvSpPr>
            <p:cNvPr id="906" name="Google Shape;906;p10"/>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07" name="Google Shape;907;p10"/>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08" name="Google Shape;908;p10"/>
          <p:cNvGrpSpPr/>
          <p:nvPr/>
        </p:nvGrpSpPr>
        <p:grpSpPr>
          <a:xfrm>
            <a:off x="4054453" y="110"/>
            <a:ext cx="281103" cy="638706"/>
            <a:chOff x="4897958" y="2723139"/>
            <a:chExt cx="514087" cy="1168081"/>
          </a:xfrm>
        </p:grpSpPr>
        <p:sp>
          <p:nvSpPr>
            <p:cNvPr id="909" name="Google Shape;909;p10"/>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10" name="Google Shape;910;p10"/>
            <p:cNvSpPr/>
            <p:nvPr/>
          </p:nvSpPr>
          <p:spPr>
            <a:xfrm>
              <a:off x="5157477" y="2723139"/>
              <a:ext cx="17700" cy="252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11" name="Google Shape;911;p10"/>
          <p:cNvGrpSpPr/>
          <p:nvPr/>
        </p:nvGrpSpPr>
        <p:grpSpPr>
          <a:xfrm>
            <a:off x="2016228" y="118"/>
            <a:ext cx="222105" cy="594985"/>
            <a:chOff x="5578966" y="2874382"/>
            <a:chExt cx="406190" cy="1088121"/>
          </a:xfrm>
        </p:grpSpPr>
        <p:sp>
          <p:nvSpPr>
            <p:cNvPr id="912" name="Google Shape;912;p10"/>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13" name="Google Shape;913;p10"/>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14" name="Google Shape;914;p10"/>
          <p:cNvGrpSpPr/>
          <p:nvPr/>
        </p:nvGrpSpPr>
        <p:grpSpPr>
          <a:xfrm>
            <a:off x="2887321" y="81"/>
            <a:ext cx="255089" cy="1042043"/>
            <a:chOff x="6176324" y="1884520"/>
            <a:chExt cx="466512" cy="1905711"/>
          </a:xfrm>
        </p:grpSpPr>
        <p:sp>
          <p:nvSpPr>
            <p:cNvPr id="915" name="Google Shape;915;p10"/>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16" name="Google Shape;916;p10"/>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17" name="Google Shape;917;p10"/>
          <p:cNvGrpSpPr/>
          <p:nvPr/>
        </p:nvGrpSpPr>
        <p:grpSpPr>
          <a:xfrm>
            <a:off x="835052" y="109"/>
            <a:ext cx="260580" cy="559437"/>
            <a:chOff x="6798998" y="2578195"/>
            <a:chExt cx="476555" cy="1023111"/>
          </a:xfrm>
        </p:grpSpPr>
        <p:sp>
          <p:nvSpPr>
            <p:cNvPr id="918" name="Google Shape;918;p10"/>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19" name="Google Shape;919;p10"/>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20" name="Google Shape;920;p10"/>
          <p:cNvGrpSpPr/>
          <p:nvPr/>
        </p:nvGrpSpPr>
        <p:grpSpPr>
          <a:xfrm>
            <a:off x="4849828" y="86"/>
            <a:ext cx="93214" cy="745528"/>
            <a:chOff x="7576714" y="1965553"/>
            <a:chExt cx="170472" cy="1363439"/>
          </a:xfrm>
        </p:grpSpPr>
        <p:sp>
          <p:nvSpPr>
            <p:cNvPr id="921" name="Google Shape;921;p10"/>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22" name="Google Shape;922;p10"/>
            <p:cNvSpPr/>
            <p:nvPr/>
          </p:nvSpPr>
          <p:spPr>
            <a:xfrm>
              <a:off x="7652967" y="1965553"/>
              <a:ext cx="17700" cy="1009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23" name="Google Shape;923;p10"/>
          <p:cNvGrpSpPr/>
          <p:nvPr/>
        </p:nvGrpSpPr>
        <p:grpSpPr>
          <a:xfrm>
            <a:off x="1449079" y="70"/>
            <a:ext cx="157683" cy="1169334"/>
            <a:chOff x="7883572" y="1683399"/>
            <a:chExt cx="288375" cy="2138505"/>
          </a:xfrm>
        </p:grpSpPr>
        <p:sp>
          <p:nvSpPr>
            <p:cNvPr id="924" name="Google Shape;924;p10"/>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25" name="Google Shape;925;p10"/>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26" name="Google Shape;926;p10"/>
          <p:cNvGrpSpPr/>
          <p:nvPr/>
        </p:nvGrpSpPr>
        <p:grpSpPr>
          <a:xfrm>
            <a:off x="817647" y="92422"/>
            <a:ext cx="86284" cy="98813"/>
            <a:chOff x="3462796" y="2555878"/>
            <a:chExt cx="157798" cy="180711"/>
          </a:xfrm>
        </p:grpSpPr>
        <p:sp>
          <p:nvSpPr>
            <p:cNvPr id="927" name="Google Shape;927;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28" name="Google Shape;928;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29" name="Google Shape;929;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30" name="Google Shape;930;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31" name="Google Shape;931;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32" name="Google Shape;932;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933" name="Google Shape;933;p10"/>
          <p:cNvGrpSpPr/>
          <p:nvPr/>
        </p:nvGrpSpPr>
        <p:grpSpPr>
          <a:xfrm>
            <a:off x="2393331" y="638764"/>
            <a:ext cx="98645" cy="103922"/>
            <a:chOff x="3770248" y="2527300"/>
            <a:chExt cx="180404" cy="190055"/>
          </a:xfrm>
        </p:grpSpPr>
        <p:sp>
          <p:nvSpPr>
            <p:cNvPr id="934" name="Google Shape;934;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35" name="Google Shape;935;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36" name="Google Shape;936;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37" name="Google Shape;937;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938" name="Google Shape;938;p10"/>
          <p:cNvGrpSpPr/>
          <p:nvPr/>
        </p:nvGrpSpPr>
        <p:grpSpPr>
          <a:xfrm>
            <a:off x="4448250" y="26354"/>
            <a:ext cx="117260" cy="134286"/>
            <a:chOff x="3462796" y="2555878"/>
            <a:chExt cx="157798" cy="180711"/>
          </a:xfrm>
        </p:grpSpPr>
        <p:sp>
          <p:nvSpPr>
            <p:cNvPr id="939" name="Google Shape;939;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40" name="Google Shape;940;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41" name="Google Shape;941;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42" name="Google Shape;942;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43" name="Google Shape;943;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44" name="Google Shape;944;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945" name="Google Shape;945;p10"/>
          <p:cNvGrpSpPr/>
          <p:nvPr/>
        </p:nvGrpSpPr>
        <p:grpSpPr>
          <a:xfrm>
            <a:off x="3457306" y="904099"/>
            <a:ext cx="134058" cy="141230"/>
            <a:chOff x="3770248" y="2527300"/>
            <a:chExt cx="180404" cy="190055"/>
          </a:xfrm>
        </p:grpSpPr>
        <p:sp>
          <p:nvSpPr>
            <p:cNvPr id="946" name="Google Shape;946;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47" name="Google Shape;947;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48" name="Google Shape;948;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49" name="Google Shape;949;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950" name="Google Shape;950;p10"/>
          <p:cNvGrpSpPr/>
          <p:nvPr/>
        </p:nvGrpSpPr>
        <p:grpSpPr>
          <a:xfrm rot="5400000">
            <a:off x="3320205" y="266918"/>
            <a:ext cx="117260" cy="134268"/>
            <a:chOff x="3462796" y="2555878"/>
            <a:chExt cx="157798" cy="180711"/>
          </a:xfrm>
        </p:grpSpPr>
        <p:sp>
          <p:nvSpPr>
            <p:cNvPr id="951" name="Google Shape;951;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52" name="Google Shape;952;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53" name="Google Shape;953;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54" name="Google Shape;954;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55" name="Google Shape;955;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56" name="Google Shape;956;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957" name="Google Shape;957;p10"/>
          <p:cNvGrpSpPr/>
          <p:nvPr/>
        </p:nvGrpSpPr>
        <p:grpSpPr>
          <a:xfrm>
            <a:off x="490004" y="711414"/>
            <a:ext cx="98645" cy="103922"/>
            <a:chOff x="3770248" y="2527300"/>
            <a:chExt cx="180404" cy="190055"/>
          </a:xfrm>
        </p:grpSpPr>
        <p:sp>
          <p:nvSpPr>
            <p:cNvPr id="958" name="Google Shape;958;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59" name="Google Shape;959;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60" name="Google Shape;960;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61" name="Google Shape;961;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962" name="Google Shape;962;p10"/>
          <p:cNvGrpSpPr/>
          <p:nvPr/>
        </p:nvGrpSpPr>
        <p:grpSpPr>
          <a:xfrm rot="-2700000">
            <a:off x="4871785" y="1077752"/>
            <a:ext cx="98633" cy="103910"/>
            <a:chOff x="3770248" y="2527300"/>
            <a:chExt cx="180404" cy="190055"/>
          </a:xfrm>
        </p:grpSpPr>
        <p:sp>
          <p:nvSpPr>
            <p:cNvPr id="963" name="Google Shape;963;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64" name="Google Shape;964;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65" name="Google Shape;965;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66" name="Google Shape;966;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967" name="Google Shape;967;p10"/>
          <p:cNvGrpSpPr/>
          <p:nvPr/>
        </p:nvGrpSpPr>
        <p:grpSpPr>
          <a:xfrm>
            <a:off x="1552394" y="34"/>
            <a:ext cx="572336" cy="1286416"/>
            <a:chOff x="2484475" y="746199"/>
            <a:chExt cx="1046700" cy="2352626"/>
          </a:xfrm>
        </p:grpSpPr>
        <p:sp>
          <p:nvSpPr>
            <p:cNvPr id="968" name="Google Shape;968;p10"/>
            <p:cNvSpPr/>
            <p:nvPr/>
          </p:nvSpPr>
          <p:spPr>
            <a:xfrm>
              <a:off x="2484475" y="2052125"/>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10"/>
            <p:cNvSpPr/>
            <p:nvPr/>
          </p:nvSpPr>
          <p:spPr>
            <a:xfrm>
              <a:off x="2643144" y="2210793"/>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70" name="Google Shape;970;p10"/>
            <p:cNvGrpSpPr/>
            <p:nvPr/>
          </p:nvGrpSpPr>
          <p:grpSpPr>
            <a:xfrm>
              <a:off x="2769703" y="746199"/>
              <a:ext cx="510180" cy="2066757"/>
              <a:chOff x="1818382" y="1899501"/>
              <a:chExt cx="466728" cy="1890730"/>
            </a:xfrm>
          </p:grpSpPr>
          <p:grpSp>
            <p:nvGrpSpPr>
              <p:cNvPr id="971" name="Google Shape;971;p10"/>
              <p:cNvGrpSpPr/>
              <p:nvPr/>
            </p:nvGrpSpPr>
            <p:grpSpPr>
              <a:xfrm>
                <a:off x="1818382" y="2971595"/>
                <a:ext cx="466728" cy="818636"/>
                <a:chOff x="1818382" y="2942618"/>
                <a:chExt cx="466728" cy="818636"/>
              </a:xfrm>
            </p:grpSpPr>
            <p:sp>
              <p:nvSpPr>
                <p:cNvPr id="972" name="Google Shape;972;p10"/>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73" name="Google Shape;973;p10"/>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74" name="Google Shape;974;p10"/>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975" name="Google Shape;975;p10"/>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76" name="Google Shape;976;p10"/>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10"/>
          <p:cNvGrpSpPr/>
          <p:nvPr/>
        </p:nvGrpSpPr>
        <p:grpSpPr>
          <a:xfrm>
            <a:off x="2360233" y="30"/>
            <a:ext cx="495013" cy="706398"/>
            <a:chOff x="3961868" y="621833"/>
            <a:chExt cx="905291" cy="1291877"/>
          </a:xfrm>
        </p:grpSpPr>
        <p:grpSp>
          <p:nvGrpSpPr>
            <p:cNvPr id="978" name="Google Shape;978;p10"/>
            <p:cNvGrpSpPr/>
            <p:nvPr/>
          </p:nvGrpSpPr>
          <p:grpSpPr>
            <a:xfrm>
              <a:off x="3961868" y="1008419"/>
              <a:ext cx="905291" cy="905291"/>
              <a:chOff x="764100" y="3623300"/>
              <a:chExt cx="1046700" cy="1046700"/>
            </a:xfrm>
          </p:grpSpPr>
          <p:sp>
            <p:nvSpPr>
              <p:cNvPr id="979" name="Google Shape;979;p10"/>
              <p:cNvSpPr/>
              <p:nvPr/>
            </p:nvSpPr>
            <p:spPr>
              <a:xfrm>
                <a:off x="764100" y="3623300"/>
                <a:ext cx="1046700" cy="10467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10"/>
              <p:cNvSpPr/>
              <p:nvPr/>
            </p:nvSpPr>
            <p:spPr>
              <a:xfrm>
                <a:off x="922769" y="3781968"/>
                <a:ext cx="729300" cy="7293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81" name="Google Shape;981;p10"/>
            <p:cNvGrpSpPr/>
            <p:nvPr/>
          </p:nvGrpSpPr>
          <p:grpSpPr>
            <a:xfrm>
              <a:off x="4155315" y="621833"/>
              <a:ext cx="522826" cy="1099260"/>
              <a:chOff x="2447534" y="2604168"/>
              <a:chExt cx="478297" cy="1005636"/>
            </a:xfrm>
          </p:grpSpPr>
          <p:grpSp>
            <p:nvGrpSpPr>
              <p:cNvPr id="982" name="Google Shape;982;p10"/>
              <p:cNvGrpSpPr/>
              <p:nvPr/>
            </p:nvGrpSpPr>
            <p:grpSpPr>
              <a:xfrm>
                <a:off x="2447534" y="2604168"/>
                <a:ext cx="478297" cy="1005636"/>
                <a:chOff x="2447534" y="2604168"/>
                <a:chExt cx="478297" cy="1005636"/>
              </a:xfrm>
            </p:grpSpPr>
            <p:grpSp>
              <p:nvGrpSpPr>
                <p:cNvPr id="983" name="Google Shape;983;p10"/>
                <p:cNvGrpSpPr/>
                <p:nvPr/>
              </p:nvGrpSpPr>
              <p:grpSpPr>
                <a:xfrm>
                  <a:off x="2447534" y="2971595"/>
                  <a:ext cx="478297" cy="638209"/>
                  <a:chOff x="2447534" y="3081786"/>
                  <a:chExt cx="478297" cy="638209"/>
                </a:xfrm>
              </p:grpSpPr>
              <p:sp>
                <p:nvSpPr>
                  <p:cNvPr id="984" name="Google Shape;984;p10"/>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85" name="Google Shape;985;p10"/>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86" name="Google Shape;986;p10"/>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987" name="Google Shape;987;p10"/>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88" name="Google Shape;988;p10"/>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0"/>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0" name="Google Shape;990;p10"/>
          <p:cNvGrpSpPr/>
          <p:nvPr/>
        </p:nvGrpSpPr>
        <p:grpSpPr>
          <a:xfrm>
            <a:off x="3034082" y="24"/>
            <a:ext cx="285882" cy="434232"/>
            <a:chOff x="5194218" y="621823"/>
            <a:chExt cx="522827" cy="794133"/>
          </a:xfrm>
        </p:grpSpPr>
        <p:grpSp>
          <p:nvGrpSpPr>
            <p:cNvPr id="991" name="Google Shape;991;p10"/>
            <p:cNvGrpSpPr/>
            <p:nvPr/>
          </p:nvGrpSpPr>
          <p:grpSpPr>
            <a:xfrm>
              <a:off x="5194218" y="893129"/>
              <a:ext cx="522827" cy="522827"/>
              <a:chOff x="764100" y="3623300"/>
              <a:chExt cx="1046700" cy="1046700"/>
            </a:xfrm>
          </p:grpSpPr>
          <p:sp>
            <p:nvSpPr>
              <p:cNvPr id="992" name="Google Shape;992;p10"/>
              <p:cNvSpPr/>
              <p:nvPr/>
            </p:nvSpPr>
            <p:spPr>
              <a:xfrm>
                <a:off x="764100" y="3623300"/>
                <a:ext cx="1046700" cy="10467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10"/>
              <p:cNvSpPr/>
              <p:nvPr/>
            </p:nvSpPr>
            <p:spPr>
              <a:xfrm>
                <a:off x="922769" y="3781968"/>
                <a:ext cx="729300" cy="7293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94" name="Google Shape;994;p10"/>
            <p:cNvGrpSpPr/>
            <p:nvPr/>
          </p:nvGrpSpPr>
          <p:grpSpPr>
            <a:xfrm>
              <a:off x="5371921" y="621823"/>
              <a:ext cx="182209" cy="655933"/>
              <a:chOff x="3305183" y="2722527"/>
              <a:chExt cx="166690" cy="600066"/>
            </a:xfrm>
          </p:grpSpPr>
          <p:grpSp>
            <p:nvGrpSpPr>
              <p:cNvPr id="995" name="Google Shape;995;p10"/>
              <p:cNvGrpSpPr/>
              <p:nvPr/>
            </p:nvGrpSpPr>
            <p:grpSpPr>
              <a:xfrm>
                <a:off x="3305183" y="2722527"/>
                <a:ext cx="166690" cy="600066"/>
                <a:chOff x="3305183" y="2722527"/>
                <a:chExt cx="166690" cy="600066"/>
              </a:xfrm>
            </p:grpSpPr>
            <p:grpSp>
              <p:nvGrpSpPr>
                <p:cNvPr id="996" name="Google Shape;996;p10"/>
                <p:cNvGrpSpPr/>
                <p:nvPr/>
              </p:nvGrpSpPr>
              <p:grpSpPr>
                <a:xfrm>
                  <a:off x="3305183" y="2971595"/>
                  <a:ext cx="166690" cy="350998"/>
                  <a:chOff x="3305183" y="3146560"/>
                  <a:chExt cx="166690" cy="350998"/>
                </a:xfrm>
              </p:grpSpPr>
              <p:sp>
                <p:nvSpPr>
                  <p:cNvPr id="997" name="Google Shape;997;p10"/>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98" name="Google Shape;998;p10"/>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999" name="Google Shape;999;p10"/>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000" name="Google Shape;1000;p10"/>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01" name="Google Shape;1001;p10"/>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02" name="Google Shape;1002;p10"/>
          <p:cNvGrpSpPr/>
          <p:nvPr/>
        </p:nvGrpSpPr>
        <p:grpSpPr>
          <a:xfrm>
            <a:off x="4472482" y="42"/>
            <a:ext cx="470574" cy="1177689"/>
            <a:chOff x="7824797" y="870572"/>
            <a:chExt cx="860597" cy="2153784"/>
          </a:xfrm>
        </p:grpSpPr>
        <p:grpSp>
          <p:nvGrpSpPr>
            <p:cNvPr id="1003" name="Google Shape;1003;p10"/>
            <p:cNvGrpSpPr/>
            <p:nvPr/>
          </p:nvGrpSpPr>
          <p:grpSpPr>
            <a:xfrm>
              <a:off x="7824797" y="1891931"/>
              <a:ext cx="860597" cy="1132425"/>
              <a:chOff x="764100" y="3623300"/>
              <a:chExt cx="1046700" cy="1046700"/>
            </a:xfrm>
          </p:grpSpPr>
          <p:sp>
            <p:nvSpPr>
              <p:cNvPr id="1004" name="Google Shape;1004;p10"/>
              <p:cNvSpPr/>
              <p:nvPr/>
            </p:nvSpPr>
            <p:spPr>
              <a:xfrm>
                <a:off x="764100" y="3623300"/>
                <a:ext cx="1046700" cy="10467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10"/>
              <p:cNvSpPr/>
              <p:nvPr/>
            </p:nvSpPr>
            <p:spPr>
              <a:xfrm>
                <a:off x="922769" y="3781968"/>
                <a:ext cx="729300" cy="729300"/>
              </a:xfrm>
              <a:prstGeom prst="ellipse">
                <a:avLst/>
              </a:prstGeom>
              <a:solidFill>
                <a:srgbClr val="10A3FF">
                  <a:alpha val="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06" name="Google Shape;1006;p10"/>
            <p:cNvGrpSpPr/>
            <p:nvPr/>
          </p:nvGrpSpPr>
          <p:grpSpPr>
            <a:xfrm>
              <a:off x="8100547" y="870572"/>
              <a:ext cx="300376" cy="1935114"/>
              <a:chOff x="3792712" y="2051381"/>
              <a:chExt cx="274793" cy="1770299"/>
            </a:xfrm>
          </p:grpSpPr>
          <p:grpSp>
            <p:nvGrpSpPr>
              <p:cNvPr id="1007" name="Google Shape;1007;p10"/>
              <p:cNvGrpSpPr/>
              <p:nvPr/>
            </p:nvGrpSpPr>
            <p:grpSpPr>
              <a:xfrm>
                <a:off x="3792712" y="2051381"/>
                <a:ext cx="274793" cy="1770299"/>
                <a:chOff x="3792712" y="2051381"/>
                <a:chExt cx="274793" cy="1770299"/>
              </a:xfrm>
            </p:grpSpPr>
            <p:grpSp>
              <p:nvGrpSpPr>
                <p:cNvPr id="1008" name="Google Shape;1008;p10"/>
                <p:cNvGrpSpPr/>
                <p:nvPr/>
              </p:nvGrpSpPr>
              <p:grpSpPr>
                <a:xfrm>
                  <a:off x="3792712" y="2971595"/>
                  <a:ext cx="274793" cy="850085"/>
                  <a:chOff x="3792712" y="2879468"/>
                  <a:chExt cx="274793" cy="850085"/>
                </a:xfrm>
              </p:grpSpPr>
              <p:sp>
                <p:nvSpPr>
                  <p:cNvPr id="1009" name="Google Shape;1009;p10"/>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10" name="Google Shape;1010;p10"/>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11" name="Google Shape;1011;p10"/>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012" name="Google Shape;1012;p10"/>
                <p:cNvSpPr/>
                <p:nvPr/>
              </p:nvSpPr>
              <p:spPr>
                <a:xfrm>
                  <a:off x="3923176" y="2051381"/>
                  <a:ext cx="17700" cy="926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13" name="Google Shape;1013;p10"/>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0"/>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15" name="Google Shape;1015;p10"/>
          <p:cNvGrpSpPr/>
          <p:nvPr/>
        </p:nvGrpSpPr>
        <p:grpSpPr>
          <a:xfrm>
            <a:off x="845998" y="42"/>
            <a:ext cx="572336" cy="917921"/>
            <a:chOff x="1192601" y="746213"/>
            <a:chExt cx="1046700" cy="1678715"/>
          </a:xfrm>
        </p:grpSpPr>
        <p:grpSp>
          <p:nvGrpSpPr>
            <p:cNvPr id="1016" name="Google Shape;1016;p10"/>
            <p:cNvGrpSpPr/>
            <p:nvPr/>
          </p:nvGrpSpPr>
          <p:grpSpPr>
            <a:xfrm>
              <a:off x="1192601" y="1378228"/>
              <a:ext cx="1046700" cy="1046700"/>
              <a:chOff x="764100" y="3623300"/>
              <a:chExt cx="1046700" cy="1046700"/>
            </a:xfrm>
          </p:grpSpPr>
          <p:sp>
            <p:nvSpPr>
              <p:cNvPr id="1017" name="Google Shape;1017;p10"/>
              <p:cNvSpPr/>
              <p:nvPr/>
            </p:nvSpPr>
            <p:spPr>
              <a:xfrm>
                <a:off x="764100" y="3623300"/>
                <a:ext cx="1046700" cy="10467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10"/>
              <p:cNvSpPr/>
              <p:nvPr/>
            </p:nvSpPr>
            <p:spPr>
              <a:xfrm>
                <a:off x="922769" y="3781968"/>
                <a:ext cx="729300" cy="7293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19" name="Google Shape;1019;p10"/>
            <p:cNvGrpSpPr/>
            <p:nvPr/>
          </p:nvGrpSpPr>
          <p:grpSpPr>
            <a:xfrm>
              <a:off x="1417979" y="746213"/>
              <a:ext cx="580390" cy="1384973"/>
              <a:chOff x="522260" y="2632808"/>
              <a:chExt cx="530958" cy="1267014"/>
            </a:xfrm>
          </p:grpSpPr>
          <p:grpSp>
            <p:nvGrpSpPr>
              <p:cNvPr id="1020" name="Google Shape;1020;p10"/>
              <p:cNvGrpSpPr/>
              <p:nvPr/>
            </p:nvGrpSpPr>
            <p:grpSpPr>
              <a:xfrm>
                <a:off x="522260" y="2632808"/>
                <a:ext cx="530958" cy="1267014"/>
                <a:chOff x="522260" y="2632808"/>
                <a:chExt cx="530958" cy="1267014"/>
              </a:xfrm>
            </p:grpSpPr>
            <p:grpSp>
              <p:nvGrpSpPr>
                <p:cNvPr id="1021" name="Google Shape;1021;p10"/>
                <p:cNvGrpSpPr/>
                <p:nvPr/>
              </p:nvGrpSpPr>
              <p:grpSpPr>
                <a:xfrm>
                  <a:off x="522260" y="2971595"/>
                  <a:ext cx="530958" cy="928227"/>
                  <a:chOff x="522260" y="2971595"/>
                  <a:chExt cx="530958" cy="928227"/>
                </a:xfrm>
              </p:grpSpPr>
              <p:sp>
                <p:nvSpPr>
                  <p:cNvPr id="1022" name="Google Shape;1022;p10"/>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23" name="Google Shape;1023;p10"/>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24" name="Google Shape;1024;p10"/>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25" name="Google Shape;1025;p10"/>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026" name="Google Shape;1026;p10"/>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7" name="Google Shape;1027;p10"/>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28" name="Google Shape;1028;p10"/>
          <p:cNvGrpSpPr/>
          <p:nvPr/>
        </p:nvGrpSpPr>
        <p:grpSpPr>
          <a:xfrm>
            <a:off x="3480662" y="46"/>
            <a:ext cx="572336" cy="1051386"/>
            <a:chOff x="6010934" y="870580"/>
            <a:chExt cx="1046700" cy="1922798"/>
          </a:xfrm>
        </p:grpSpPr>
        <p:grpSp>
          <p:nvGrpSpPr>
            <p:cNvPr id="1029" name="Google Shape;1029;p10"/>
            <p:cNvGrpSpPr/>
            <p:nvPr/>
          </p:nvGrpSpPr>
          <p:grpSpPr>
            <a:xfrm>
              <a:off x="6010934" y="1746678"/>
              <a:ext cx="1046700" cy="1046700"/>
              <a:chOff x="764100" y="3623300"/>
              <a:chExt cx="1046700" cy="1046700"/>
            </a:xfrm>
          </p:grpSpPr>
          <p:sp>
            <p:nvSpPr>
              <p:cNvPr id="1030" name="Google Shape;1030;p10"/>
              <p:cNvSpPr/>
              <p:nvPr/>
            </p:nvSpPr>
            <p:spPr>
              <a:xfrm>
                <a:off x="764100" y="3623300"/>
                <a:ext cx="1046700" cy="10467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10"/>
              <p:cNvSpPr/>
              <p:nvPr/>
            </p:nvSpPr>
            <p:spPr>
              <a:xfrm>
                <a:off x="922769" y="3781968"/>
                <a:ext cx="729300" cy="7293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32" name="Google Shape;1032;p10"/>
            <p:cNvGrpSpPr/>
            <p:nvPr/>
          </p:nvGrpSpPr>
          <p:grpSpPr>
            <a:xfrm>
              <a:off x="6308747" y="870580"/>
              <a:ext cx="441786" cy="1701306"/>
              <a:chOff x="1121941" y="2406098"/>
              <a:chExt cx="404159" cy="1556405"/>
            </a:xfrm>
          </p:grpSpPr>
          <p:grpSp>
            <p:nvGrpSpPr>
              <p:cNvPr id="1033" name="Google Shape;1033;p10"/>
              <p:cNvGrpSpPr/>
              <p:nvPr/>
            </p:nvGrpSpPr>
            <p:grpSpPr>
              <a:xfrm>
                <a:off x="1121941" y="2406098"/>
                <a:ext cx="404159" cy="1556405"/>
                <a:chOff x="1121941" y="2406098"/>
                <a:chExt cx="404159" cy="1556405"/>
              </a:xfrm>
            </p:grpSpPr>
            <p:grpSp>
              <p:nvGrpSpPr>
                <p:cNvPr id="1034" name="Google Shape;1034;p10"/>
                <p:cNvGrpSpPr/>
                <p:nvPr/>
              </p:nvGrpSpPr>
              <p:grpSpPr>
                <a:xfrm>
                  <a:off x="1121941" y="2971595"/>
                  <a:ext cx="404159" cy="990908"/>
                  <a:chOff x="1121941" y="2969319"/>
                  <a:chExt cx="404159" cy="990908"/>
                </a:xfrm>
              </p:grpSpPr>
              <p:sp>
                <p:nvSpPr>
                  <p:cNvPr id="1035" name="Google Shape;1035;p10"/>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36" name="Google Shape;1036;p10"/>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37" name="Google Shape;1037;p10"/>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38" name="Google Shape;1038;p10"/>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039" name="Google Shape;1039;p10"/>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0" name="Google Shape;1040;p10"/>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0"/>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0"/>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0"/>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44" name="Google Shape;1044;p10"/>
          <p:cNvGrpSpPr/>
          <p:nvPr/>
        </p:nvGrpSpPr>
        <p:grpSpPr>
          <a:xfrm>
            <a:off x="588526" y="36"/>
            <a:ext cx="285882" cy="1099601"/>
            <a:chOff x="721731" y="746204"/>
            <a:chExt cx="522827" cy="2010974"/>
          </a:xfrm>
        </p:grpSpPr>
        <p:grpSp>
          <p:nvGrpSpPr>
            <p:cNvPr id="1045" name="Google Shape;1045;p10"/>
            <p:cNvGrpSpPr/>
            <p:nvPr/>
          </p:nvGrpSpPr>
          <p:grpSpPr>
            <a:xfrm>
              <a:off x="721731" y="2234351"/>
              <a:ext cx="522827" cy="522827"/>
              <a:chOff x="764100" y="3623300"/>
              <a:chExt cx="1046700" cy="1046700"/>
            </a:xfrm>
          </p:grpSpPr>
          <p:sp>
            <p:nvSpPr>
              <p:cNvPr id="1046" name="Google Shape;1046;p10"/>
              <p:cNvSpPr/>
              <p:nvPr/>
            </p:nvSpPr>
            <p:spPr>
              <a:xfrm>
                <a:off x="764100" y="3623300"/>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10"/>
              <p:cNvSpPr/>
              <p:nvPr/>
            </p:nvSpPr>
            <p:spPr>
              <a:xfrm>
                <a:off x="922769" y="3781968"/>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48" name="Google Shape;1048;p10"/>
            <p:cNvGrpSpPr/>
            <p:nvPr/>
          </p:nvGrpSpPr>
          <p:grpSpPr>
            <a:xfrm>
              <a:off x="892053" y="746204"/>
              <a:ext cx="182209" cy="1869993"/>
              <a:chOff x="3305183" y="1611869"/>
              <a:chExt cx="166690" cy="1710724"/>
            </a:xfrm>
          </p:grpSpPr>
          <p:grpSp>
            <p:nvGrpSpPr>
              <p:cNvPr id="1049" name="Google Shape;1049;p10"/>
              <p:cNvGrpSpPr/>
              <p:nvPr/>
            </p:nvGrpSpPr>
            <p:grpSpPr>
              <a:xfrm>
                <a:off x="3305183" y="1611869"/>
                <a:ext cx="166690" cy="1710724"/>
                <a:chOff x="3305183" y="1611869"/>
                <a:chExt cx="166690" cy="1710724"/>
              </a:xfrm>
            </p:grpSpPr>
            <p:grpSp>
              <p:nvGrpSpPr>
                <p:cNvPr id="1050" name="Google Shape;1050;p10"/>
                <p:cNvGrpSpPr/>
                <p:nvPr/>
              </p:nvGrpSpPr>
              <p:grpSpPr>
                <a:xfrm>
                  <a:off x="3305183" y="2971595"/>
                  <a:ext cx="166690" cy="350998"/>
                  <a:chOff x="3305183" y="3146560"/>
                  <a:chExt cx="166690" cy="350998"/>
                </a:xfrm>
              </p:grpSpPr>
              <p:sp>
                <p:nvSpPr>
                  <p:cNvPr id="1051" name="Google Shape;1051;p10"/>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52" name="Google Shape;1052;p10"/>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53" name="Google Shape;1053;p10"/>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054" name="Google Shape;1054;p10"/>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55" name="Google Shape;1055;p10"/>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6" name="Google Shape;1056;p10"/>
          <p:cNvGrpSpPr/>
          <p:nvPr/>
        </p:nvGrpSpPr>
        <p:grpSpPr>
          <a:xfrm>
            <a:off x="5102111" y="14"/>
            <a:ext cx="222106" cy="963625"/>
            <a:chOff x="6176324" y="1765810"/>
            <a:chExt cx="466512" cy="2024421"/>
          </a:xfrm>
        </p:grpSpPr>
        <p:sp>
          <p:nvSpPr>
            <p:cNvPr id="1057" name="Google Shape;1057;p10"/>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58" name="Google Shape;1058;p10"/>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59" name="Google Shape;1059;p10"/>
          <p:cNvGrpSpPr/>
          <p:nvPr/>
        </p:nvGrpSpPr>
        <p:grpSpPr>
          <a:xfrm>
            <a:off x="6617222" y="118"/>
            <a:ext cx="222105" cy="594985"/>
            <a:chOff x="5578966" y="2874382"/>
            <a:chExt cx="406190" cy="1088121"/>
          </a:xfrm>
        </p:grpSpPr>
        <p:sp>
          <p:nvSpPr>
            <p:cNvPr id="1060" name="Google Shape;1060;p10"/>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61" name="Google Shape;1061;p10"/>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62" name="Google Shape;1062;p10"/>
          <p:cNvGrpSpPr/>
          <p:nvPr/>
        </p:nvGrpSpPr>
        <p:grpSpPr>
          <a:xfrm>
            <a:off x="7488315" y="81"/>
            <a:ext cx="255089" cy="1042043"/>
            <a:chOff x="6176324" y="1884520"/>
            <a:chExt cx="466512" cy="1905711"/>
          </a:xfrm>
        </p:grpSpPr>
        <p:sp>
          <p:nvSpPr>
            <p:cNvPr id="1063" name="Google Shape;1063;p10"/>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64" name="Google Shape;1064;p10"/>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65" name="Google Shape;1065;p10"/>
          <p:cNvGrpSpPr/>
          <p:nvPr/>
        </p:nvGrpSpPr>
        <p:grpSpPr>
          <a:xfrm>
            <a:off x="5436046" y="109"/>
            <a:ext cx="260580" cy="559437"/>
            <a:chOff x="6798998" y="2578195"/>
            <a:chExt cx="476555" cy="1023111"/>
          </a:xfrm>
        </p:grpSpPr>
        <p:sp>
          <p:nvSpPr>
            <p:cNvPr id="1066" name="Google Shape;1066;p10"/>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67" name="Google Shape;1067;p10"/>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68" name="Google Shape;1068;p10"/>
          <p:cNvGrpSpPr/>
          <p:nvPr/>
        </p:nvGrpSpPr>
        <p:grpSpPr>
          <a:xfrm>
            <a:off x="6050073" y="70"/>
            <a:ext cx="157683" cy="1169334"/>
            <a:chOff x="7883572" y="1683399"/>
            <a:chExt cx="288375" cy="2138505"/>
          </a:xfrm>
        </p:grpSpPr>
        <p:sp>
          <p:nvSpPr>
            <p:cNvPr id="1069" name="Google Shape;1069;p10"/>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70" name="Google Shape;1070;p10"/>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71" name="Google Shape;1071;p10"/>
          <p:cNvGrpSpPr/>
          <p:nvPr/>
        </p:nvGrpSpPr>
        <p:grpSpPr>
          <a:xfrm>
            <a:off x="5418641" y="92422"/>
            <a:ext cx="86284" cy="98813"/>
            <a:chOff x="3462796" y="2555878"/>
            <a:chExt cx="157798" cy="180711"/>
          </a:xfrm>
        </p:grpSpPr>
        <p:sp>
          <p:nvSpPr>
            <p:cNvPr id="1072" name="Google Shape;1072;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73" name="Google Shape;1073;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74" name="Google Shape;1074;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75" name="Google Shape;1075;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76" name="Google Shape;1076;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77" name="Google Shape;1077;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078" name="Google Shape;1078;p10"/>
          <p:cNvGrpSpPr/>
          <p:nvPr/>
        </p:nvGrpSpPr>
        <p:grpSpPr>
          <a:xfrm>
            <a:off x="6994325" y="638764"/>
            <a:ext cx="98645" cy="103922"/>
            <a:chOff x="3770248" y="2527300"/>
            <a:chExt cx="180404" cy="190055"/>
          </a:xfrm>
        </p:grpSpPr>
        <p:sp>
          <p:nvSpPr>
            <p:cNvPr id="1079" name="Google Shape;1079;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80" name="Google Shape;1080;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81" name="Google Shape;1081;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82" name="Google Shape;1082;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083" name="Google Shape;1083;p10"/>
          <p:cNvGrpSpPr/>
          <p:nvPr/>
        </p:nvGrpSpPr>
        <p:grpSpPr>
          <a:xfrm>
            <a:off x="8058300" y="904099"/>
            <a:ext cx="134058" cy="141230"/>
            <a:chOff x="3770248" y="2527300"/>
            <a:chExt cx="180404" cy="190055"/>
          </a:xfrm>
        </p:grpSpPr>
        <p:sp>
          <p:nvSpPr>
            <p:cNvPr id="1084" name="Google Shape;1084;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85" name="Google Shape;1085;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86" name="Google Shape;1086;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87" name="Google Shape;1087;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088" name="Google Shape;1088;p10"/>
          <p:cNvGrpSpPr/>
          <p:nvPr/>
        </p:nvGrpSpPr>
        <p:grpSpPr>
          <a:xfrm rot="5400000">
            <a:off x="7921199" y="266918"/>
            <a:ext cx="117260" cy="134268"/>
            <a:chOff x="3462796" y="2555878"/>
            <a:chExt cx="157798" cy="180711"/>
          </a:xfrm>
        </p:grpSpPr>
        <p:sp>
          <p:nvSpPr>
            <p:cNvPr id="1089" name="Google Shape;1089;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90" name="Google Shape;1090;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91" name="Google Shape;1091;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92" name="Google Shape;1092;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93" name="Google Shape;1093;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94" name="Google Shape;1094;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095" name="Google Shape;1095;p10"/>
          <p:cNvGrpSpPr/>
          <p:nvPr/>
        </p:nvGrpSpPr>
        <p:grpSpPr>
          <a:xfrm>
            <a:off x="5090998" y="711414"/>
            <a:ext cx="98645" cy="103922"/>
            <a:chOff x="3770248" y="2527300"/>
            <a:chExt cx="180404" cy="190055"/>
          </a:xfrm>
        </p:grpSpPr>
        <p:sp>
          <p:nvSpPr>
            <p:cNvPr id="1096" name="Google Shape;1096;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97" name="Google Shape;1097;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98" name="Google Shape;1098;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099" name="Google Shape;1099;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100" name="Google Shape;1100;p10"/>
          <p:cNvGrpSpPr/>
          <p:nvPr/>
        </p:nvGrpSpPr>
        <p:grpSpPr>
          <a:xfrm>
            <a:off x="6153388" y="34"/>
            <a:ext cx="572336" cy="1286416"/>
            <a:chOff x="2484475" y="746199"/>
            <a:chExt cx="1046700" cy="2352626"/>
          </a:xfrm>
        </p:grpSpPr>
        <p:sp>
          <p:nvSpPr>
            <p:cNvPr id="1101" name="Google Shape;1101;p10"/>
            <p:cNvSpPr/>
            <p:nvPr/>
          </p:nvSpPr>
          <p:spPr>
            <a:xfrm>
              <a:off x="2484475" y="2052125"/>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10"/>
            <p:cNvSpPr/>
            <p:nvPr/>
          </p:nvSpPr>
          <p:spPr>
            <a:xfrm>
              <a:off x="2643144" y="2210793"/>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03" name="Google Shape;1103;p10"/>
            <p:cNvGrpSpPr/>
            <p:nvPr/>
          </p:nvGrpSpPr>
          <p:grpSpPr>
            <a:xfrm>
              <a:off x="2769703" y="746199"/>
              <a:ext cx="510180" cy="2066757"/>
              <a:chOff x="1818382" y="1899501"/>
              <a:chExt cx="466728" cy="1890730"/>
            </a:xfrm>
          </p:grpSpPr>
          <p:grpSp>
            <p:nvGrpSpPr>
              <p:cNvPr id="1104" name="Google Shape;1104;p10"/>
              <p:cNvGrpSpPr/>
              <p:nvPr/>
            </p:nvGrpSpPr>
            <p:grpSpPr>
              <a:xfrm>
                <a:off x="1818382" y="2971595"/>
                <a:ext cx="466728" cy="818636"/>
                <a:chOff x="1818382" y="2942618"/>
                <a:chExt cx="466728" cy="818636"/>
              </a:xfrm>
            </p:grpSpPr>
            <p:sp>
              <p:nvSpPr>
                <p:cNvPr id="1105" name="Google Shape;1105;p10"/>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06" name="Google Shape;1106;p10"/>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07" name="Google Shape;1107;p10"/>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108" name="Google Shape;1108;p10"/>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09" name="Google Shape;1109;p10"/>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10"/>
          <p:cNvGrpSpPr/>
          <p:nvPr/>
        </p:nvGrpSpPr>
        <p:grpSpPr>
          <a:xfrm>
            <a:off x="6961227" y="30"/>
            <a:ext cx="495013" cy="706398"/>
            <a:chOff x="3961868" y="621833"/>
            <a:chExt cx="905291" cy="1291877"/>
          </a:xfrm>
        </p:grpSpPr>
        <p:grpSp>
          <p:nvGrpSpPr>
            <p:cNvPr id="1111" name="Google Shape;1111;p10"/>
            <p:cNvGrpSpPr/>
            <p:nvPr/>
          </p:nvGrpSpPr>
          <p:grpSpPr>
            <a:xfrm>
              <a:off x="3961868" y="1008419"/>
              <a:ext cx="905291" cy="905291"/>
              <a:chOff x="764100" y="3623300"/>
              <a:chExt cx="1046700" cy="1046700"/>
            </a:xfrm>
          </p:grpSpPr>
          <p:sp>
            <p:nvSpPr>
              <p:cNvPr id="1112" name="Google Shape;1112;p10"/>
              <p:cNvSpPr/>
              <p:nvPr/>
            </p:nvSpPr>
            <p:spPr>
              <a:xfrm>
                <a:off x="764100" y="3623300"/>
                <a:ext cx="1046700" cy="10467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10"/>
              <p:cNvSpPr/>
              <p:nvPr/>
            </p:nvSpPr>
            <p:spPr>
              <a:xfrm>
                <a:off x="922769" y="3781968"/>
                <a:ext cx="729300" cy="729300"/>
              </a:xfrm>
              <a:prstGeom prst="ellipse">
                <a:avLst/>
              </a:prstGeom>
              <a:solidFill>
                <a:srgbClr val="D8B8FF">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4" name="Google Shape;1114;p10"/>
            <p:cNvGrpSpPr/>
            <p:nvPr/>
          </p:nvGrpSpPr>
          <p:grpSpPr>
            <a:xfrm>
              <a:off x="4155315" y="621833"/>
              <a:ext cx="522826" cy="1099260"/>
              <a:chOff x="2447534" y="2604168"/>
              <a:chExt cx="478297" cy="1005636"/>
            </a:xfrm>
          </p:grpSpPr>
          <p:grpSp>
            <p:nvGrpSpPr>
              <p:cNvPr id="1115" name="Google Shape;1115;p10"/>
              <p:cNvGrpSpPr/>
              <p:nvPr/>
            </p:nvGrpSpPr>
            <p:grpSpPr>
              <a:xfrm>
                <a:off x="2447534" y="2604168"/>
                <a:ext cx="478297" cy="1005636"/>
                <a:chOff x="2447534" y="2604168"/>
                <a:chExt cx="478297" cy="1005636"/>
              </a:xfrm>
            </p:grpSpPr>
            <p:grpSp>
              <p:nvGrpSpPr>
                <p:cNvPr id="1116" name="Google Shape;1116;p10"/>
                <p:cNvGrpSpPr/>
                <p:nvPr/>
              </p:nvGrpSpPr>
              <p:grpSpPr>
                <a:xfrm>
                  <a:off x="2447534" y="2971595"/>
                  <a:ext cx="478297" cy="638209"/>
                  <a:chOff x="2447534" y="3081786"/>
                  <a:chExt cx="478297" cy="638209"/>
                </a:xfrm>
              </p:grpSpPr>
              <p:sp>
                <p:nvSpPr>
                  <p:cNvPr id="1117" name="Google Shape;1117;p10"/>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18" name="Google Shape;1118;p10"/>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19" name="Google Shape;1119;p10"/>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120" name="Google Shape;1120;p10"/>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21" name="Google Shape;1121;p10"/>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0"/>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3" name="Google Shape;1123;p10"/>
          <p:cNvGrpSpPr/>
          <p:nvPr/>
        </p:nvGrpSpPr>
        <p:grpSpPr>
          <a:xfrm>
            <a:off x="7635076" y="24"/>
            <a:ext cx="285882" cy="434232"/>
            <a:chOff x="5194218" y="621823"/>
            <a:chExt cx="522827" cy="794133"/>
          </a:xfrm>
        </p:grpSpPr>
        <p:grpSp>
          <p:nvGrpSpPr>
            <p:cNvPr id="1124" name="Google Shape;1124;p10"/>
            <p:cNvGrpSpPr/>
            <p:nvPr/>
          </p:nvGrpSpPr>
          <p:grpSpPr>
            <a:xfrm>
              <a:off x="5194218" y="893129"/>
              <a:ext cx="522827" cy="522827"/>
              <a:chOff x="764100" y="3623300"/>
              <a:chExt cx="1046700" cy="1046700"/>
            </a:xfrm>
          </p:grpSpPr>
          <p:sp>
            <p:nvSpPr>
              <p:cNvPr id="1125" name="Google Shape;1125;p10"/>
              <p:cNvSpPr/>
              <p:nvPr/>
            </p:nvSpPr>
            <p:spPr>
              <a:xfrm>
                <a:off x="764100" y="3623300"/>
                <a:ext cx="1046700" cy="10467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p10"/>
              <p:cNvSpPr/>
              <p:nvPr/>
            </p:nvSpPr>
            <p:spPr>
              <a:xfrm>
                <a:off x="922769" y="3781968"/>
                <a:ext cx="729300" cy="729300"/>
              </a:xfrm>
              <a:prstGeom prst="ellipse">
                <a:avLst/>
              </a:prstGeom>
              <a:solidFill>
                <a:srgbClr val="FF89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7" name="Google Shape;1127;p10"/>
            <p:cNvGrpSpPr/>
            <p:nvPr/>
          </p:nvGrpSpPr>
          <p:grpSpPr>
            <a:xfrm>
              <a:off x="5371921" y="621823"/>
              <a:ext cx="182209" cy="655933"/>
              <a:chOff x="3305183" y="2722527"/>
              <a:chExt cx="166690" cy="600066"/>
            </a:xfrm>
          </p:grpSpPr>
          <p:grpSp>
            <p:nvGrpSpPr>
              <p:cNvPr id="1128" name="Google Shape;1128;p10"/>
              <p:cNvGrpSpPr/>
              <p:nvPr/>
            </p:nvGrpSpPr>
            <p:grpSpPr>
              <a:xfrm>
                <a:off x="3305183" y="2722527"/>
                <a:ext cx="166690" cy="600066"/>
                <a:chOff x="3305183" y="2722527"/>
                <a:chExt cx="166690" cy="600066"/>
              </a:xfrm>
            </p:grpSpPr>
            <p:grpSp>
              <p:nvGrpSpPr>
                <p:cNvPr id="1129" name="Google Shape;1129;p10"/>
                <p:cNvGrpSpPr/>
                <p:nvPr/>
              </p:nvGrpSpPr>
              <p:grpSpPr>
                <a:xfrm>
                  <a:off x="3305183" y="2971595"/>
                  <a:ext cx="166690" cy="350998"/>
                  <a:chOff x="3305183" y="3146560"/>
                  <a:chExt cx="166690" cy="350998"/>
                </a:xfrm>
              </p:grpSpPr>
              <p:sp>
                <p:nvSpPr>
                  <p:cNvPr id="1130" name="Google Shape;1130;p10"/>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31" name="Google Shape;1131;p10"/>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32" name="Google Shape;1132;p10"/>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133" name="Google Shape;1133;p10"/>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34" name="Google Shape;1134;p10"/>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5" name="Google Shape;1135;p10"/>
          <p:cNvGrpSpPr/>
          <p:nvPr/>
        </p:nvGrpSpPr>
        <p:grpSpPr>
          <a:xfrm>
            <a:off x="5446992" y="42"/>
            <a:ext cx="572336" cy="917921"/>
            <a:chOff x="1192601" y="746213"/>
            <a:chExt cx="1046700" cy="1678715"/>
          </a:xfrm>
        </p:grpSpPr>
        <p:grpSp>
          <p:nvGrpSpPr>
            <p:cNvPr id="1136" name="Google Shape;1136;p10"/>
            <p:cNvGrpSpPr/>
            <p:nvPr/>
          </p:nvGrpSpPr>
          <p:grpSpPr>
            <a:xfrm>
              <a:off x="1192601" y="1378228"/>
              <a:ext cx="1046700" cy="1046700"/>
              <a:chOff x="764100" y="3623300"/>
              <a:chExt cx="1046700" cy="1046700"/>
            </a:xfrm>
          </p:grpSpPr>
          <p:sp>
            <p:nvSpPr>
              <p:cNvPr id="1137" name="Google Shape;1137;p10"/>
              <p:cNvSpPr/>
              <p:nvPr/>
            </p:nvSpPr>
            <p:spPr>
              <a:xfrm>
                <a:off x="764100" y="3623300"/>
                <a:ext cx="1046700" cy="10467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10"/>
              <p:cNvSpPr/>
              <p:nvPr/>
            </p:nvSpPr>
            <p:spPr>
              <a:xfrm>
                <a:off x="922769" y="3781968"/>
                <a:ext cx="729300" cy="729300"/>
              </a:xfrm>
              <a:prstGeom prst="ellipse">
                <a:avLst/>
              </a:prstGeom>
              <a:solidFill>
                <a:srgbClr val="18EC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39" name="Google Shape;1139;p10"/>
            <p:cNvGrpSpPr/>
            <p:nvPr/>
          </p:nvGrpSpPr>
          <p:grpSpPr>
            <a:xfrm>
              <a:off x="1417979" y="746213"/>
              <a:ext cx="580390" cy="1384973"/>
              <a:chOff x="522260" y="2632808"/>
              <a:chExt cx="530958" cy="1267014"/>
            </a:xfrm>
          </p:grpSpPr>
          <p:grpSp>
            <p:nvGrpSpPr>
              <p:cNvPr id="1140" name="Google Shape;1140;p10"/>
              <p:cNvGrpSpPr/>
              <p:nvPr/>
            </p:nvGrpSpPr>
            <p:grpSpPr>
              <a:xfrm>
                <a:off x="522260" y="2632808"/>
                <a:ext cx="530958" cy="1267014"/>
                <a:chOff x="522260" y="2632808"/>
                <a:chExt cx="530958" cy="1267014"/>
              </a:xfrm>
            </p:grpSpPr>
            <p:grpSp>
              <p:nvGrpSpPr>
                <p:cNvPr id="1141" name="Google Shape;1141;p10"/>
                <p:cNvGrpSpPr/>
                <p:nvPr/>
              </p:nvGrpSpPr>
              <p:grpSpPr>
                <a:xfrm>
                  <a:off x="522260" y="2971595"/>
                  <a:ext cx="530958" cy="928227"/>
                  <a:chOff x="522260" y="2971595"/>
                  <a:chExt cx="530958" cy="928227"/>
                </a:xfrm>
              </p:grpSpPr>
              <p:sp>
                <p:nvSpPr>
                  <p:cNvPr id="1142" name="Google Shape;1142;p10"/>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43" name="Google Shape;1143;p10"/>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44" name="Google Shape;1144;p10"/>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45" name="Google Shape;1145;p10"/>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146" name="Google Shape;1146;p10"/>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7" name="Google Shape;1147;p10"/>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48" name="Google Shape;1148;p10"/>
          <p:cNvGrpSpPr/>
          <p:nvPr/>
        </p:nvGrpSpPr>
        <p:grpSpPr>
          <a:xfrm>
            <a:off x="8081656" y="46"/>
            <a:ext cx="572336" cy="1051386"/>
            <a:chOff x="6010934" y="870580"/>
            <a:chExt cx="1046700" cy="1922798"/>
          </a:xfrm>
        </p:grpSpPr>
        <p:grpSp>
          <p:nvGrpSpPr>
            <p:cNvPr id="1149" name="Google Shape;1149;p10"/>
            <p:cNvGrpSpPr/>
            <p:nvPr/>
          </p:nvGrpSpPr>
          <p:grpSpPr>
            <a:xfrm>
              <a:off x="6010934" y="1746678"/>
              <a:ext cx="1046700" cy="1046700"/>
              <a:chOff x="764100" y="3623300"/>
              <a:chExt cx="1046700" cy="1046700"/>
            </a:xfrm>
          </p:grpSpPr>
          <p:sp>
            <p:nvSpPr>
              <p:cNvPr id="1150" name="Google Shape;1150;p10"/>
              <p:cNvSpPr/>
              <p:nvPr/>
            </p:nvSpPr>
            <p:spPr>
              <a:xfrm>
                <a:off x="764100" y="3623300"/>
                <a:ext cx="1046700" cy="10467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10"/>
              <p:cNvSpPr/>
              <p:nvPr/>
            </p:nvSpPr>
            <p:spPr>
              <a:xfrm>
                <a:off x="922769" y="3781968"/>
                <a:ext cx="729300" cy="729300"/>
              </a:xfrm>
              <a:prstGeom prst="ellipse">
                <a:avLst/>
              </a:prstGeom>
              <a:solidFill>
                <a:srgbClr val="76DC35">
                  <a:alpha val="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2" name="Google Shape;1152;p10"/>
            <p:cNvGrpSpPr/>
            <p:nvPr/>
          </p:nvGrpSpPr>
          <p:grpSpPr>
            <a:xfrm>
              <a:off x="6308747" y="870580"/>
              <a:ext cx="441786" cy="1701306"/>
              <a:chOff x="1121941" y="2406098"/>
              <a:chExt cx="404159" cy="1556405"/>
            </a:xfrm>
          </p:grpSpPr>
          <p:grpSp>
            <p:nvGrpSpPr>
              <p:cNvPr id="1153" name="Google Shape;1153;p10"/>
              <p:cNvGrpSpPr/>
              <p:nvPr/>
            </p:nvGrpSpPr>
            <p:grpSpPr>
              <a:xfrm>
                <a:off x="1121941" y="2406098"/>
                <a:ext cx="404159" cy="1556405"/>
                <a:chOff x="1121941" y="2406098"/>
                <a:chExt cx="404159" cy="1556405"/>
              </a:xfrm>
            </p:grpSpPr>
            <p:grpSp>
              <p:nvGrpSpPr>
                <p:cNvPr id="1154" name="Google Shape;1154;p10"/>
                <p:cNvGrpSpPr/>
                <p:nvPr/>
              </p:nvGrpSpPr>
              <p:grpSpPr>
                <a:xfrm>
                  <a:off x="1121941" y="2971595"/>
                  <a:ext cx="404159" cy="990908"/>
                  <a:chOff x="1121941" y="2969319"/>
                  <a:chExt cx="404159" cy="990908"/>
                </a:xfrm>
              </p:grpSpPr>
              <p:sp>
                <p:nvSpPr>
                  <p:cNvPr id="1155" name="Google Shape;1155;p10"/>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56" name="Google Shape;1156;p10"/>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57" name="Google Shape;1157;p10"/>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58" name="Google Shape;1158;p10"/>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159" name="Google Shape;1159;p10"/>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60" name="Google Shape;1160;p10"/>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0"/>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0"/>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0"/>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64" name="Google Shape;1164;p10"/>
          <p:cNvGrpSpPr/>
          <p:nvPr/>
        </p:nvGrpSpPr>
        <p:grpSpPr>
          <a:xfrm>
            <a:off x="5189520" y="36"/>
            <a:ext cx="285882" cy="1099601"/>
            <a:chOff x="721731" y="746204"/>
            <a:chExt cx="522827" cy="2010974"/>
          </a:xfrm>
        </p:grpSpPr>
        <p:grpSp>
          <p:nvGrpSpPr>
            <p:cNvPr id="1165" name="Google Shape;1165;p10"/>
            <p:cNvGrpSpPr/>
            <p:nvPr/>
          </p:nvGrpSpPr>
          <p:grpSpPr>
            <a:xfrm>
              <a:off x="721731" y="2234351"/>
              <a:ext cx="522827" cy="522827"/>
              <a:chOff x="764100" y="3623300"/>
              <a:chExt cx="1046700" cy="1046700"/>
            </a:xfrm>
          </p:grpSpPr>
          <p:sp>
            <p:nvSpPr>
              <p:cNvPr id="1166" name="Google Shape;1166;p10"/>
              <p:cNvSpPr/>
              <p:nvPr/>
            </p:nvSpPr>
            <p:spPr>
              <a:xfrm>
                <a:off x="764100" y="3623300"/>
                <a:ext cx="1046700" cy="10467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10"/>
              <p:cNvSpPr/>
              <p:nvPr/>
            </p:nvSpPr>
            <p:spPr>
              <a:xfrm>
                <a:off x="922769" y="3781968"/>
                <a:ext cx="729300" cy="729300"/>
              </a:xfrm>
              <a:prstGeom prst="ellipse">
                <a:avLst/>
              </a:prstGeom>
              <a:solidFill>
                <a:srgbClr val="FFDE00">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68" name="Google Shape;1168;p10"/>
            <p:cNvGrpSpPr/>
            <p:nvPr/>
          </p:nvGrpSpPr>
          <p:grpSpPr>
            <a:xfrm>
              <a:off x="892053" y="746204"/>
              <a:ext cx="182209" cy="1869993"/>
              <a:chOff x="3305183" y="1611869"/>
              <a:chExt cx="166690" cy="1710724"/>
            </a:xfrm>
          </p:grpSpPr>
          <p:grpSp>
            <p:nvGrpSpPr>
              <p:cNvPr id="1169" name="Google Shape;1169;p10"/>
              <p:cNvGrpSpPr/>
              <p:nvPr/>
            </p:nvGrpSpPr>
            <p:grpSpPr>
              <a:xfrm>
                <a:off x="3305183" y="1611869"/>
                <a:ext cx="166690" cy="1710724"/>
                <a:chOff x="3305183" y="1611869"/>
                <a:chExt cx="166690" cy="1710724"/>
              </a:xfrm>
            </p:grpSpPr>
            <p:grpSp>
              <p:nvGrpSpPr>
                <p:cNvPr id="1170" name="Google Shape;1170;p10"/>
                <p:cNvGrpSpPr/>
                <p:nvPr/>
              </p:nvGrpSpPr>
              <p:grpSpPr>
                <a:xfrm>
                  <a:off x="3305183" y="2971595"/>
                  <a:ext cx="166690" cy="350998"/>
                  <a:chOff x="3305183" y="3146560"/>
                  <a:chExt cx="166690" cy="350998"/>
                </a:xfrm>
              </p:grpSpPr>
              <p:sp>
                <p:nvSpPr>
                  <p:cNvPr id="1171" name="Google Shape;1171;p10"/>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72" name="Google Shape;1172;p10"/>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73" name="Google Shape;1173;p10"/>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174" name="Google Shape;1174;p10"/>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75" name="Google Shape;1175;p10"/>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accent1"/>
              </a:buClr>
              <a:buSzPts val="3400"/>
              <a:buFont typeface="Arial"/>
              <a:buNone/>
              <a:defRPr sz="3400" b="1" i="0" u="none" strike="noStrike" cap="none">
                <a:solidFill>
                  <a:schemeClr val="accent1"/>
                </a:solidFill>
                <a:latin typeface="Arial"/>
                <a:ea typeface="Arial"/>
                <a:cs typeface="Arial"/>
                <a:sym typeface="Arial"/>
              </a:defRPr>
            </a:lvl1pPr>
            <a:lvl2pPr marR="0" lvl="1" algn="l" rtl="0">
              <a:lnSpc>
                <a:spcPct val="90000"/>
              </a:lnSpc>
              <a:spcBef>
                <a:spcPts val="0"/>
              </a:spcBef>
              <a:spcAft>
                <a:spcPts val="0"/>
              </a:spcAft>
              <a:buClr>
                <a:schemeClr val="accent1"/>
              </a:buClr>
              <a:buSzPts val="3400"/>
              <a:buFont typeface="Arial"/>
              <a:buNone/>
              <a:defRPr sz="3400" b="1" i="0" u="none" strike="noStrike" cap="none">
                <a:solidFill>
                  <a:schemeClr val="accent1"/>
                </a:solidFill>
                <a:latin typeface="Arial"/>
                <a:ea typeface="Arial"/>
                <a:cs typeface="Arial"/>
                <a:sym typeface="Arial"/>
              </a:defRPr>
            </a:lvl2pPr>
            <a:lvl3pPr marR="0" lvl="2" algn="l" rtl="0">
              <a:lnSpc>
                <a:spcPct val="90000"/>
              </a:lnSpc>
              <a:spcBef>
                <a:spcPts val="0"/>
              </a:spcBef>
              <a:spcAft>
                <a:spcPts val="0"/>
              </a:spcAft>
              <a:buClr>
                <a:schemeClr val="accent1"/>
              </a:buClr>
              <a:buSzPts val="3400"/>
              <a:buFont typeface="Arial"/>
              <a:buNone/>
              <a:defRPr sz="3400" b="1" i="0" u="none" strike="noStrike" cap="none">
                <a:solidFill>
                  <a:schemeClr val="accent1"/>
                </a:solidFill>
                <a:latin typeface="Arial"/>
                <a:ea typeface="Arial"/>
                <a:cs typeface="Arial"/>
                <a:sym typeface="Arial"/>
              </a:defRPr>
            </a:lvl3pPr>
            <a:lvl4pPr marR="0" lvl="3" algn="l" rtl="0">
              <a:lnSpc>
                <a:spcPct val="90000"/>
              </a:lnSpc>
              <a:spcBef>
                <a:spcPts val="0"/>
              </a:spcBef>
              <a:spcAft>
                <a:spcPts val="0"/>
              </a:spcAft>
              <a:buClr>
                <a:schemeClr val="accent1"/>
              </a:buClr>
              <a:buSzPts val="3400"/>
              <a:buFont typeface="Arial"/>
              <a:buNone/>
              <a:defRPr sz="3400" b="1" i="0" u="none" strike="noStrike" cap="none">
                <a:solidFill>
                  <a:schemeClr val="accent1"/>
                </a:solidFill>
                <a:latin typeface="Arial"/>
                <a:ea typeface="Arial"/>
                <a:cs typeface="Arial"/>
                <a:sym typeface="Arial"/>
              </a:defRPr>
            </a:lvl4pPr>
            <a:lvl5pPr marR="0" lvl="4" algn="l" rtl="0">
              <a:lnSpc>
                <a:spcPct val="90000"/>
              </a:lnSpc>
              <a:spcBef>
                <a:spcPts val="0"/>
              </a:spcBef>
              <a:spcAft>
                <a:spcPts val="0"/>
              </a:spcAft>
              <a:buClr>
                <a:schemeClr val="accent1"/>
              </a:buClr>
              <a:buSzPts val="3400"/>
              <a:buFont typeface="Arial"/>
              <a:buNone/>
              <a:defRPr sz="3400" b="1" i="0" u="none" strike="noStrike" cap="none">
                <a:solidFill>
                  <a:schemeClr val="accent1"/>
                </a:solidFill>
                <a:latin typeface="Arial"/>
                <a:ea typeface="Arial"/>
                <a:cs typeface="Arial"/>
                <a:sym typeface="Arial"/>
              </a:defRPr>
            </a:lvl5pPr>
            <a:lvl6pPr marR="0" lvl="5" algn="l" rtl="0">
              <a:lnSpc>
                <a:spcPct val="90000"/>
              </a:lnSpc>
              <a:spcBef>
                <a:spcPts val="0"/>
              </a:spcBef>
              <a:spcAft>
                <a:spcPts val="0"/>
              </a:spcAft>
              <a:buClr>
                <a:schemeClr val="accent1"/>
              </a:buClr>
              <a:buSzPts val="3400"/>
              <a:buFont typeface="Arial"/>
              <a:buNone/>
              <a:defRPr sz="3400" b="1" i="0" u="none" strike="noStrike" cap="none">
                <a:solidFill>
                  <a:schemeClr val="accent1"/>
                </a:solidFill>
                <a:latin typeface="Arial"/>
                <a:ea typeface="Arial"/>
                <a:cs typeface="Arial"/>
                <a:sym typeface="Arial"/>
              </a:defRPr>
            </a:lvl6pPr>
            <a:lvl7pPr marR="0" lvl="6" algn="l" rtl="0">
              <a:lnSpc>
                <a:spcPct val="90000"/>
              </a:lnSpc>
              <a:spcBef>
                <a:spcPts val="0"/>
              </a:spcBef>
              <a:spcAft>
                <a:spcPts val="0"/>
              </a:spcAft>
              <a:buClr>
                <a:schemeClr val="accent1"/>
              </a:buClr>
              <a:buSzPts val="3400"/>
              <a:buFont typeface="Arial"/>
              <a:buNone/>
              <a:defRPr sz="3400" b="1" i="0" u="none" strike="noStrike" cap="none">
                <a:solidFill>
                  <a:schemeClr val="accent1"/>
                </a:solidFill>
                <a:latin typeface="Arial"/>
                <a:ea typeface="Arial"/>
                <a:cs typeface="Arial"/>
                <a:sym typeface="Arial"/>
              </a:defRPr>
            </a:lvl7pPr>
            <a:lvl8pPr marR="0" lvl="7" algn="l" rtl="0">
              <a:lnSpc>
                <a:spcPct val="90000"/>
              </a:lnSpc>
              <a:spcBef>
                <a:spcPts val="0"/>
              </a:spcBef>
              <a:spcAft>
                <a:spcPts val="0"/>
              </a:spcAft>
              <a:buClr>
                <a:schemeClr val="accent1"/>
              </a:buClr>
              <a:buSzPts val="3400"/>
              <a:buFont typeface="Arial"/>
              <a:buNone/>
              <a:defRPr sz="3400" b="1" i="0" u="none" strike="noStrike" cap="none">
                <a:solidFill>
                  <a:schemeClr val="accent1"/>
                </a:solidFill>
                <a:latin typeface="Arial"/>
                <a:ea typeface="Arial"/>
                <a:cs typeface="Arial"/>
                <a:sym typeface="Arial"/>
              </a:defRPr>
            </a:lvl8pPr>
            <a:lvl9pPr marR="0" lvl="8" algn="l" rtl="0">
              <a:lnSpc>
                <a:spcPct val="90000"/>
              </a:lnSpc>
              <a:spcBef>
                <a:spcPts val="0"/>
              </a:spcBef>
              <a:spcAft>
                <a:spcPts val="0"/>
              </a:spcAft>
              <a:buClr>
                <a:schemeClr val="accent1"/>
              </a:buClr>
              <a:buSzPts val="3400"/>
              <a:buFont typeface="Arial"/>
              <a:buNone/>
              <a:defRPr sz="3400" b="1" i="0" u="none" strike="noStrike" cap="none">
                <a:solidFill>
                  <a:schemeClr val="accent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marR="0" lvl="0" indent="-381000" algn="l" rtl="0">
              <a:lnSpc>
                <a:spcPct val="115000"/>
              </a:lnSpc>
              <a:spcBef>
                <a:spcPts val="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lnSpc>
                <a:spcPct val="115000"/>
              </a:lnSpc>
              <a:spcBef>
                <a:spcPts val="80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15000"/>
              </a:lnSpc>
              <a:spcBef>
                <a:spcPts val="80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15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15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81000" algn="l" rtl="0">
              <a:lnSpc>
                <a:spcPct val="115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15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15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15000"/>
              </a:lnSpc>
              <a:spcBef>
                <a:spcPts val="800"/>
              </a:spcBef>
              <a:spcAft>
                <a:spcPts val="80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1176"/>
        <p:cNvGrpSpPr/>
        <p:nvPr/>
      </p:nvGrpSpPr>
      <p:grpSpPr>
        <a:xfrm>
          <a:off x="0" y="0"/>
          <a:ext cx="0" cy="0"/>
          <a:chOff x="0" y="0"/>
          <a:chExt cx="0" cy="0"/>
        </a:xfrm>
      </p:grpSpPr>
      <p:sp>
        <p:nvSpPr>
          <p:cNvPr id="1177" name="Google Shape;1177;p11"/>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accent1"/>
              </a:buClr>
              <a:buSzPts val="3400"/>
              <a:buFont typeface="Arial"/>
              <a:buNone/>
              <a:defRPr sz="3400" b="1" i="0" u="none" strike="noStrike" cap="none">
                <a:solidFill>
                  <a:schemeClr val="accent1"/>
                </a:solidFill>
                <a:latin typeface="Arial"/>
                <a:ea typeface="Arial"/>
                <a:cs typeface="Arial"/>
                <a:sym typeface="Arial"/>
              </a:defRPr>
            </a:lvl1pPr>
            <a:lvl2pPr marR="0" lvl="1" algn="l" rtl="0">
              <a:lnSpc>
                <a:spcPct val="90000"/>
              </a:lnSpc>
              <a:spcBef>
                <a:spcPts val="0"/>
              </a:spcBef>
              <a:spcAft>
                <a:spcPts val="0"/>
              </a:spcAft>
              <a:buClr>
                <a:schemeClr val="accent1"/>
              </a:buClr>
              <a:buSzPts val="3400"/>
              <a:buFont typeface="Arial"/>
              <a:buNone/>
              <a:defRPr sz="3400" b="1" i="0" u="none" strike="noStrike" cap="none">
                <a:solidFill>
                  <a:schemeClr val="accent1"/>
                </a:solidFill>
                <a:latin typeface="Arial"/>
                <a:ea typeface="Arial"/>
                <a:cs typeface="Arial"/>
                <a:sym typeface="Arial"/>
              </a:defRPr>
            </a:lvl2pPr>
            <a:lvl3pPr marR="0" lvl="2" algn="l" rtl="0">
              <a:lnSpc>
                <a:spcPct val="90000"/>
              </a:lnSpc>
              <a:spcBef>
                <a:spcPts val="0"/>
              </a:spcBef>
              <a:spcAft>
                <a:spcPts val="0"/>
              </a:spcAft>
              <a:buClr>
                <a:schemeClr val="accent1"/>
              </a:buClr>
              <a:buSzPts val="3400"/>
              <a:buFont typeface="Arial"/>
              <a:buNone/>
              <a:defRPr sz="3400" b="1" i="0" u="none" strike="noStrike" cap="none">
                <a:solidFill>
                  <a:schemeClr val="accent1"/>
                </a:solidFill>
                <a:latin typeface="Arial"/>
                <a:ea typeface="Arial"/>
                <a:cs typeface="Arial"/>
                <a:sym typeface="Arial"/>
              </a:defRPr>
            </a:lvl3pPr>
            <a:lvl4pPr marR="0" lvl="3" algn="l" rtl="0">
              <a:lnSpc>
                <a:spcPct val="90000"/>
              </a:lnSpc>
              <a:spcBef>
                <a:spcPts val="0"/>
              </a:spcBef>
              <a:spcAft>
                <a:spcPts val="0"/>
              </a:spcAft>
              <a:buClr>
                <a:schemeClr val="accent1"/>
              </a:buClr>
              <a:buSzPts val="3400"/>
              <a:buFont typeface="Arial"/>
              <a:buNone/>
              <a:defRPr sz="3400" b="1" i="0" u="none" strike="noStrike" cap="none">
                <a:solidFill>
                  <a:schemeClr val="accent1"/>
                </a:solidFill>
                <a:latin typeface="Arial"/>
                <a:ea typeface="Arial"/>
                <a:cs typeface="Arial"/>
                <a:sym typeface="Arial"/>
              </a:defRPr>
            </a:lvl4pPr>
            <a:lvl5pPr marR="0" lvl="4" algn="l" rtl="0">
              <a:lnSpc>
                <a:spcPct val="90000"/>
              </a:lnSpc>
              <a:spcBef>
                <a:spcPts val="0"/>
              </a:spcBef>
              <a:spcAft>
                <a:spcPts val="0"/>
              </a:spcAft>
              <a:buClr>
                <a:schemeClr val="accent1"/>
              </a:buClr>
              <a:buSzPts val="3400"/>
              <a:buFont typeface="Arial"/>
              <a:buNone/>
              <a:defRPr sz="3400" b="1" i="0" u="none" strike="noStrike" cap="none">
                <a:solidFill>
                  <a:schemeClr val="accent1"/>
                </a:solidFill>
                <a:latin typeface="Arial"/>
                <a:ea typeface="Arial"/>
                <a:cs typeface="Arial"/>
                <a:sym typeface="Arial"/>
              </a:defRPr>
            </a:lvl5pPr>
            <a:lvl6pPr marR="0" lvl="5" algn="l" rtl="0">
              <a:lnSpc>
                <a:spcPct val="90000"/>
              </a:lnSpc>
              <a:spcBef>
                <a:spcPts val="0"/>
              </a:spcBef>
              <a:spcAft>
                <a:spcPts val="0"/>
              </a:spcAft>
              <a:buClr>
                <a:schemeClr val="accent1"/>
              </a:buClr>
              <a:buSzPts val="3400"/>
              <a:buFont typeface="Arial"/>
              <a:buNone/>
              <a:defRPr sz="3400" b="1" i="0" u="none" strike="noStrike" cap="none">
                <a:solidFill>
                  <a:schemeClr val="accent1"/>
                </a:solidFill>
                <a:latin typeface="Arial"/>
                <a:ea typeface="Arial"/>
                <a:cs typeface="Arial"/>
                <a:sym typeface="Arial"/>
              </a:defRPr>
            </a:lvl6pPr>
            <a:lvl7pPr marR="0" lvl="6" algn="l" rtl="0">
              <a:lnSpc>
                <a:spcPct val="90000"/>
              </a:lnSpc>
              <a:spcBef>
                <a:spcPts val="0"/>
              </a:spcBef>
              <a:spcAft>
                <a:spcPts val="0"/>
              </a:spcAft>
              <a:buClr>
                <a:schemeClr val="accent1"/>
              </a:buClr>
              <a:buSzPts val="3400"/>
              <a:buFont typeface="Arial"/>
              <a:buNone/>
              <a:defRPr sz="3400" b="1" i="0" u="none" strike="noStrike" cap="none">
                <a:solidFill>
                  <a:schemeClr val="accent1"/>
                </a:solidFill>
                <a:latin typeface="Arial"/>
                <a:ea typeface="Arial"/>
                <a:cs typeface="Arial"/>
                <a:sym typeface="Arial"/>
              </a:defRPr>
            </a:lvl7pPr>
            <a:lvl8pPr marR="0" lvl="7" algn="l" rtl="0">
              <a:lnSpc>
                <a:spcPct val="90000"/>
              </a:lnSpc>
              <a:spcBef>
                <a:spcPts val="0"/>
              </a:spcBef>
              <a:spcAft>
                <a:spcPts val="0"/>
              </a:spcAft>
              <a:buClr>
                <a:schemeClr val="accent1"/>
              </a:buClr>
              <a:buSzPts val="3400"/>
              <a:buFont typeface="Arial"/>
              <a:buNone/>
              <a:defRPr sz="3400" b="1" i="0" u="none" strike="noStrike" cap="none">
                <a:solidFill>
                  <a:schemeClr val="accent1"/>
                </a:solidFill>
                <a:latin typeface="Arial"/>
                <a:ea typeface="Arial"/>
                <a:cs typeface="Arial"/>
                <a:sym typeface="Arial"/>
              </a:defRPr>
            </a:lvl8pPr>
            <a:lvl9pPr marR="0" lvl="8" algn="l" rtl="0">
              <a:lnSpc>
                <a:spcPct val="90000"/>
              </a:lnSpc>
              <a:spcBef>
                <a:spcPts val="0"/>
              </a:spcBef>
              <a:spcAft>
                <a:spcPts val="0"/>
              </a:spcAft>
              <a:buClr>
                <a:schemeClr val="accent1"/>
              </a:buClr>
              <a:buSzPts val="3400"/>
              <a:buFont typeface="Arial"/>
              <a:buNone/>
              <a:defRPr sz="3400" b="1" i="0" u="none" strike="noStrike" cap="none">
                <a:solidFill>
                  <a:schemeClr val="accent1"/>
                </a:solidFill>
                <a:latin typeface="Arial"/>
                <a:ea typeface="Arial"/>
                <a:cs typeface="Arial"/>
                <a:sym typeface="Arial"/>
              </a:defRPr>
            </a:lvl9pPr>
          </a:lstStyle>
          <a:p>
            <a:endParaRPr/>
          </a:p>
        </p:txBody>
      </p:sp>
      <p:sp>
        <p:nvSpPr>
          <p:cNvPr id="1178" name="Google Shape;1178;p11"/>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marR="0" lvl="0" indent="-381000" algn="l" rtl="0">
              <a:lnSpc>
                <a:spcPct val="115000"/>
              </a:lnSpc>
              <a:spcBef>
                <a:spcPts val="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lnSpc>
                <a:spcPct val="115000"/>
              </a:lnSpc>
              <a:spcBef>
                <a:spcPts val="80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15000"/>
              </a:lnSpc>
              <a:spcBef>
                <a:spcPts val="80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15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15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81000" algn="l" rtl="0">
              <a:lnSpc>
                <a:spcPct val="115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81000" algn="l" rtl="0">
              <a:lnSpc>
                <a:spcPct val="115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7pPr>
            <a:lvl8pPr marL="3657600" marR="0" lvl="7" indent="-381000" algn="l" rtl="0">
              <a:lnSpc>
                <a:spcPct val="115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8pPr>
            <a:lvl9pPr marL="4114800" marR="0" lvl="8" indent="-381000" algn="l" rtl="0">
              <a:lnSpc>
                <a:spcPct val="115000"/>
              </a:lnSpc>
              <a:spcBef>
                <a:spcPts val="800"/>
              </a:spcBef>
              <a:spcAft>
                <a:spcPts val="80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179" name="Google Shape;1179;p1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hyperlink" Target="https://www.puzzleprime.com/brain-teasers/riddle/lakes-but-no-water/" TargetMode="External"/><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hyperlink" Target="https://www.puzzleprime.com/brain-teasers/riddle/keys-without-locks/" TargetMode="External"/><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hyperlink" Target="https://www.puzzleprime.com/brain-teasers/riddle/six-faces/" TargetMode="External"/><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7.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9.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hyperlink" Target="https://www.ontario.ca/page/small-business-enterprise-centre-locations" TargetMode="External"/><Relationship Id="rId2" Type="http://schemas.openxmlformats.org/officeDocument/2006/relationships/notesSlide" Target="../notesSlides/notesSlide71.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2.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2748"/>
        <p:cNvGrpSpPr/>
        <p:nvPr/>
      </p:nvGrpSpPr>
      <p:grpSpPr>
        <a:xfrm>
          <a:off x="0" y="0"/>
          <a:ext cx="0" cy="0"/>
          <a:chOff x="0" y="0"/>
          <a:chExt cx="0" cy="0"/>
        </a:xfrm>
      </p:grpSpPr>
      <p:sp>
        <p:nvSpPr>
          <p:cNvPr id="2749" name="Google Shape;2749;p24"/>
          <p:cNvSpPr txBox="1">
            <a:spLocks noGrp="1"/>
          </p:cNvSpPr>
          <p:nvPr>
            <p:ph type="title"/>
          </p:nvPr>
        </p:nvSpPr>
        <p:spPr>
          <a:xfrm>
            <a:off x="147485" y="2378"/>
            <a:ext cx="8883900" cy="1098900"/>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SzPts val="3400"/>
              <a:buNone/>
            </a:pPr>
            <a:r>
              <a:rPr lang="en-US" sz="2500" b="1"/>
              <a:t>OCTE </a:t>
            </a:r>
            <a:r>
              <a:rPr lang="en-US" sz="2500"/>
              <a:t>– SPE: Your Inner Entrepreneur </a:t>
            </a:r>
            <a:br>
              <a:rPr lang="en-US" sz="2500"/>
            </a:br>
            <a:r>
              <a:rPr lang="en-US" sz="2500" b="1"/>
              <a:t>Teacher </a:t>
            </a:r>
            <a:r>
              <a:rPr lang="en-US" sz="2500"/>
              <a:t>I</a:t>
            </a:r>
            <a:r>
              <a:rPr lang="en-US" sz="2500" b="1"/>
              <a:t>nformation</a:t>
            </a:r>
            <a:endParaRPr sz="2500" b="1"/>
          </a:p>
        </p:txBody>
      </p:sp>
      <p:sp>
        <p:nvSpPr>
          <p:cNvPr id="2750" name="Google Shape;2750;p24"/>
          <p:cNvSpPr txBox="1">
            <a:spLocks noGrp="1"/>
          </p:cNvSpPr>
          <p:nvPr>
            <p:ph type="body" idx="1"/>
          </p:nvPr>
        </p:nvSpPr>
        <p:spPr>
          <a:xfrm>
            <a:off x="1362705" y="1101257"/>
            <a:ext cx="7175400" cy="4222200"/>
          </a:xfrm>
          <a:prstGeom prst="rect">
            <a:avLst/>
          </a:prstGeom>
          <a:noFill/>
          <a:ln>
            <a:noFill/>
          </a:ln>
        </p:spPr>
        <p:txBody>
          <a:bodyPr spcFirstLastPara="1" wrap="square" lIns="0" tIns="0" rIns="0" bIns="0" anchor="ctr" anchorCtr="0">
            <a:noAutofit/>
          </a:bodyPr>
          <a:lstStyle/>
          <a:p>
            <a:pPr marL="76200" lvl="0" indent="0" algn="l" rtl="0">
              <a:lnSpc>
                <a:spcPct val="90000"/>
              </a:lnSpc>
              <a:spcBef>
                <a:spcPts val="0"/>
              </a:spcBef>
              <a:spcAft>
                <a:spcPts val="0"/>
              </a:spcAft>
              <a:buSzPts val="2400"/>
              <a:buNone/>
            </a:pPr>
            <a:r>
              <a:rPr lang="en-US" sz="1200"/>
              <a:t>This is designed to provide Pre and Post activities for an SPE that includes Sector Related Entrepreneurs (Module 4)</a:t>
            </a:r>
            <a:endParaRPr sz="1200"/>
          </a:p>
          <a:p>
            <a:pPr marL="914400" lvl="1" indent="-304800" algn="l" rtl="0">
              <a:lnSpc>
                <a:spcPct val="90000"/>
              </a:lnSpc>
              <a:spcBef>
                <a:spcPts val="800"/>
              </a:spcBef>
              <a:spcAft>
                <a:spcPts val="0"/>
              </a:spcAft>
              <a:buSzPts val="1200"/>
              <a:buChar char="•"/>
            </a:pPr>
            <a:r>
              <a:rPr lang="en-US" sz="1200"/>
              <a:t>Modules 1 – 3: “Pre” event activities, requiring 75 – 90 minutes</a:t>
            </a:r>
            <a:endParaRPr sz="1200"/>
          </a:p>
          <a:p>
            <a:pPr marL="914400" lvl="1" indent="-304800" algn="l" rtl="0">
              <a:lnSpc>
                <a:spcPct val="90000"/>
              </a:lnSpc>
              <a:spcBef>
                <a:spcPts val="800"/>
              </a:spcBef>
              <a:spcAft>
                <a:spcPts val="0"/>
              </a:spcAft>
              <a:buSzPts val="1200"/>
              <a:buChar char="•"/>
            </a:pPr>
            <a:r>
              <a:rPr lang="en-US" sz="1200"/>
              <a:t>Module 4:  Sector Partner Event/Experience: Sector-related Entrepreneurs (60 – 75 minutes)</a:t>
            </a:r>
            <a:endParaRPr sz="1200"/>
          </a:p>
          <a:p>
            <a:pPr marL="914400" lvl="1" indent="-304800" algn="l" rtl="0">
              <a:lnSpc>
                <a:spcPct val="90000"/>
              </a:lnSpc>
              <a:spcBef>
                <a:spcPts val="800"/>
              </a:spcBef>
              <a:spcAft>
                <a:spcPts val="0"/>
              </a:spcAft>
              <a:buSzPts val="1200"/>
              <a:buChar char="•"/>
            </a:pPr>
            <a:r>
              <a:rPr lang="en-US" sz="1200"/>
              <a:t>Modules 5 and 6: “Post” event activities; requiring 90 – 150 minutes</a:t>
            </a:r>
            <a:endParaRPr sz="1200"/>
          </a:p>
          <a:p>
            <a:pPr marL="914400" lvl="1" indent="-304800" algn="l" rtl="0">
              <a:lnSpc>
                <a:spcPct val="90000"/>
              </a:lnSpc>
              <a:spcBef>
                <a:spcPts val="800"/>
              </a:spcBef>
              <a:spcAft>
                <a:spcPts val="0"/>
              </a:spcAft>
              <a:buSzPts val="1200"/>
              <a:buChar char="•"/>
            </a:pPr>
            <a:r>
              <a:rPr lang="en-US" sz="1200"/>
              <a:t>Teachers can participate in the OCTE Autumn SPE event for Module 4 and/or incorporate Community Partners specific to their SHSM sectors</a:t>
            </a:r>
            <a:endParaRPr sz="1200"/>
          </a:p>
          <a:p>
            <a:pPr marL="914400" lvl="1" indent="-228600" algn="l" rtl="0">
              <a:lnSpc>
                <a:spcPct val="90000"/>
              </a:lnSpc>
              <a:spcBef>
                <a:spcPts val="800"/>
              </a:spcBef>
              <a:spcAft>
                <a:spcPts val="0"/>
              </a:spcAft>
              <a:buSzPts val="2400"/>
              <a:buFont typeface="Arial"/>
              <a:buNone/>
            </a:pPr>
            <a:endParaRPr sz="1200"/>
          </a:p>
          <a:p>
            <a:pPr marL="76200" lvl="0" indent="0" algn="l" rtl="0">
              <a:lnSpc>
                <a:spcPct val="90000"/>
              </a:lnSpc>
              <a:spcBef>
                <a:spcPts val="0"/>
              </a:spcBef>
              <a:spcAft>
                <a:spcPts val="0"/>
              </a:spcAft>
              <a:buSzPts val="2400"/>
              <a:buNone/>
            </a:pPr>
            <a:r>
              <a:rPr lang="en-US" sz="1200"/>
              <a:t>Change or delete modules to better suit student needs</a:t>
            </a:r>
            <a:endParaRPr sz="1200"/>
          </a:p>
          <a:p>
            <a:pPr marL="914400" lvl="1" indent="-304800" algn="l" rtl="0">
              <a:lnSpc>
                <a:spcPct val="90000"/>
              </a:lnSpc>
              <a:spcBef>
                <a:spcPts val="800"/>
              </a:spcBef>
              <a:spcAft>
                <a:spcPts val="0"/>
              </a:spcAft>
              <a:buSzPts val="1200"/>
              <a:buChar char="•"/>
            </a:pPr>
            <a:r>
              <a:rPr lang="en-US" sz="1200"/>
              <a:t>Consider approaching the SPE over several days, in smaller sections</a:t>
            </a:r>
            <a:endParaRPr sz="1200"/>
          </a:p>
          <a:p>
            <a:pPr marL="914400" lvl="1" indent="-304800" algn="l" rtl="0">
              <a:lnSpc>
                <a:spcPct val="90000"/>
              </a:lnSpc>
              <a:spcBef>
                <a:spcPts val="800"/>
              </a:spcBef>
              <a:spcAft>
                <a:spcPts val="0"/>
              </a:spcAft>
              <a:buSzPts val="1200"/>
              <a:buChar char="•"/>
            </a:pPr>
            <a:r>
              <a:rPr lang="en-US" sz="1200"/>
              <a:t>It can be delivered to one specific SHSM sector or with multiple sectors</a:t>
            </a:r>
            <a:endParaRPr sz="1200"/>
          </a:p>
          <a:p>
            <a:pPr marL="533400" lvl="1" indent="0" algn="l" rtl="0">
              <a:lnSpc>
                <a:spcPct val="90000"/>
              </a:lnSpc>
              <a:spcBef>
                <a:spcPts val="800"/>
              </a:spcBef>
              <a:spcAft>
                <a:spcPts val="0"/>
              </a:spcAft>
              <a:buSzPts val="2400"/>
              <a:buNone/>
            </a:pPr>
            <a:endParaRPr sz="1200"/>
          </a:p>
          <a:p>
            <a:pPr marL="76200" lvl="0" indent="0" algn="l" rtl="0">
              <a:lnSpc>
                <a:spcPct val="90000"/>
              </a:lnSpc>
              <a:spcBef>
                <a:spcPts val="0"/>
              </a:spcBef>
              <a:spcAft>
                <a:spcPts val="0"/>
              </a:spcAft>
              <a:buSzPts val="2400"/>
              <a:buNone/>
            </a:pPr>
            <a:r>
              <a:rPr lang="en-US" sz="1200"/>
              <a:t>There is a Student Handout presentation that pairs with this slide deck; edit to suit the needs of the students and the SPE event</a:t>
            </a:r>
            <a:endParaRPr sz="1200"/>
          </a:p>
          <a:p>
            <a:pPr marL="914400" lvl="1" indent="-304800" algn="l" rtl="0">
              <a:lnSpc>
                <a:spcPct val="90000"/>
              </a:lnSpc>
              <a:spcBef>
                <a:spcPts val="800"/>
              </a:spcBef>
              <a:spcAft>
                <a:spcPts val="0"/>
              </a:spcAft>
              <a:buSzPts val="1200"/>
              <a:buChar char="•"/>
            </a:pPr>
            <a:r>
              <a:rPr lang="en-US" sz="1200"/>
              <a:t>It can be used in a digital format, but printing a hard copy for each student is recommended</a:t>
            </a:r>
            <a:endParaRPr sz="1200"/>
          </a:p>
          <a:p>
            <a:pPr marL="914400" lvl="1" indent="-304800" algn="l" rtl="0">
              <a:lnSpc>
                <a:spcPct val="90000"/>
              </a:lnSpc>
              <a:spcBef>
                <a:spcPts val="800"/>
              </a:spcBef>
              <a:spcAft>
                <a:spcPts val="0"/>
              </a:spcAft>
              <a:buSzPts val="1200"/>
              <a:buFont typeface="Arial"/>
              <a:buChar char="•"/>
            </a:pPr>
            <a:r>
              <a:rPr lang="en-US" sz="1200"/>
              <a:t>Have extra pens, highlighters, pencils and erasers available</a:t>
            </a:r>
            <a:endParaRPr sz="1200"/>
          </a:p>
          <a:p>
            <a:pPr marL="457200" lvl="0" indent="-228600" algn="l" rtl="0">
              <a:lnSpc>
                <a:spcPct val="90000"/>
              </a:lnSpc>
              <a:spcBef>
                <a:spcPts val="0"/>
              </a:spcBef>
              <a:spcAft>
                <a:spcPts val="0"/>
              </a:spcAft>
              <a:buSzPts val="2400"/>
              <a:buFont typeface="Noto Sans Symbols"/>
              <a:buNone/>
            </a:pPr>
            <a:endParaRPr sz="1700"/>
          </a:p>
        </p:txBody>
      </p:sp>
      <p:pic>
        <p:nvPicPr>
          <p:cNvPr id="2751" name="Google Shape;2751;p24" descr="A close up of a sign&#10;&#10;Description generated with very high confidence"/>
          <p:cNvPicPr preferRelativeResize="0"/>
          <p:nvPr/>
        </p:nvPicPr>
        <p:blipFill rotWithShape="1">
          <a:blip r:embed="rId3">
            <a:alphaModFix/>
          </a:blip>
          <a:srcRect/>
          <a:stretch/>
        </p:blipFill>
        <p:spPr>
          <a:xfrm>
            <a:off x="6671716" y="491545"/>
            <a:ext cx="2194917" cy="380919"/>
          </a:xfrm>
          <a:prstGeom prst="rect">
            <a:avLst/>
          </a:prstGeom>
          <a:noFill/>
          <a:ln>
            <a:noFill/>
          </a:ln>
        </p:spPr>
      </p:pic>
      <p:sp>
        <p:nvSpPr>
          <p:cNvPr id="2752" name="Google Shape;2752;p24"/>
          <p:cNvSpPr/>
          <p:nvPr/>
        </p:nvSpPr>
        <p:spPr>
          <a:xfrm>
            <a:off x="293488" y="1585226"/>
            <a:ext cx="1069214" cy="1265119"/>
          </a:xfrm>
          <a:custGeom>
            <a:avLst/>
            <a:gdLst/>
            <a:ahLst/>
            <a:cxnLst/>
            <a:rect l="l" t="t" r="r" b="b"/>
            <a:pathLst>
              <a:path w="15744" h="19053" extrusionOk="0">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912"/>
        <p:cNvGrpSpPr/>
        <p:nvPr/>
      </p:nvGrpSpPr>
      <p:grpSpPr>
        <a:xfrm>
          <a:off x="0" y="0"/>
          <a:ext cx="0" cy="0"/>
          <a:chOff x="0" y="0"/>
          <a:chExt cx="0" cy="0"/>
        </a:xfrm>
      </p:grpSpPr>
      <p:sp>
        <p:nvSpPr>
          <p:cNvPr id="2913" name="Google Shape;2913;p33"/>
          <p:cNvSpPr txBox="1">
            <a:spLocks noGrp="1"/>
          </p:cNvSpPr>
          <p:nvPr>
            <p:ph type="title"/>
          </p:nvPr>
        </p:nvSpPr>
        <p:spPr>
          <a:xfrm>
            <a:off x="154247" y="212275"/>
            <a:ext cx="52713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2700"/>
              <a:t>What is an Entrepreneur?</a:t>
            </a:r>
            <a:endParaRPr sz="2700"/>
          </a:p>
        </p:txBody>
      </p:sp>
      <p:pic>
        <p:nvPicPr>
          <p:cNvPr id="2914" name="Google Shape;2914;p33" title="What is an Entrepreneur?"/>
          <p:cNvPicPr preferRelativeResize="0"/>
          <p:nvPr/>
        </p:nvPicPr>
        <p:blipFill rotWithShape="1">
          <a:blip r:embed="rId3">
            <a:alphaModFix/>
          </a:blip>
          <a:srcRect/>
          <a:stretch/>
        </p:blipFill>
        <p:spPr>
          <a:xfrm>
            <a:off x="707915" y="683585"/>
            <a:ext cx="7377306" cy="41681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4"/>
                                        </p:tgtEl>
                                        <p:attrNameLst>
                                          <p:attrName>style.visibility</p:attrName>
                                        </p:attrNameLst>
                                      </p:cBhvr>
                                      <p:to>
                                        <p:strVal val="visible"/>
                                      </p:to>
                                    </p:set>
                                    <p:animEffect transition="in" filter="fade">
                                      <p:cBhvr>
                                        <p:cTn id="7" dur="1"/>
                                        <p:tgtEl>
                                          <p:spTgt spid="2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8"/>
        <p:cNvGrpSpPr/>
        <p:nvPr/>
      </p:nvGrpSpPr>
      <p:grpSpPr>
        <a:xfrm>
          <a:off x="0" y="0"/>
          <a:ext cx="0" cy="0"/>
          <a:chOff x="0" y="0"/>
          <a:chExt cx="0" cy="0"/>
        </a:xfrm>
      </p:grpSpPr>
      <p:sp>
        <p:nvSpPr>
          <p:cNvPr id="2919" name="Google Shape;2919;p34"/>
          <p:cNvSpPr txBox="1">
            <a:spLocks noGrp="1"/>
          </p:cNvSpPr>
          <p:nvPr>
            <p:ph type="title" idx="4294967295"/>
          </p:nvPr>
        </p:nvSpPr>
        <p:spPr>
          <a:xfrm>
            <a:off x="2687579" y="204525"/>
            <a:ext cx="4806000" cy="9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4100"/>
              <a:t>An Entrepreneur…</a:t>
            </a:r>
            <a:endParaRPr sz="4100"/>
          </a:p>
        </p:txBody>
      </p:sp>
      <p:sp>
        <p:nvSpPr>
          <p:cNvPr id="2920" name="Google Shape;2920;p34"/>
          <p:cNvSpPr txBox="1">
            <a:spLocks noGrp="1"/>
          </p:cNvSpPr>
          <p:nvPr>
            <p:ph type="body" idx="4294967295"/>
          </p:nvPr>
        </p:nvSpPr>
        <p:spPr>
          <a:xfrm>
            <a:off x="3120702" y="1442496"/>
            <a:ext cx="3857614" cy="2258508"/>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2400"/>
              <a:buNone/>
            </a:pPr>
            <a:r>
              <a:rPr lang="en-US"/>
              <a:t>…is a person who starts a </a:t>
            </a:r>
            <a:r>
              <a:rPr lang="en-US" b="1">
                <a:solidFill>
                  <a:srgbClr val="002060"/>
                </a:solidFill>
              </a:rPr>
              <a:t>venture</a:t>
            </a:r>
            <a:r>
              <a:rPr lang="en-US"/>
              <a:t> to solve a problem or take advantage of an opportunity.</a:t>
            </a:r>
            <a:endParaRPr/>
          </a:p>
          <a:p>
            <a:pPr marL="0" lvl="0" indent="0" algn="l" rtl="0">
              <a:lnSpc>
                <a:spcPct val="115000"/>
              </a:lnSpc>
              <a:spcBef>
                <a:spcPts val="800"/>
              </a:spcBef>
              <a:spcAft>
                <a:spcPts val="0"/>
              </a:spcAft>
              <a:buSzPts val="2400"/>
              <a:buNone/>
            </a:pPr>
            <a:r>
              <a:rPr lang="en-US"/>
              <a:t>Their goal is to meet the needs and wants of customers, usually to make a profit.</a:t>
            </a:r>
            <a:endParaRPr/>
          </a:p>
          <a:p>
            <a:pPr marL="0" lvl="0" indent="0" algn="l" rtl="0">
              <a:lnSpc>
                <a:spcPct val="115000"/>
              </a:lnSpc>
              <a:spcBef>
                <a:spcPts val="800"/>
              </a:spcBef>
              <a:spcAft>
                <a:spcPts val="800"/>
              </a:spcAft>
              <a:buSzPts val="2400"/>
              <a:buNone/>
            </a:pPr>
            <a:endParaRPr sz="2200"/>
          </a:p>
        </p:txBody>
      </p:sp>
      <p:sp>
        <p:nvSpPr>
          <p:cNvPr id="2921" name="Google Shape;2921;p34"/>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11</a:t>
            </a:fld>
            <a:endParaRPr/>
          </a:p>
        </p:txBody>
      </p:sp>
      <p:pic>
        <p:nvPicPr>
          <p:cNvPr id="2922" name="Google Shape;2922;p34"/>
          <p:cNvPicPr preferRelativeResize="0"/>
          <p:nvPr/>
        </p:nvPicPr>
        <p:blipFill rotWithShape="1">
          <a:blip r:embed="rId3">
            <a:alphaModFix/>
          </a:blip>
          <a:srcRect l="5962" t="12189" b="13027"/>
          <a:stretch/>
        </p:blipFill>
        <p:spPr>
          <a:xfrm>
            <a:off x="-398024" y="866250"/>
            <a:ext cx="3411000" cy="3411000"/>
          </a:xfrm>
          <a:prstGeom prst="chord">
            <a:avLst>
              <a:gd name="adj1" fmla="val 13174523"/>
              <a:gd name="adj2" fmla="val 8428124"/>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6"/>
        <p:cNvGrpSpPr/>
        <p:nvPr/>
      </p:nvGrpSpPr>
      <p:grpSpPr>
        <a:xfrm>
          <a:off x="0" y="0"/>
          <a:ext cx="0" cy="0"/>
          <a:chOff x="0" y="0"/>
          <a:chExt cx="0" cy="0"/>
        </a:xfrm>
      </p:grpSpPr>
      <p:sp>
        <p:nvSpPr>
          <p:cNvPr id="2927" name="Google Shape;2927;p35"/>
          <p:cNvSpPr txBox="1">
            <a:spLocks noGrp="1"/>
          </p:cNvSpPr>
          <p:nvPr>
            <p:ph type="title" idx="4294967295"/>
          </p:nvPr>
        </p:nvSpPr>
        <p:spPr>
          <a:xfrm>
            <a:off x="2687566" y="204513"/>
            <a:ext cx="3318300" cy="941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4400"/>
              <a:t>A Venture…</a:t>
            </a:r>
            <a:endParaRPr sz="4400"/>
          </a:p>
        </p:txBody>
      </p:sp>
      <p:sp>
        <p:nvSpPr>
          <p:cNvPr id="2928" name="Google Shape;2928;p35"/>
          <p:cNvSpPr txBox="1">
            <a:spLocks noGrp="1"/>
          </p:cNvSpPr>
          <p:nvPr>
            <p:ph type="body" idx="4294967295"/>
          </p:nvPr>
        </p:nvSpPr>
        <p:spPr>
          <a:xfrm>
            <a:off x="2690575" y="1442496"/>
            <a:ext cx="4331370" cy="2258508"/>
          </a:xfrm>
          <a:prstGeom prst="rect">
            <a:avLst/>
          </a:prstGeom>
          <a:noFill/>
          <a:ln>
            <a:noFill/>
          </a:ln>
        </p:spPr>
        <p:txBody>
          <a:bodyPr spcFirstLastPara="1" wrap="square" lIns="0" tIns="0" rIns="0" bIns="0" anchor="t" anchorCtr="0">
            <a:noAutofit/>
          </a:bodyPr>
          <a:lstStyle/>
          <a:p>
            <a:pPr marL="0" lvl="0" indent="0" algn="l" rtl="0">
              <a:lnSpc>
                <a:spcPct val="107000"/>
              </a:lnSpc>
              <a:spcBef>
                <a:spcPts val="0"/>
              </a:spcBef>
              <a:spcAft>
                <a:spcPts val="0"/>
              </a:spcAft>
              <a:buSzPts val="1600"/>
              <a:buNone/>
            </a:pPr>
            <a:r>
              <a:rPr lang="en-US"/>
              <a:t>…is a business involving some risk, in return for profit that is reinvested into the business. </a:t>
            </a:r>
            <a:endParaRPr/>
          </a:p>
          <a:p>
            <a:pPr marL="0" lvl="0" indent="0" algn="l" rtl="0">
              <a:lnSpc>
                <a:spcPct val="107000"/>
              </a:lnSpc>
              <a:spcBef>
                <a:spcPts val="0"/>
              </a:spcBef>
              <a:spcAft>
                <a:spcPts val="0"/>
              </a:spcAft>
              <a:buSzPts val="1600"/>
              <a:buNone/>
            </a:pPr>
            <a:endParaRPr/>
          </a:p>
          <a:p>
            <a:pPr marL="0" lvl="0" indent="0" algn="l" rtl="0">
              <a:lnSpc>
                <a:spcPct val="107000"/>
              </a:lnSpc>
              <a:spcBef>
                <a:spcPts val="0"/>
              </a:spcBef>
              <a:spcAft>
                <a:spcPts val="0"/>
              </a:spcAft>
              <a:buSzPts val="1600"/>
              <a:buNone/>
            </a:pPr>
            <a:r>
              <a:rPr lang="en-US"/>
              <a:t>In the case of a not-for-profit, most of the profits will go to the cause, in order to fundraise or effect change.</a:t>
            </a:r>
            <a:endParaRPr sz="1800">
              <a:latin typeface="Arial"/>
              <a:ea typeface="Arial"/>
              <a:cs typeface="Arial"/>
              <a:sym typeface="Arial"/>
            </a:endParaRPr>
          </a:p>
          <a:p>
            <a:pPr marL="0" lvl="0" indent="0" algn="l" rtl="0">
              <a:lnSpc>
                <a:spcPct val="115000"/>
              </a:lnSpc>
              <a:spcBef>
                <a:spcPts val="0"/>
              </a:spcBef>
              <a:spcAft>
                <a:spcPts val="800"/>
              </a:spcAft>
              <a:buSzPts val="2400"/>
              <a:buNone/>
            </a:pPr>
            <a:endParaRPr sz="2200"/>
          </a:p>
        </p:txBody>
      </p:sp>
      <p:sp>
        <p:nvSpPr>
          <p:cNvPr id="2929" name="Google Shape;2929;p35"/>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12</a:t>
            </a:fld>
            <a:endParaRPr/>
          </a:p>
        </p:txBody>
      </p:sp>
      <p:pic>
        <p:nvPicPr>
          <p:cNvPr id="2930" name="Google Shape;2930;p35" descr="Top 10 startups by valuation in the world right now - Verdict"/>
          <p:cNvPicPr preferRelativeResize="0"/>
          <p:nvPr/>
        </p:nvPicPr>
        <p:blipFill rotWithShape="1">
          <a:blip r:embed="rId3">
            <a:alphaModFix/>
          </a:blip>
          <a:srcRect r="28422"/>
          <a:stretch/>
        </p:blipFill>
        <p:spPr>
          <a:xfrm>
            <a:off x="-1" y="1294054"/>
            <a:ext cx="2586789" cy="2624030"/>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4"/>
        <p:cNvGrpSpPr/>
        <p:nvPr/>
      </p:nvGrpSpPr>
      <p:grpSpPr>
        <a:xfrm>
          <a:off x="0" y="0"/>
          <a:ext cx="0" cy="0"/>
          <a:chOff x="0" y="0"/>
          <a:chExt cx="0" cy="0"/>
        </a:xfrm>
      </p:grpSpPr>
      <p:sp>
        <p:nvSpPr>
          <p:cNvPr id="2935" name="Google Shape;2935;p36"/>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a:t>Typical Entrepreneurial Activities</a:t>
            </a:r>
            <a:endParaRPr/>
          </a:p>
        </p:txBody>
      </p:sp>
      <p:sp>
        <p:nvSpPr>
          <p:cNvPr id="2936" name="Google Shape;2936;p36"/>
          <p:cNvSpPr txBox="1">
            <a:spLocks noGrp="1"/>
          </p:cNvSpPr>
          <p:nvPr>
            <p:ph type="body" idx="1"/>
          </p:nvPr>
        </p:nvSpPr>
        <p:spPr>
          <a:xfrm>
            <a:off x="702900" y="1348675"/>
            <a:ext cx="5914468" cy="3033900"/>
          </a:xfrm>
          <a:prstGeom prst="rect">
            <a:avLst/>
          </a:prstGeom>
          <a:noFill/>
          <a:ln>
            <a:noFill/>
          </a:ln>
        </p:spPr>
        <p:txBody>
          <a:bodyPr spcFirstLastPara="1" wrap="square" lIns="0" tIns="0" rIns="0" bIns="0" anchor="t" anchorCtr="0">
            <a:noAutofit/>
          </a:bodyPr>
          <a:lstStyle/>
          <a:p>
            <a:pPr marL="457200" lvl="0" indent="-381000" algn="l" rtl="0">
              <a:lnSpc>
                <a:spcPct val="115000"/>
              </a:lnSpc>
              <a:spcBef>
                <a:spcPts val="0"/>
              </a:spcBef>
              <a:spcAft>
                <a:spcPts val="0"/>
              </a:spcAft>
              <a:buSzPts val="2400"/>
              <a:buChar char="⊹"/>
            </a:pPr>
            <a:r>
              <a:rPr lang="en-US"/>
              <a:t>Business creation and development</a:t>
            </a:r>
            <a:endParaRPr/>
          </a:p>
          <a:p>
            <a:pPr marL="457200" lvl="0" indent="-381000" algn="l" rtl="0">
              <a:lnSpc>
                <a:spcPct val="115000"/>
              </a:lnSpc>
              <a:spcBef>
                <a:spcPts val="0"/>
              </a:spcBef>
              <a:spcAft>
                <a:spcPts val="0"/>
              </a:spcAft>
              <a:buSzPts val="2400"/>
              <a:buChar char="⊹"/>
            </a:pPr>
            <a:r>
              <a:rPr lang="en-US"/>
              <a:t>Fundraising</a:t>
            </a:r>
            <a:endParaRPr/>
          </a:p>
          <a:p>
            <a:pPr marL="457200" lvl="0" indent="-381000" algn="l" rtl="0">
              <a:lnSpc>
                <a:spcPct val="115000"/>
              </a:lnSpc>
              <a:spcBef>
                <a:spcPts val="0"/>
              </a:spcBef>
              <a:spcAft>
                <a:spcPts val="0"/>
              </a:spcAft>
              <a:buSzPts val="2400"/>
              <a:buChar char="⊹"/>
            </a:pPr>
            <a:r>
              <a:rPr lang="en-US"/>
              <a:t>School events</a:t>
            </a:r>
            <a:endParaRPr/>
          </a:p>
          <a:p>
            <a:pPr marL="457200" lvl="0" indent="-381000" algn="l" rtl="0">
              <a:lnSpc>
                <a:spcPct val="115000"/>
              </a:lnSpc>
              <a:spcBef>
                <a:spcPts val="0"/>
              </a:spcBef>
              <a:spcAft>
                <a:spcPts val="0"/>
              </a:spcAft>
              <a:buSzPts val="2400"/>
              <a:buChar char="⊹"/>
            </a:pPr>
            <a:r>
              <a:rPr lang="en-US"/>
              <a:t>Workplace activities (events, campaigns)</a:t>
            </a:r>
            <a:endParaRPr/>
          </a:p>
          <a:p>
            <a:pPr marL="457200" lvl="0" indent="-381000" algn="l" rtl="0">
              <a:lnSpc>
                <a:spcPct val="115000"/>
              </a:lnSpc>
              <a:spcBef>
                <a:spcPts val="0"/>
              </a:spcBef>
              <a:spcAft>
                <a:spcPts val="0"/>
              </a:spcAft>
              <a:buSzPts val="2400"/>
              <a:buChar char="⊹"/>
            </a:pPr>
            <a:r>
              <a:rPr lang="en-US"/>
              <a:t>Not-for-Profit Organizations</a:t>
            </a:r>
            <a:endParaRPr/>
          </a:p>
          <a:p>
            <a:pPr marL="457200" lvl="0" indent="-381000" algn="l" rtl="0">
              <a:lnSpc>
                <a:spcPct val="115000"/>
              </a:lnSpc>
              <a:spcBef>
                <a:spcPts val="0"/>
              </a:spcBef>
              <a:spcAft>
                <a:spcPts val="0"/>
              </a:spcAft>
              <a:buSzPts val="2400"/>
              <a:buChar char="⊹"/>
            </a:pPr>
            <a:r>
              <a:rPr lang="en-US"/>
              <a:t>Charities</a:t>
            </a:r>
            <a:endParaRPr/>
          </a:p>
          <a:p>
            <a:pPr marL="0" lvl="0" indent="0" algn="l" rtl="0">
              <a:lnSpc>
                <a:spcPct val="115000"/>
              </a:lnSpc>
              <a:spcBef>
                <a:spcPts val="800"/>
              </a:spcBef>
              <a:spcAft>
                <a:spcPts val="800"/>
              </a:spcAft>
              <a:buSzPts val="2400"/>
              <a:buNone/>
            </a:pPr>
            <a:r>
              <a:rPr lang="en-US" sz="2000"/>
              <a:t>Some ventures, like a school dance, are over in a short amount of time, others, like a business, will run for years</a:t>
            </a:r>
            <a:r>
              <a:rPr lang="en-US" sz="1800"/>
              <a:t>.</a:t>
            </a:r>
            <a:endParaRPr sz="1800"/>
          </a:p>
        </p:txBody>
      </p:sp>
      <p:sp>
        <p:nvSpPr>
          <p:cNvPr id="2937" name="Google Shape;2937;p36"/>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1"/>
        <p:cNvGrpSpPr/>
        <p:nvPr/>
      </p:nvGrpSpPr>
      <p:grpSpPr>
        <a:xfrm>
          <a:off x="0" y="0"/>
          <a:ext cx="0" cy="0"/>
          <a:chOff x="0" y="0"/>
          <a:chExt cx="0" cy="0"/>
        </a:xfrm>
      </p:grpSpPr>
      <p:sp>
        <p:nvSpPr>
          <p:cNvPr id="2942" name="Google Shape;2942;p37"/>
          <p:cNvSpPr txBox="1">
            <a:spLocks noGrp="1"/>
          </p:cNvSpPr>
          <p:nvPr>
            <p:ph type="title"/>
          </p:nvPr>
        </p:nvSpPr>
        <p:spPr>
          <a:xfrm>
            <a:off x="702900" y="685125"/>
            <a:ext cx="71802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3800"/>
              <a:t>Types of </a:t>
            </a:r>
            <a:endParaRPr sz="3800"/>
          </a:p>
          <a:p>
            <a:pPr marL="0" lvl="0" indent="0" algn="l" rtl="0">
              <a:lnSpc>
                <a:spcPct val="90000"/>
              </a:lnSpc>
              <a:spcBef>
                <a:spcPts val="0"/>
              </a:spcBef>
              <a:spcAft>
                <a:spcPts val="0"/>
              </a:spcAft>
              <a:buSzPts val="3400"/>
              <a:buNone/>
            </a:pPr>
            <a:r>
              <a:rPr lang="en-US" sz="3800"/>
              <a:t>Entrepreneurial Ventures</a:t>
            </a:r>
            <a:endParaRPr sz="3800"/>
          </a:p>
        </p:txBody>
      </p:sp>
      <p:sp>
        <p:nvSpPr>
          <p:cNvPr id="2943" name="Google Shape;2943;p37"/>
          <p:cNvSpPr txBox="1">
            <a:spLocks noGrp="1"/>
          </p:cNvSpPr>
          <p:nvPr>
            <p:ph type="body" idx="1"/>
          </p:nvPr>
        </p:nvSpPr>
        <p:spPr>
          <a:xfrm>
            <a:off x="302053" y="1156436"/>
            <a:ext cx="6114600" cy="3987000"/>
          </a:xfrm>
          <a:prstGeom prst="rect">
            <a:avLst/>
          </a:prstGeom>
          <a:noFill/>
          <a:ln>
            <a:noFill/>
          </a:ln>
        </p:spPr>
        <p:txBody>
          <a:bodyPr spcFirstLastPara="1" wrap="square" lIns="0" tIns="0" rIns="0" bIns="0" anchor="t" anchorCtr="0">
            <a:noAutofit/>
          </a:bodyPr>
          <a:lstStyle/>
          <a:p>
            <a:pPr marL="76200" lvl="0" indent="0" algn="l" rtl="0">
              <a:lnSpc>
                <a:spcPct val="115000"/>
              </a:lnSpc>
              <a:spcBef>
                <a:spcPts val="0"/>
              </a:spcBef>
              <a:spcAft>
                <a:spcPts val="0"/>
              </a:spcAft>
              <a:buSzPts val="2400"/>
              <a:buNone/>
            </a:pPr>
            <a:r>
              <a:rPr lang="en-US" sz="1800" b="1"/>
              <a:t>Small</a:t>
            </a:r>
            <a:r>
              <a:rPr lang="en-US" sz="1800"/>
              <a:t> </a:t>
            </a:r>
            <a:r>
              <a:rPr lang="en-US" sz="1800" b="1"/>
              <a:t>to medium sized enterprises (SME)</a:t>
            </a:r>
            <a:endParaRPr/>
          </a:p>
          <a:p>
            <a:pPr marL="914400" lvl="1" indent="-381000" algn="l" rtl="0">
              <a:lnSpc>
                <a:spcPct val="115000"/>
              </a:lnSpc>
              <a:spcBef>
                <a:spcPts val="800"/>
              </a:spcBef>
              <a:spcAft>
                <a:spcPts val="0"/>
              </a:spcAft>
              <a:buSzPts val="2400"/>
              <a:buChar char="×"/>
            </a:pPr>
            <a:r>
              <a:rPr lang="en-US" sz="1500"/>
              <a:t>The Canada Revenue Agency defines a small business as having less than 100 employees</a:t>
            </a:r>
            <a:endParaRPr/>
          </a:p>
          <a:p>
            <a:pPr marL="914400" lvl="1" indent="-381000" algn="l" rtl="0">
              <a:lnSpc>
                <a:spcPct val="115000"/>
              </a:lnSpc>
              <a:spcBef>
                <a:spcPts val="800"/>
              </a:spcBef>
              <a:spcAft>
                <a:spcPts val="0"/>
              </a:spcAft>
              <a:buSzPts val="2400"/>
              <a:buChar char="×"/>
            </a:pPr>
            <a:r>
              <a:rPr lang="en-US" sz="1500"/>
              <a:t>A medium sized business has over 100 employees and less than 500</a:t>
            </a:r>
            <a:endParaRPr/>
          </a:p>
          <a:p>
            <a:pPr marL="914400" lvl="1" indent="-381000" algn="l" rtl="0">
              <a:lnSpc>
                <a:spcPct val="115000"/>
              </a:lnSpc>
              <a:spcBef>
                <a:spcPts val="800"/>
              </a:spcBef>
              <a:spcAft>
                <a:spcPts val="0"/>
              </a:spcAft>
              <a:buSzPts val="2400"/>
              <a:buChar char="×"/>
            </a:pPr>
            <a:r>
              <a:rPr lang="en-US" sz="1500"/>
              <a:t>Approximately 98% of Canadian businesses are small</a:t>
            </a:r>
            <a:endParaRPr/>
          </a:p>
          <a:p>
            <a:pPr marL="533400" lvl="1" indent="0" algn="l" rtl="0">
              <a:lnSpc>
                <a:spcPct val="115000"/>
              </a:lnSpc>
              <a:spcBef>
                <a:spcPts val="800"/>
              </a:spcBef>
              <a:spcAft>
                <a:spcPts val="0"/>
              </a:spcAft>
              <a:buSzPts val="2400"/>
              <a:buNone/>
            </a:pPr>
            <a:endParaRPr sz="1500"/>
          </a:p>
          <a:p>
            <a:pPr marL="76200" lvl="0" indent="0" algn="l" rtl="0">
              <a:lnSpc>
                <a:spcPct val="115000"/>
              </a:lnSpc>
              <a:spcBef>
                <a:spcPts val="0"/>
              </a:spcBef>
              <a:spcAft>
                <a:spcPts val="0"/>
              </a:spcAft>
              <a:buSzPts val="2400"/>
              <a:buNone/>
            </a:pPr>
            <a:r>
              <a:rPr lang="en-US" sz="1800" b="1"/>
              <a:t>Home based</a:t>
            </a:r>
            <a:endParaRPr/>
          </a:p>
          <a:p>
            <a:pPr marL="914400" lvl="1" indent="-381000" algn="l" rtl="0">
              <a:lnSpc>
                <a:spcPct val="115000"/>
              </a:lnSpc>
              <a:spcBef>
                <a:spcPts val="800"/>
              </a:spcBef>
              <a:spcAft>
                <a:spcPts val="0"/>
              </a:spcAft>
              <a:buSzPts val="2400"/>
              <a:buChar char="×"/>
            </a:pPr>
            <a:r>
              <a:rPr lang="en-US" sz="1500"/>
              <a:t>Businesses are run out of the home, alone or with a few employees</a:t>
            </a:r>
            <a:endParaRPr/>
          </a:p>
          <a:p>
            <a:pPr marL="914400" lvl="1" indent="-228600" algn="l" rtl="0">
              <a:lnSpc>
                <a:spcPct val="115000"/>
              </a:lnSpc>
              <a:spcBef>
                <a:spcPts val="800"/>
              </a:spcBef>
              <a:spcAft>
                <a:spcPts val="0"/>
              </a:spcAft>
              <a:buSzPts val="2400"/>
              <a:buNone/>
            </a:pPr>
            <a:endParaRPr sz="1500"/>
          </a:p>
          <a:p>
            <a:pPr marL="76200" lvl="0" indent="0" algn="l" rtl="0">
              <a:lnSpc>
                <a:spcPct val="115000"/>
              </a:lnSpc>
              <a:spcBef>
                <a:spcPts val="0"/>
              </a:spcBef>
              <a:spcAft>
                <a:spcPts val="0"/>
              </a:spcAft>
              <a:buSzPts val="2400"/>
              <a:buNone/>
            </a:pPr>
            <a:r>
              <a:rPr lang="en-US" sz="1800" b="1"/>
              <a:t>Internet based</a:t>
            </a:r>
            <a:endParaRPr/>
          </a:p>
          <a:p>
            <a:pPr marL="914400" lvl="1" indent="-381000" algn="l" rtl="0">
              <a:lnSpc>
                <a:spcPct val="115000"/>
              </a:lnSpc>
              <a:spcBef>
                <a:spcPts val="800"/>
              </a:spcBef>
              <a:spcAft>
                <a:spcPts val="0"/>
              </a:spcAft>
              <a:buSzPts val="2400"/>
              <a:buChar char="×"/>
            </a:pPr>
            <a:r>
              <a:rPr lang="en-US" sz="1600"/>
              <a:t>Bu</a:t>
            </a:r>
            <a:r>
              <a:rPr lang="en-US" sz="1500"/>
              <a:t>siness is run online; no “bricks and mortar” stores</a:t>
            </a:r>
            <a:endParaRPr/>
          </a:p>
          <a:p>
            <a:pPr marL="914400" lvl="1" indent="-228600" algn="l" rtl="0">
              <a:lnSpc>
                <a:spcPct val="115000"/>
              </a:lnSpc>
              <a:spcBef>
                <a:spcPts val="800"/>
              </a:spcBef>
              <a:spcAft>
                <a:spcPts val="0"/>
              </a:spcAft>
              <a:buSzPts val="2400"/>
              <a:buNone/>
            </a:pPr>
            <a:endParaRPr sz="1600"/>
          </a:p>
          <a:p>
            <a:pPr marL="914400" lvl="1" indent="-228600" algn="l" rtl="0">
              <a:lnSpc>
                <a:spcPct val="115000"/>
              </a:lnSpc>
              <a:spcBef>
                <a:spcPts val="800"/>
              </a:spcBef>
              <a:spcAft>
                <a:spcPts val="0"/>
              </a:spcAft>
              <a:buSzPts val="2400"/>
              <a:buNone/>
            </a:pPr>
            <a:endParaRPr sz="1800"/>
          </a:p>
          <a:p>
            <a:pPr marL="457200" lvl="0" indent="-228600" algn="l" rtl="0">
              <a:lnSpc>
                <a:spcPct val="115000"/>
              </a:lnSpc>
              <a:spcBef>
                <a:spcPts val="0"/>
              </a:spcBef>
              <a:spcAft>
                <a:spcPts val="0"/>
              </a:spcAft>
              <a:buSzPts val="2400"/>
              <a:buNone/>
            </a:pPr>
            <a:endParaRPr sz="2000"/>
          </a:p>
          <a:p>
            <a:pPr marL="457200" lvl="0" indent="-228600" algn="l" rtl="0">
              <a:lnSpc>
                <a:spcPct val="115000"/>
              </a:lnSpc>
              <a:spcBef>
                <a:spcPts val="0"/>
              </a:spcBef>
              <a:spcAft>
                <a:spcPts val="0"/>
              </a:spcAft>
              <a:buSzPts val="2400"/>
              <a:buNone/>
            </a:pPr>
            <a:endParaRPr sz="2000"/>
          </a:p>
          <a:p>
            <a:pPr marL="914400" lvl="1" indent="-228600" algn="l" rtl="0">
              <a:lnSpc>
                <a:spcPct val="115000"/>
              </a:lnSpc>
              <a:spcBef>
                <a:spcPts val="800"/>
              </a:spcBef>
              <a:spcAft>
                <a:spcPts val="0"/>
              </a:spcAft>
              <a:buSzPts val="2400"/>
              <a:buNone/>
            </a:pPr>
            <a:endParaRPr sz="2000"/>
          </a:p>
        </p:txBody>
      </p:sp>
      <p:sp>
        <p:nvSpPr>
          <p:cNvPr id="2944" name="Google Shape;2944;p37"/>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8"/>
        <p:cNvGrpSpPr/>
        <p:nvPr/>
      </p:nvGrpSpPr>
      <p:grpSpPr>
        <a:xfrm>
          <a:off x="0" y="0"/>
          <a:ext cx="0" cy="0"/>
          <a:chOff x="0" y="0"/>
          <a:chExt cx="0" cy="0"/>
        </a:xfrm>
      </p:grpSpPr>
      <p:sp>
        <p:nvSpPr>
          <p:cNvPr id="2949" name="Google Shape;2949;p38"/>
          <p:cNvSpPr txBox="1">
            <a:spLocks noGrp="1"/>
          </p:cNvSpPr>
          <p:nvPr>
            <p:ph type="title"/>
          </p:nvPr>
        </p:nvSpPr>
        <p:spPr>
          <a:xfrm>
            <a:off x="724950" y="652650"/>
            <a:ext cx="7694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3800"/>
              <a:t>Types of </a:t>
            </a:r>
            <a:endParaRPr sz="3800"/>
          </a:p>
          <a:p>
            <a:pPr marL="0" lvl="0" indent="0" algn="l" rtl="0">
              <a:lnSpc>
                <a:spcPct val="90000"/>
              </a:lnSpc>
              <a:spcBef>
                <a:spcPts val="0"/>
              </a:spcBef>
              <a:spcAft>
                <a:spcPts val="0"/>
              </a:spcAft>
              <a:buSzPts val="3400"/>
              <a:buNone/>
            </a:pPr>
            <a:r>
              <a:rPr lang="en-US" sz="3800"/>
              <a:t>Entrepreneurial Ventures</a:t>
            </a:r>
            <a:endParaRPr sz="3800"/>
          </a:p>
        </p:txBody>
      </p:sp>
      <p:sp>
        <p:nvSpPr>
          <p:cNvPr id="2950" name="Google Shape;2950;p38"/>
          <p:cNvSpPr txBox="1">
            <a:spLocks noGrp="1"/>
          </p:cNvSpPr>
          <p:nvPr>
            <p:ph type="body" idx="1"/>
          </p:nvPr>
        </p:nvSpPr>
        <p:spPr>
          <a:xfrm>
            <a:off x="273217" y="1246477"/>
            <a:ext cx="6569100" cy="3321000"/>
          </a:xfrm>
          <a:prstGeom prst="rect">
            <a:avLst/>
          </a:prstGeom>
          <a:noFill/>
          <a:ln>
            <a:noFill/>
          </a:ln>
        </p:spPr>
        <p:txBody>
          <a:bodyPr spcFirstLastPara="1" wrap="square" lIns="0" tIns="0" rIns="0" bIns="0" anchor="t" anchorCtr="0">
            <a:noAutofit/>
          </a:bodyPr>
          <a:lstStyle/>
          <a:p>
            <a:pPr marL="76200" lvl="0" indent="0" algn="l" rtl="0">
              <a:lnSpc>
                <a:spcPct val="115000"/>
              </a:lnSpc>
              <a:spcBef>
                <a:spcPts val="0"/>
              </a:spcBef>
              <a:spcAft>
                <a:spcPts val="0"/>
              </a:spcAft>
              <a:buSzPts val="2400"/>
              <a:buNone/>
            </a:pPr>
            <a:r>
              <a:rPr lang="en-US" sz="2000" b="1"/>
              <a:t>Franchise</a:t>
            </a:r>
            <a:endParaRPr/>
          </a:p>
          <a:p>
            <a:pPr marL="914400" lvl="1" indent="-381000" algn="l" rtl="0">
              <a:lnSpc>
                <a:spcPct val="115000"/>
              </a:lnSpc>
              <a:spcBef>
                <a:spcPts val="800"/>
              </a:spcBef>
              <a:spcAft>
                <a:spcPts val="0"/>
              </a:spcAft>
              <a:buSzPts val="2400"/>
              <a:buChar char="×"/>
            </a:pPr>
            <a:r>
              <a:rPr lang="en-US" sz="1500"/>
              <a:t>An entrepreneur buys into the franchise; has to follow the rules of the franchise, but is running their own location</a:t>
            </a:r>
            <a:endParaRPr/>
          </a:p>
          <a:p>
            <a:pPr marL="914400" lvl="1" indent="-381000" algn="l" rtl="0">
              <a:lnSpc>
                <a:spcPct val="115000"/>
              </a:lnSpc>
              <a:spcBef>
                <a:spcPts val="800"/>
              </a:spcBef>
              <a:spcAft>
                <a:spcPts val="0"/>
              </a:spcAft>
              <a:buSzPts val="2400"/>
              <a:buChar char="×"/>
            </a:pPr>
            <a:r>
              <a:rPr lang="en-US" sz="1500"/>
              <a:t>Examples: Tim Hortons, Boston Pizza, Fix Auto</a:t>
            </a:r>
            <a:endParaRPr/>
          </a:p>
          <a:p>
            <a:pPr marL="76200" lvl="0" indent="0" algn="l" rtl="0">
              <a:lnSpc>
                <a:spcPct val="115000"/>
              </a:lnSpc>
              <a:spcBef>
                <a:spcPts val="0"/>
              </a:spcBef>
              <a:spcAft>
                <a:spcPts val="0"/>
              </a:spcAft>
              <a:buSzPts val="2400"/>
              <a:buNone/>
            </a:pPr>
            <a:r>
              <a:rPr lang="en-US" sz="2000" b="1"/>
              <a:t>Social</a:t>
            </a:r>
            <a:endParaRPr/>
          </a:p>
          <a:p>
            <a:pPr marL="914400" lvl="1" indent="-381000" algn="l" rtl="0">
              <a:lnSpc>
                <a:spcPct val="115000"/>
              </a:lnSpc>
              <a:spcBef>
                <a:spcPts val="800"/>
              </a:spcBef>
              <a:spcAft>
                <a:spcPts val="0"/>
              </a:spcAft>
              <a:buSzPts val="2400"/>
              <a:buChar char="×"/>
            </a:pPr>
            <a:r>
              <a:rPr lang="en-US" sz="1500"/>
              <a:t>Also called not-for-profit</a:t>
            </a:r>
            <a:endParaRPr/>
          </a:p>
          <a:p>
            <a:pPr marL="914400" lvl="1" indent="-381000" algn="l" rtl="0">
              <a:lnSpc>
                <a:spcPct val="115000"/>
              </a:lnSpc>
              <a:spcBef>
                <a:spcPts val="800"/>
              </a:spcBef>
              <a:spcAft>
                <a:spcPts val="0"/>
              </a:spcAft>
              <a:buSzPts val="2400"/>
              <a:buChar char="×"/>
            </a:pPr>
            <a:r>
              <a:rPr lang="en-US" sz="1500"/>
              <a:t>Create a business to solve social issues</a:t>
            </a:r>
            <a:endParaRPr/>
          </a:p>
          <a:p>
            <a:pPr marL="76200" lvl="0" indent="0" algn="l" rtl="0">
              <a:lnSpc>
                <a:spcPct val="115000"/>
              </a:lnSpc>
              <a:spcBef>
                <a:spcPts val="0"/>
              </a:spcBef>
              <a:spcAft>
                <a:spcPts val="0"/>
              </a:spcAft>
              <a:buSzPts val="2400"/>
              <a:buNone/>
            </a:pPr>
            <a:r>
              <a:rPr lang="en-US" sz="1800" b="1"/>
              <a:t>High Potential</a:t>
            </a:r>
            <a:endParaRPr/>
          </a:p>
          <a:p>
            <a:pPr marL="914400" lvl="1" indent="-381000" algn="l" rtl="0">
              <a:lnSpc>
                <a:spcPct val="115000"/>
              </a:lnSpc>
              <a:spcBef>
                <a:spcPts val="800"/>
              </a:spcBef>
              <a:spcAft>
                <a:spcPts val="0"/>
              </a:spcAft>
              <a:buSzPts val="2400"/>
              <a:buChar char="×"/>
            </a:pPr>
            <a:r>
              <a:rPr lang="en-US" sz="1500"/>
              <a:t>Usually technology and internet based</a:t>
            </a:r>
            <a:endParaRPr/>
          </a:p>
          <a:p>
            <a:pPr marL="914400" lvl="1" indent="-381000" algn="l" rtl="0">
              <a:lnSpc>
                <a:spcPct val="115000"/>
              </a:lnSpc>
              <a:spcBef>
                <a:spcPts val="800"/>
              </a:spcBef>
              <a:spcAft>
                <a:spcPts val="0"/>
              </a:spcAft>
              <a:buSzPts val="2400"/>
              <a:buChar char="×"/>
            </a:pPr>
            <a:r>
              <a:rPr lang="en-US" sz="1500"/>
              <a:t>Fast-paced, quick growth</a:t>
            </a:r>
            <a:endParaRPr/>
          </a:p>
          <a:p>
            <a:pPr marL="914400" lvl="1" indent="-228600" algn="l" rtl="0">
              <a:lnSpc>
                <a:spcPct val="115000"/>
              </a:lnSpc>
              <a:spcBef>
                <a:spcPts val="800"/>
              </a:spcBef>
              <a:spcAft>
                <a:spcPts val="0"/>
              </a:spcAft>
              <a:buSzPts val="2400"/>
              <a:buNone/>
            </a:pPr>
            <a:endParaRPr sz="1800"/>
          </a:p>
          <a:p>
            <a:pPr marL="533400" lvl="1" indent="0" algn="l" rtl="0">
              <a:lnSpc>
                <a:spcPct val="115000"/>
              </a:lnSpc>
              <a:spcBef>
                <a:spcPts val="800"/>
              </a:spcBef>
              <a:spcAft>
                <a:spcPts val="0"/>
              </a:spcAft>
              <a:buSzPts val="2400"/>
              <a:buNone/>
            </a:pPr>
            <a:endParaRPr sz="1800"/>
          </a:p>
          <a:p>
            <a:pPr marL="914400" lvl="1" indent="-228600" algn="l" rtl="0">
              <a:lnSpc>
                <a:spcPct val="115000"/>
              </a:lnSpc>
              <a:spcBef>
                <a:spcPts val="800"/>
              </a:spcBef>
              <a:spcAft>
                <a:spcPts val="0"/>
              </a:spcAft>
              <a:buSzPts val="2400"/>
              <a:buNone/>
            </a:pPr>
            <a:endParaRPr sz="1800"/>
          </a:p>
          <a:p>
            <a:pPr marL="457200" lvl="0" indent="-228600" algn="l" rtl="0">
              <a:lnSpc>
                <a:spcPct val="115000"/>
              </a:lnSpc>
              <a:spcBef>
                <a:spcPts val="0"/>
              </a:spcBef>
              <a:spcAft>
                <a:spcPts val="0"/>
              </a:spcAft>
              <a:buSzPts val="2400"/>
              <a:buNone/>
            </a:pPr>
            <a:endParaRPr sz="2000"/>
          </a:p>
          <a:p>
            <a:pPr marL="457200" lvl="0" indent="-228600" algn="l" rtl="0">
              <a:lnSpc>
                <a:spcPct val="115000"/>
              </a:lnSpc>
              <a:spcBef>
                <a:spcPts val="0"/>
              </a:spcBef>
              <a:spcAft>
                <a:spcPts val="0"/>
              </a:spcAft>
              <a:buSzPts val="2400"/>
              <a:buNone/>
            </a:pPr>
            <a:endParaRPr sz="2000"/>
          </a:p>
          <a:p>
            <a:pPr marL="914400" lvl="1" indent="-228600" algn="l" rtl="0">
              <a:lnSpc>
                <a:spcPct val="115000"/>
              </a:lnSpc>
              <a:spcBef>
                <a:spcPts val="800"/>
              </a:spcBef>
              <a:spcAft>
                <a:spcPts val="0"/>
              </a:spcAft>
              <a:buSzPts val="2400"/>
              <a:buNone/>
            </a:pPr>
            <a:endParaRPr sz="2000"/>
          </a:p>
        </p:txBody>
      </p:sp>
      <p:sp>
        <p:nvSpPr>
          <p:cNvPr id="2951" name="Google Shape;2951;p38"/>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955"/>
        <p:cNvGrpSpPr/>
        <p:nvPr/>
      </p:nvGrpSpPr>
      <p:grpSpPr>
        <a:xfrm>
          <a:off x="0" y="0"/>
          <a:ext cx="0" cy="0"/>
          <a:chOff x="0" y="0"/>
          <a:chExt cx="0" cy="0"/>
        </a:xfrm>
      </p:grpSpPr>
      <p:sp>
        <p:nvSpPr>
          <p:cNvPr id="2956" name="Google Shape;2956;p39"/>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4000"/>
              <a:t>Venture Capitalists</a:t>
            </a:r>
            <a:endParaRPr/>
          </a:p>
        </p:txBody>
      </p:sp>
      <p:sp>
        <p:nvSpPr>
          <p:cNvPr id="2957" name="Google Shape;2957;p39"/>
          <p:cNvSpPr txBox="1">
            <a:spLocks noGrp="1"/>
          </p:cNvSpPr>
          <p:nvPr>
            <p:ph type="body" idx="2"/>
          </p:nvPr>
        </p:nvSpPr>
        <p:spPr>
          <a:xfrm>
            <a:off x="103950" y="1369500"/>
            <a:ext cx="3901553" cy="3026100"/>
          </a:xfrm>
          <a:prstGeom prst="rect">
            <a:avLst/>
          </a:prstGeom>
          <a:noFill/>
          <a:ln>
            <a:noFill/>
          </a:ln>
        </p:spPr>
        <p:txBody>
          <a:bodyPr spcFirstLastPara="1" wrap="square" lIns="0" tIns="0" rIns="0" bIns="0" anchor="t" anchorCtr="0">
            <a:noAutofit/>
          </a:bodyPr>
          <a:lstStyle/>
          <a:p>
            <a:pPr marL="457200" lvl="0" indent="-355600" algn="l" rtl="0">
              <a:lnSpc>
                <a:spcPct val="115000"/>
              </a:lnSpc>
              <a:spcBef>
                <a:spcPts val="0"/>
              </a:spcBef>
              <a:spcAft>
                <a:spcPts val="0"/>
              </a:spcAft>
              <a:buSzPts val="2000"/>
              <a:buChar char="⊹"/>
            </a:pPr>
            <a:r>
              <a:rPr lang="en-US" sz="1800"/>
              <a:t>If you have watched </a:t>
            </a:r>
            <a:r>
              <a:rPr lang="en-US" sz="1800" b="1"/>
              <a:t>Dragon’s Den </a:t>
            </a:r>
            <a:r>
              <a:rPr lang="en-US" sz="1800"/>
              <a:t>or </a:t>
            </a:r>
            <a:r>
              <a:rPr lang="en-US" sz="1800" b="1"/>
              <a:t>Shark Tank</a:t>
            </a:r>
            <a:r>
              <a:rPr lang="en-US" sz="1800"/>
              <a:t>, then you have watched Venture Capitalists in action</a:t>
            </a:r>
            <a:endParaRPr/>
          </a:p>
          <a:p>
            <a:pPr marL="457200" lvl="0" indent="-228600" algn="l" rtl="0">
              <a:lnSpc>
                <a:spcPct val="115000"/>
              </a:lnSpc>
              <a:spcBef>
                <a:spcPts val="0"/>
              </a:spcBef>
              <a:spcAft>
                <a:spcPts val="0"/>
              </a:spcAft>
              <a:buSzPts val="2000"/>
              <a:buNone/>
            </a:pPr>
            <a:endParaRPr sz="1800"/>
          </a:p>
          <a:p>
            <a:pPr marL="457200" lvl="0" indent="-355600" algn="l" rtl="0">
              <a:lnSpc>
                <a:spcPct val="115000"/>
              </a:lnSpc>
              <a:spcBef>
                <a:spcPts val="0"/>
              </a:spcBef>
              <a:spcAft>
                <a:spcPts val="0"/>
              </a:spcAft>
              <a:buSzPts val="2000"/>
              <a:buChar char="⊹"/>
            </a:pPr>
            <a:r>
              <a:rPr lang="en-US" sz="1800"/>
              <a:t>Venture Capitalist (like the Dragons) are business owners that will invest their money (capital) and expertise into another business that is getting started</a:t>
            </a:r>
            <a:endParaRPr/>
          </a:p>
        </p:txBody>
      </p:sp>
      <p:sp>
        <p:nvSpPr>
          <p:cNvPr id="2958" name="Google Shape;2958;p39"/>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16</a:t>
            </a:fld>
            <a:endParaRPr/>
          </a:p>
        </p:txBody>
      </p:sp>
      <p:pic>
        <p:nvPicPr>
          <p:cNvPr id="2959" name="Google Shape;2959;p39"/>
          <p:cNvPicPr preferRelativeResize="0"/>
          <p:nvPr/>
        </p:nvPicPr>
        <p:blipFill rotWithShape="1">
          <a:blip r:embed="rId3">
            <a:alphaModFix/>
          </a:blip>
          <a:srcRect l="17500" t="32312" r="20599" b="11832"/>
          <a:stretch/>
        </p:blipFill>
        <p:spPr>
          <a:xfrm>
            <a:off x="4280875" y="1369500"/>
            <a:ext cx="4457403" cy="25594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3"/>
        <p:cNvGrpSpPr/>
        <p:nvPr/>
      </p:nvGrpSpPr>
      <p:grpSpPr>
        <a:xfrm>
          <a:off x="0" y="0"/>
          <a:ext cx="0" cy="0"/>
          <a:chOff x="0" y="0"/>
          <a:chExt cx="0" cy="0"/>
        </a:xfrm>
      </p:grpSpPr>
      <p:sp>
        <p:nvSpPr>
          <p:cNvPr id="2964" name="Google Shape;2964;p40"/>
          <p:cNvSpPr txBox="1">
            <a:spLocks noGrp="1"/>
          </p:cNvSpPr>
          <p:nvPr>
            <p:ph type="title" idx="4294967295"/>
          </p:nvPr>
        </p:nvSpPr>
        <p:spPr>
          <a:xfrm>
            <a:off x="178676" y="617375"/>
            <a:ext cx="63402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3800">
                <a:solidFill>
                  <a:srgbClr val="0A0A9A"/>
                </a:solidFill>
              </a:rPr>
              <a:t>Some Famous </a:t>
            </a:r>
            <a:endParaRPr sz="3800">
              <a:solidFill>
                <a:srgbClr val="0A0A9A"/>
              </a:solidFill>
            </a:endParaRPr>
          </a:p>
          <a:p>
            <a:pPr marL="0" lvl="0" indent="0" algn="l" rtl="0">
              <a:lnSpc>
                <a:spcPct val="90000"/>
              </a:lnSpc>
              <a:spcBef>
                <a:spcPts val="0"/>
              </a:spcBef>
              <a:spcAft>
                <a:spcPts val="0"/>
              </a:spcAft>
              <a:buSzPts val="3400"/>
              <a:buNone/>
            </a:pPr>
            <a:r>
              <a:rPr lang="en-US" sz="3800">
                <a:solidFill>
                  <a:srgbClr val="0A0A9A"/>
                </a:solidFill>
              </a:rPr>
              <a:t>Canadian Entrepreneurs</a:t>
            </a:r>
            <a:endParaRPr sz="3800">
              <a:solidFill>
                <a:srgbClr val="0A0A9A"/>
              </a:solidFill>
            </a:endParaRPr>
          </a:p>
        </p:txBody>
      </p:sp>
      <p:sp>
        <p:nvSpPr>
          <p:cNvPr id="2965" name="Google Shape;2965;p40"/>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solidFill>
                  <a:schemeClr val="lt1"/>
                </a:solidFill>
              </a:rPr>
              <a:t>17</a:t>
            </a:fld>
            <a:endParaRPr>
              <a:solidFill>
                <a:schemeClr val="lt1"/>
              </a:solidFill>
            </a:endParaRPr>
          </a:p>
        </p:txBody>
      </p:sp>
      <p:sp>
        <p:nvSpPr>
          <p:cNvPr id="2966" name="Google Shape;2966;p40"/>
          <p:cNvSpPr txBox="1"/>
          <p:nvPr/>
        </p:nvSpPr>
        <p:spPr>
          <a:xfrm>
            <a:off x="414152" y="3332161"/>
            <a:ext cx="1413300" cy="696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Linda Hasenfratz</a:t>
            </a:r>
            <a:br>
              <a:rPr lang="en-US" sz="1400" b="0" i="0" u="none" strike="noStrike" cap="none">
                <a:solidFill>
                  <a:schemeClr val="dk1"/>
                </a:solidFill>
                <a:latin typeface="Arial"/>
                <a:ea typeface="Arial"/>
                <a:cs typeface="Arial"/>
                <a:sym typeface="Arial"/>
              </a:rPr>
            </a:br>
            <a:r>
              <a:rPr lang="en-US" sz="800" b="1" i="0" u="none" strike="noStrike" cap="none">
                <a:solidFill>
                  <a:schemeClr val="dk1"/>
                </a:solidFill>
                <a:latin typeface="Arial"/>
                <a:ea typeface="Arial"/>
                <a:cs typeface="Arial"/>
                <a:sym typeface="Arial"/>
              </a:rPr>
              <a:t>CEO OF LINAMAR</a:t>
            </a:r>
            <a:endParaRPr/>
          </a:p>
          <a:p>
            <a:pPr marL="0" marR="0" lvl="0" indent="0" algn="ctr" rtl="0">
              <a:lnSpc>
                <a:spcPct val="100000"/>
              </a:lnSpc>
              <a:spcBef>
                <a:spcPts val="40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Linda’s dad founded this Guelph-based auto parts maker in the family’s basement.</a:t>
            </a:r>
            <a:endParaRPr/>
          </a:p>
          <a:p>
            <a:pPr marL="0" marR="0" lvl="0" indent="0" algn="ctr" rtl="0">
              <a:lnSpc>
                <a:spcPct val="100000"/>
              </a:lnSpc>
              <a:spcBef>
                <a:spcPts val="40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She began her career at Linamar in 1990 as a machine operator. She became the company's CEO in 2002. </a:t>
            </a:r>
            <a:endParaRPr/>
          </a:p>
          <a:p>
            <a:pPr marL="0" marR="0" lvl="0" indent="0" algn="ctr" rtl="0">
              <a:lnSpc>
                <a:spcPct val="100000"/>
              </a:lnSpc>
              <a:spcBef>
                <a:spcPts val="400"/>
              </a:spcBef>
              <a:spcAft>
                <a:spcPts val="40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967" name="Google Shape;2967;p40"/>
          <p:cNvSpPr txBox="1"/>
          <p:nvPr/>
        </p:nvSpPr>
        <p:spPr>
          <a:xfrm>
            <a:off x="2473547" y="3372825"/>
            <a:ext cx="1413300" cy="696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Brian Baeulmer</a:t>
            </a:r>
            <a:br>
              <a:rPr lang="en-US" sz="1400" b="0" i="0" u="none" strike="noStrike" cap="none">
                <a:solidFill>
                  <a:schemeClr val="dk1"/>
                </a:solidFill>
                <a:latin typeface="Arial"/>
                <a:ea typeface="Arial"/>
                <a:cs typeface="Arial"/>
                <a:sym typeface="Arial"/>
              </a:rPr>
            </a:br>
            <a:r>
              <a:rPr lang="en-US" sz="800" b="1" i="0" u="none" strike="noStrike" cap="none">
                <a:solidFill>
                  <a:schemeClr val="dk1"/>
                </a:solidFill>
                <a:latin typeface="Arial"/>
                <a:ea typeface="Arial"/>
                <a:cs typeface="Arial"/>
                <a:sym typeface="Arial"/>
              </a:rPr>
              <a:t>CONTRACTER AND TV PERSONALITY</a:t>
            </a:r>
            <a:endParaRPr sz="800" b="1" i="0" u="none" strike="noStrike" cap="none">
              <a:solidFill>
                <a:schemeClr val="dk1"/>
              </a:solidFill>
              <a:latin typeface="Arial"/>
              <a:ea typeface="Arial"/>
              <a:cs typeface="Arial"/>
              <a:sym typeface="Arial"/>
            </a:endParaRPr>
          </a:p>
          <a:p>
            <a:pPr marL="0" marR="0" lvl="0" indent="0" algn="ctr" rtl="0">
              <a:lnSpc>
                <a:spcPct val="100000"/>
              </a:lnSpc>
              <a:spcBef>
                <a:spcPts val="40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As a contractor and businessman, he turned those careers into a series of TV shows centred around home renovations in Canada and expanded to resort renovations in the Bahamas.</a:t>
            </a: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400"/>
              </a:spcBef>
              <a:spcAft>
                <a:spcPts val="40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968" name="Google Shape;2968;p40"/>
          <p:cNvSpPr txBox="1"/>
          <p:nvPr/>
        </p:nvSpPr>
        <p:spPr>
          <a:xfrm>
            <a:off x="4475463" y="3357460"/>
            <a:ext cx="1413300" cy="696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200" b="1" i="0" u="none" strike="noStrike" cap="none">
                <a:solidFill>
                  <a:schemeClr val="dk1"/>
                </a:solidFill>
                <a:latin typeface="Arial"/>
                <a:ea typeface="Arial"/>
                <a:cs typeface="Arial"/>
                <a:sym typeface="Arial"/>
              </a:rPr>
              <a:t>Mike Lazaridis</a:t>
            </a:r>
            <a:endParaRPr/>
          </a:p>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dk1"/>
                </a:solidFill>
                <a:latin typeface="Arial"/>
                <a:ea typeface="Arial"/>
                <a:cs typeface="Arial"/>
                <a:sym typeface="Arial"/>
              </a:rPr>
              <a:t>FOUNDER AND FORMER </a:t>
            </a:r>
            <a:endParaRPr/>
          </a:p>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dk1"/>
                </a:solidFill>
                <a:latin typeface="Arial"/>
                <a:ea typeface="Arial"/>
                <a:cs typeface="Arial"/>
                <a:sym typeface="Arial"/>
              </a:rPr>
              <a:t>CO-CEO BLACKBERRY</a:t>
            </a:r>
            <a:endParaRPr/>
          </a:p>
          <a:p>
            <a:pPr marL="0" marR="0" lvl="0" indent="0" algn="ctr" rtl="0">
              <a:lnSpc>
                <a:spcPct val="100000"/>
              </a:lnSpc>
              <a:spcBef>
                <a:spcPts val="40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He  pioneered many technological innovations that impoecws mobile communications worldwide.</a:t>
            </a:r>
            <a:endParaRPr/>
          </a:p>
          <a:p>
            <a:pPr marL="0" marR="0" lvl="0" indent="0" algn="ctr" rtl="0">
              <a:lnSpc>
                <a:spcPct val="100000"/>
              </a:lnSpc>
              <a:spcBef>
                <a:spcPts val="40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Recipient of the Order of Canada, the Order of Ontario, and is a Fellow of the Royal Society.</a:t>
            </a: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400"/>
              </a:spcBef>
              <a:spcAft>
                <a:spcPts val="40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969" name="Google Shape;2969;p40"/>
          <p:cNvSpPr txBox="1"/>
          <p:nvPr/>
        </p:nvSpPr>
        <p:spPr>
          <a:xfrm>
            <a:off x="6172500" y="3372825"/>
            <a:ext cx="1504650" cy="80865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Manjit Minhas</a:t>
            </a:r>
            <a:br>
              <a:rPr lang="en-US" sz="1400" b="0" i="0" u="none" strike="noStrike" cap="none">
                <a:solidFill>
                  <a:schemeClr val="dk1"/>
                </a:solidFill>
                <a:latin typeface="Arial"/>
                <a:ea typeface="Arial"/>
                <a:cs typeface="Arial"/>
                <a:sym typeface="Arial"/>
              </a:rPr>
            </a:br>
            <a:r>
              <a:rPr lang="en-US" sz="800" b="0" i="0" u="none" strike="noStrike" cap="none">
                <a:solidFill>
                  <a:schemeClr val="dk1"/>
                </a:solidFill>
                <a:latin typeface="Arial"/>
                <a:ea typeface="Arial"/>
                <a:cs typeface="Arial"/>
                <a:sym typeface="Arial"/>
              </a:rPr>
              <a:t> </a:t>
            </a:r>
            <a:r>
              <a:rPr lang="en-US" sz="800" b="1" i="0" u="none" strike="noStrike" cap="none">
                <a:solidFill>
                  <a:schemeClr val="dk1"/>
                </a:solidFill>
                <a:latin typeface="Arial"/>
                <a:ea typeface="Arial"/>
                <a:cs typeface="Arial"/>
                <a:sym typeface="Arial"/>
              </a:rPr>
              <a:t>CEO OF MINHAS BREWERY</a:t>
            </a:r>
            <a:endParaRPr sz="8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She is the co-founder and CEO of Minhas Breweries &amp; Distillery. </a:t>
            </a:r>
            <a:endParaRPr/>
          </a:p>
          <a:p>
            <a:pPr marL="0" marR="0" lvl="0" indent="0" algn="ctr" rtl="0">
              <a:lnSpc>
                <a:spcPct val="100000"/>
              </a:lnSpc>
              <a:spcBef>
                <a:spcPts val="0"/>
              </a:spcBef>
              <a:spcAft>
                <a:spcPts val="0"/>
              </a:spcAft>
              <a:buNone/>
            </a:pP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900" b="0" i="0" u="none" strike="noStrike" cap="none">
                <a:solidFill>
                  <a:schemeClr val="dk1"/>
                </a:solidFill>
                <a:latin typeface="Arial"/>
                <a:ea typeface="Arial"/>
                <a:cs typeface="Arial"/>
                <a:sym typeface="Arial"/>
              </a:rPr>
              <a:t>Manjit has been one of the Dragons on Dragons’ Den since 2015.</a:t>
            </a:r>
            <a:endParaRPr/>
          </a:p>
          <a:p>
            <a:pPr marL="0" marR="0" lvl="0" indent="0" algn="ctr" rtl="0">
              <a:lnSpc>
                <a:spcPct val="100000"/>
              </a:lnSpc>
              <a:spcBef>
                <a:spcPts val="40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400"/>
              </a:spcBef>
              <a:spcAft>
                <a:spcPts val="40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970" name="Google Shape;2970;p40" descr="Linda Hasenfratz Net Worth"/>
          <p:cNvPicPr preferRelativeResize="0"/>
          <p:nvPr/>
        </p:nvPicPr>
        <p:blipFill rotWithShape="1">
          <a:blip r:embed="rId3">
            <a:alphaModFix/>
          </a:blip>
          <a:srcRect/>
          <a:stretch/>
        </p:blipFill>
        <p:spPr>
          <a:xfrm>
            <a:off x="178667" y="1422327"/>
            <a:ext cx="2029715" cy="1804465"/>
          </a:xfrm>
          <a:prstGeom prst="ellipse">
            <a:avLst/>
          </a:prstGeom>
          <a:noFill/>
          <a:ln>
            <a:noFill/>
          </a:ln>
        </p:spPr>
      </p:pic>
      <p:pic>
        <p:nvPicPr>
          <p:cNvPr id="2971" name="Google Shape;2971;p40" descr="Bryan Baeumler Net Worth 2021 (Yearly Income With Sources)"/>
          <p:cNvPicPr preferRelativeResize="0"/>
          <p:nvPr/>
        </p:nvPicPr>
        <p:blipFill rotWithShape="1">
          <a:blip r:embed="rId4">
            <a:alphaModFix/>
          </a:blip>
          <a:srcRect/>
          <a:stretch/>
        </p:blipFill>
        <p:spPr>
          <a:xfrm>
            <a:off x="2208155" y="1376963"/>
            <a:ext cx="1929115" cy="1849829"/>
          </a:xfrm>
          <a:prstGeom prst="ellipse">
            <a:avLst/>
          </a:prstGeom>
          <a:noFill/>
          <a:ln>
            <a:noFill/>
          </a:ln>
        </p:spPr>
      </p:pic>
      <p:pic>
        <p:nvPicPr>
          <p:cNvPr id="2972" name="Google Shape;2972;p40" descr="Mike Lazaridis | Perimeter Institute"/>
          <p:cNvPicPr preferRelativeResize="0"/>
          <p:nvPr/>
        </p:nvPicPr>
        <p:blipFill rotWithShape="1">
          <a:blip r:embed="rId5">
            <a:alphaModFix/>
          </a:blip>
          <a:srcRect/>
          <a:stretch/>
        </p:blipFill>
        <p:spPr>
          <a:xfrm>
            <a:off x="4320790" y="1313786"/>
            <a:ext cx="1722646" cy="1936814"/>
          </a:xfrm>
          <a:prstGeom prst="ellipse">
            <a:avLst/>
          </a:prstGeom>
          <a:noFill/>
          <a:ln>
            <a:noFill/>
          </a:ln>
        </p:spPr>
      </p:pic>
      <p:pic>
        <p:nvPicPr>
          <p:cNvPr id="2973" name="Google Shape;2973;p40" descr="CBC Dragon Manjit Minhas speaking in Peterborough on March 10 in  celebration of International Women&amp;#39;s Day | kawarthaNOW"/>
          <p:cNvPicPr preferRelativeResize="0"/>
          <p:nvPr/>
        </p:nvPicPr>
        <p:blipFill rotWithShape="1">
          <a:blip r:embed="rId6">
            <a:alphaModFix/>
          </a:blip>
          <a:srcRect l="24040" t="4814" r="20735" b="23888"/>
          <a:stretch/>
        </p:blipFill>
        <p:spPr>
          <a:xfrm>
            <a:off x="5971515" y="1349763"/>
            <a:ext cx="1928660" cy="1864859"/>
          </a:xfrm>
          <a:prstGeom prst="ellipse">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77"/>
        <p:cNvGrpSpPr/>
        <p:nvPr/>
      </p:nvGrpSpPr>
      <p:grpSpPr>
        <a:xfrm>
          <a:off x="0" y="0"/>
          <a:ext cx="0" cy="0"/>
          <a:chOff x="0" y="0"/>
          <a:chExt cx="0" cy="0"/>
        </a:xfrm>
      </p:grpSpPr>
      <p:sp>
        <p:nvSpPr>
          <p:cNvPr id="2978" name="Google Shape;2978;p41"/>
          <p:cNvSpPr txBox="1"/>
          <p:nvPr/>
        </p:nvSpPr>
        <p:spPr>
          <a:xfrm>
            <a:off x="1609725" y="1471219"/>
            <a:ext cx="5581650" cy="192052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4400" b="1" i="0" u="none" strike="noStrike" cap="none">
                <a:solidFill>
                  <a:schemeClr val="dk1"/>
                </a:solidFill>
                <a:latin typeface="Arial"/>
                <a:ea typeface="Arial"/>
                <a:cs typeface="Arial"/>
                <a:sym typeface="Arial"/>
              </a:rPr>
              <a:t>THINK LIKE AN ENTREPRENEUR!</a:t>
            </a:r>
            <a:endParaRPr/>
          </a:p>
          <a:p>
            <a:pPr marL="0" marR="0" lvl="0" indent="0" algn="l" rtl="0">
              <a:lnSpc>
                <a:spcPct val="90000"/>
              </a:lnSpc>
              <a:spcBef>
                <a:spcPts val="0"/>
              </a:spcBef>
              <a:spcAft>
                <a:spcPts val="0"/>
              </a:spcAft>
              <a:buNone/>
            </a:pPr>
            <a:endParaRPr sz="4400" b="1"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US" sz="4400" b="1" i="0" u="none" strike="noStrike" cap="none">
                <a:solidFill>
                  <a:schemeClr val="dk1"/>
                </a:solidFill>
                <a:latin typeface="Arial"/>
                <a:ea typeface="Arial"/>
                <a:cs typeface="Arial"/>
                <a:sym typeface="Arial"/>
              </a:rPr>
              <a:t>Activity – Connect the Dots</a:t>
            </a:r>
            <a:endParaRPr/>
          </a:p>
        </p:txBody>
      </p:sp>
      <p:grpSp>
        <p:nvGrpSpPr>
          <p:cNvPr id="2979" name="Google Shape;2979;p41"/>
          <p:cNvGrpSpPr/>
          <p:nvPr/>
        </p:nvGrpSpPr>
        <p:grpSpPr>
          <a:xfrm>
            <a:off x="152401" y="1528939"/>
            <a:ext cx="1323972" cy="1642883"/>
            <a:chOff x="5526246" y="1011207"/>
            <a:chExt cx="592757" cy="720085"/>
          </a:xfrm>
        </p:grpSpPr>
        <p:sp>
          <p:nvSpPr>
            <p:cNvPr id="2980" name="Google Shape;2980;p41"/>
            <p:cNvSpPr/>
            <p:nvPr/>
          </p:nvSpPr>
          <p:spPr>
            <a:xfrm>
              <a:off x="5632379" y="1011207"/>
              <a:ext cx="311420" cy="340347"/>
            </a:xfrm>
            <a:custGeom>
              <a:avLst/>
              <a:gdLst/>
              <a:ahLst/>
              <a:cxnLst/>
              <a:rect l="l" t="t" r="r" b="b"/>
              <a:pathLst>
                <a:path w="518" h="567" extrusionOk="0">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rgbClr val="6E2E9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981" name="Google Shape;2981;p41"/>
            <p:cNvSpPr/>
            <p:nvPr/>
          </p:nvSpPr>
          <p:spPr>
            <a:xfrm>
              <a:off x="5835019" y="1041711"/>
              <a:ext cx="283984" cy="330260"/>
            </a:xfrm>
            <a:custGeom>
              <a:avLst/>
              <a:gdLst/>
              <a:ahLst/>
              <a:cxnLst/>
              <a:rect l="l" t="t" r="r" b="b"/>
              <a:pathLst>
                <a:path w="473" h="550" extrusionOk="0">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rgbClr val="EB29B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982" name="Google Shape;2982;p41"/>
            <p:cNvSpPr/>
            <p:nvPr/>
          </p:nvSpPr>
          <p:spPr>
            <a:xfrm>
              <a:off x="5837907" y="1326815"/>
              <a:ext cx="260158" cy="268291"/>
            </a:xfrm>
            <a:custGeom>
              <a:avLst/>
              <a:gdLst/>
              <a:ahLst/>
              <a:cxnLst/>
              <a:rect l="l" t="t" r="r" b="b"/>
              <a:pathLst>
                <a:path w="433" h="447" extrusionOk="0">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rgbClr val="00B05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983" name="Google Shape;2983;p41"/>
            <p:cNvSpPr/>
            <p:nvPr/>
          </p:nvSpPr>
          <p:spPr>
            <a:xfrm>
              <a:off x="5725035" y="1379176"/>
              <a:ext cx="304441" cy="352116"/>
            </a:xfrm>
            <a:custGeom>
              <a:avLst/>
              <a:gdLst/>
              <a:ahLst/>
              <a:cxnLst/>
              <a:rect l="l" t="t" r="r" b="b"/>
              <a:pathLst>
                <a:path w="507" h="587" extrusionOk="0">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984" name="Google Shape;2984;p41"/>
            <p:cNvSpPr/>
            <p:nvPr/>
          </p:nvSpPr>
          <p:spPr>
            <a:xfrm>
              <a:off x="5526246" y="1358760"/>
              <a:ext cx="289521" cy="285105"/>
            </a:xfrm>
            <a:custGeom>
              <a:avLst/>
              <a:gdLst/>
              <a:ahLst/>
              <a:cxnLst/>
              <a:rect l="l" t="t" r="r" b="b"/>
              <a:pathLst>
                <a:path w="482" h="475" extrusionOk="0">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rgbClr val="0C0CB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985" name="Google Shape;2985;p41"/>
            <p:cNvSpPr/>
            <p:nvPr/>
          </p:nvSpPr>
          <p:spPr>
            <a:xfrm>
              <a:off x="5530337" y="1130580"/>
              <a:ext cx="282300" cy="276217"/>
            </a:xfrm>
            <a:custGeom>
              <a:avLst/>
              <a:gdLst/>
              <a:ahLst/>
              <a:cxnLst/>
              <a:rect l="l" t="t" r="r" b="b"/>
              <a:pathLst>
                <a:path w="470" h="460" extrusionOk="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rgbClr val="E61D0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9"/>
        <p:cNvGrpSpPr/>
        <p:nvPr/>
      </p:nvGrpSpPr>
      <p:grpSpPr>
        <a:xfrm>
          <a:off x="0" y="0"/>
          <a:ext cx="0" cy="0"/>
          <a:chOff x="0" y="0"/>
          <a:chExt cx="0" cy="0"/>
        </a:xfrm>
      </p:grpSpPr>
      <p:sp>
        <p:nvSpPr>
          <p:cNvPr id="2990" name="Google Shape;2990;p42"/>
          <p:cNvSpPr txBox="1">
            <a:spLocks noGrp="1"/>
          </p:cNvSpPr>
          <p:nvPr>
            <p:ph type="body" idx="4294967295"/>
          </p:nvPr>
        </p:nvSpPr>
        <p:spPr>
          <a:xfrm>
            <a:off x="276225" y="759300"/>
            <a:ext cx="6172200" cy="777875"/>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SzPts val="2400"/>
              <a:buNone/>
            </a:pPr>
            <a:r>
              <a:rPr lang="en-US" sz="1800"/>
              <a:t>Connect the 9 dots below, using 4 straight, connected lines. </a:t>
            </a:r>
            <a:endParaRPr/>
          </a:p>
          <a:p>
            <a:pPr marL="0" lvl="0" indent="0" algn="l" rtl="0">
              <a:lnSpc>
                <a:spcPct val="115000"/>
              </a:lnSpc>
              <a:spcBef>
                <a:spcPts val="0"/>
              </a:spcBef>
              <a:spcAft>
                <a:spcPts val="0"/>
              </a:spcAft>
              <a:buSzPts val="2400"/>
              <a:buNone/>
            </a:pPr>
            <a:r>
              <a:rPr lang="en-US" sz="1800" b="1" i="1"/>
              <a:t>Your pencil/pen will not come off the page</a:t>
            </a:r>
            <a:r>
              <a:rPr lang="en-US" sz="1800"/>
              <a:t>.</a:t>
            </a:r>
            <a:endParaRPr/>
          </a:p>
          <a:p>
            <a:pPr marL="0" lvl="0" indent="0" algn="l" rtl="0">
              <a:lnSpc>
                <a:spcPct val="115000"/>
              </a:lnSpc>
              <a:spcBef>
                <a:spcPts val="0"/>
              </a:spcBef>
              <a:spcAft>
                <a:spcPts val="0"/>
              </a:spcAft>
              <a:buSzPts val="2400"/>
              <a:buNone/>
            </a:pPr>
            <a:endParaRPr/>
          </a:p>
        </p:txBody>
      </p:sp>
      <p:pic>
        <p:nvPicPr>
          <p:cNvPr id="2991" name="Google Shape;2991;p42"/>
          <p:cNvPicPr preferRelativeResize="0"/>
          <p:nvPr/>
        </p:nvPicPr>
        <p:blipFill rotWithShape="1">
          <a:blip r:embed="rId3">
            <a:alphaModFix/>
          </a:blip>
          <a:srcRect/>
          <a:stretch/>
        </p:blipFill>
        <p:spPr>
          <a:xfrm>
            <a:off x="2717695" y="3111811"/>
            <a:ext cx="288131" cy="288131"/>
          </a:xfrm>
          <a:prstGeom prst="rect">
            <a:avLst/>
          </a:prstGeom>
          <a:noFill/>
          <a:ln>
            <a:noFill/>
          </a:ln>
        </p:spPr>
      </p:pic>
      <p:pic>
        <p:nvPicPr>
          <p:cNvPr id="2992" name="Google Shape;2992;p42"/>
          <p:cNvPicPr preferRelativeResize="0"/>
          <p:nvPr/>
        </p:nvPicPr>
        <p:blipFill rotWithShape="1">
          <a:blip r:embed="rId3">
            <a:alphaModFix/>
          </a:blip>
          <a:srcRect/>
          <a:stretch/>
        </p:blipFill>
        <p:spPr>
          <a:xfrm>
            <a:off x="2735797" y="4191931"/>
            <a:ext cx="288131" cy="288131"/>
          </a:xfrm>
          <a:prstGeom prst="rect">
            <a:avLst/>
          </a:prstGeom>
          <a:noFill/>
          <a:ln>
            <a:noFill/>
          </a:ln>
        </p:spPr>
      </p:pic>
      <p:pic>
        <p:nvPicPr>
          <p:cNvPr id="2993" name="Google Shape;2993;p42"/>
          <p:cNvPicPr preferRelativeResize="0"/>
          <p:nvPr/>
        </p:nvPicPr>
        <p:blipFill rotWithShape="1">
          <a:blip r:embed="rId3">
            <a:alphaModFix/>
          </a:blip>
          <a:srcRect/>
          <a:stretch/>
        </p:blipFill>
        <p:spPr>
          <a:xfrm>
            <a:off x="4250148" y="2157919"/>
            <a:ext cx="288131" cy="288131"/>
          </a:xfrm>
          <a:prstGeom prst="rect">
            <a:avLst/>
          </a:prstGeom>
          <a:noFill/>
          <a:ln>
            <a:noFill/>
          </a:ln>
        </p:spPr>
      </p:pic>
      <p:pic>
        <p:nvPicPr>
          <p:cNvPr id="2994" name="Google Shape;2994;p42"/>
          <p:cNvPicPr preferRelativeResize="0"/>
          <p:nvPr/>
        </p:nvPicPr>
        <p:blipFill rotWithShape="1">
          <a:blip r:embed="rId3">
            <a:alphaModFix/>
          </a:blip>
          <a:srcRect/>
          <a:stretch/>
        </p:blipFill>
        <p:spPr>
          <a:xfrm>
            <a:off x="4228294" y="3093544"/>
            <a:ext cx="288131" cy="288131"/>
          </a:xfrm>
          <a:prstGeom prst="rect">
            <a:avLst/>
          </a:prstGeom>
          <a:noFill/>
          <a:ln>
            <a:noFill/>
          </a:ln>
        </p:spPr>
      </p:pic>
      <p:pic>
        <p:nvPicPr>
          <p:cNvPr id="2995" name="Google Shape;2995;p42"/>
          <p:cNvPicPr preferRelativeResize="0"/>
          <p:nvPr/>
        </p:nvPicPr>
        <p:blipFill rotWithShape="1">
          <a:blip r:embed="rId3">
            <a:alphaModFix/>
          </a:blip>
          <a:srcRect/>
          <a:stretch/>
        </p:blipFill>
        <p:spPr>
          <a:xfrm>
            <a:off x="4239624" y="4197461"/>
            <a:ext cx="288131" cy="288131"/>
          </a:xfrm>
          <a:prstGeom prst="rect">
            <a:avLst/>
          </a:prstGeom>
          <a:noFill/>
          <a:ln>
            <a:noFill/>
          </a:ln>
        </p:spPr>
      </p:pic>
      <p:pic>
        <p:nvPicPr>
          <p:cNvPr id="2996" name="Google Shape;2996;p42"/>
          <p:cNvPicPr preferRelativeResize="0"/>
          <p:nvPr/>
        </p:nvPicPr>
        <p:blipFill rotWithShape="1">
          <a:blip r:embed="rId3">
            <a:alphaModFix/>
          </a:blip>
          <a:srcRect/>
          <a:stretch/>
        </p:blipFill>
        <p:spPr>
          <a:xfrm>
            <a:off x="5706127" y="2119204"/>
            <a:ext cx="288131" cy="288131"/>
          </a:xfrm>
          <a:prstGeom prst="rect">
            <a:avLst/>
          </a:prstGeom>
          <a:noFill/>
          <a:ln>
            <a:noFill/>
          </a:ln>
        </p:spPr>
      </p:pic>
      <p:pic>
        <p:nvPicPr>
          <p:cNvPr id="2997" name="Google Shape;2997;p42"/>
          <p:cNvPicPr preferRelativeResize="0"/>
          <p:nvPr/>
        </p:nvPicPr>
        <p:blipFill rotWithShape="1">
          <a:blip r:embed="rId3">
            <a:alphaModFix/>
          </a:blip>
          <a:srcRect/>
          <a:stretch/>
        </p:blipFill>
        <p:spPr>
          <a:xfrm>
            <a:off x="5706126" y="3065890"/>
            <a:ext cx="288131" cy="288131"/>
          </a:xfrm>
          <a:prstGeom prst="rect">
            <a:avLst/>
          </a:prstGeom>
          <a:noFill/>
          <a:ln>
            <a:noFill/>
          </a:ln>
        </p:spPr>
      </p:pic>
      <p:pic>
        <p:nvPicPr>
          <p:cNvPr id="2998" name="Google Shape;2998;p42"/>
          <p:cNvPicPr preferRelativeResize="0"/>
          <p:nvPr/>
        </p:nvPicPr>
        <p:blipFill rotWithShape="1">
          <a:blip r:embed="rId3">
            <a:alphaModFix/>
          </a:blip>
          <a:srcRect/>
          <a:stretch/>
        </p:blipFill>
        <p:spPr>
          <a:xfrm>
            <a:off x="5706127" y="4191930"/>
            <a:ext cx="288131" cy="288131"/>
          </a:xfrm>
          <a:prstGeom prst="rect">
            <a:avLst/>
          </a:prstGeom>
          <a:noFill/>
          <a:ln>
            <a:noFill/>
          </a:ln>
        </p:spPr>
      </p:pic>
      <p:pic>
        <p:nvPicPr>
          <p:cNvPr id="2999" name="Google Shape;2999;p42"/>
          <p:cNvPicPr preferRelativeResize="0"/>
          <p:nvPr/>
        </p:nvPicPr>
        <p:blipFill rotWithShape="1">
          <a:blip r:embed="rId3">
            <a:alphaModFix/>
          </a:blip>
          <a:srcRect/>
          <a:stretch/>
        </p:blipFill>
        <p:spPr>
          <a:xfrm>
            <a:off x="2727220" y="2169027"/>
            <a:ext cx="288131" cy="2881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756"/>
        <p:cNvGrpSpPr/>
        <p:nvPr/>
      </p:nvGrpSpPr>
      <p:grpSpPr>
        <a:xfrm>
          <a:off x="0" y="0"/>
          <a:ext cx="0" cy="0"/>
          <a:chOff x="0" y="0"/>
          <a:chExt cx="0" cy="0"/>
        </a:xfrm>
      </p:grpSpPr>
      <p:sp>
        <p:nvSpPr>
          <p:cNvPr id="2757" name="Google Shape;2757;p25"/>
          <p:cNvSpPr txBox="1">
            <a:spLocks noGrp="1"/>
          </p:cNvSpPr>
          <p:nvPr>
            <p:ph type="title"/>
          </p:nvPr>
        </p:nvSpPr>
        <p:spPr>
          <a:xfrm>
            <a:off x="559557" y="2378"/>
            <a:ext cx="8472000" cy="1169700"/>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SzPts val="3400"/>
              <a:buNone/>
            </a:pPr>
            <a:r>
              <a:rPr lang="en-US" sz="2500" b="1"/>
              <a:t>OCTE </a:t>
            </a:r>
            <a:r>
              <a:rPr lang="en-US" sz="2500"/>
              <a:t>– SPE: Your Inner Entrepreneur </a:t>
            </a:r>
            <a:br>
              <a:rPr lang="en-US" sz="2500"/>
            </a:br>
            <a:r>
              <a:rPr lang="en-US" sz="2500" b="1"/>
              <a:t>Teacher </a:t>
            </a:r>
            <a:r>
              <a:rPr lang="en-US" sz="2500"/>
              <a:t>I</a:t>
            </a:r>
            <a:r>
              <a:rPr lang="en-US" sz="2500" b="1"/>
              <a:t>nformation</a:t>
            </a:r>
            <a:endParaRPr sz="2500" b="1"/>
          </a:p>
        </p:txBody>
      </p:sp>
      <p:sp>
        <p:nvSpPr>
          <p:cNvPr id="2758" name="Google Shape;2758;p25"/>
          <p:cNvSpPr txBox="1">
            <a:spLocks noGrp="1"/>
          </p:cNvSpPr>
          <p:nvPr>
            <p:ph type="body" idx="1"/>
          </p:nvPr>
        </p:nvSpPr>
        <p:spPr>
          <a:xfrm>
            <a:off x="1309512" y="1267500"/>
            <a:ext cx="7516800" cy="4041900"/>
          </a:xfrm>
          <a:prstGeom prst="rect">
            <a:avLst/>
          </a:prstGeom>
          <a:noFill/>
          <a:ln>
            <a:noFill/>
          </a:ln>
        </p:spPr>
        <p:txBody>
          <a:bodyPr spcFirstLastPara="1" wrap="square" lIns="0" tIns="0" rIns="0" bIns="0" anchor="ctr" anchorCtr="0">
            <a:noAutofit/>
          </a:bodyPr>
          <a:lstStyle/>
          <a:p>
            <a:pPr marL="76200" lvl="0" indent="0" algn="l" rtl="0">
              <a:lnSpc>
                <a:spcPct val="90000"/>
              </a:lnSpc>
              <a:spcBef>
                <a:spcPts val="0"/>
              </a:spcBef>
              <a:spcAft>
                <a:spcPts val="0"/>
              </a:spcAft>
              <a:buSzPts val="2400"/>
              <a:buNone/>
            </a:pPr>
            <a:endParaRPr sz="1300"/>
          </a:p>
          <a:p>
            <a:pPr marL="76200" lvl="0" indent="0" algn="l" rtl="0">
              <a:lnSpc>
                <a:spcPct val="90000"/>
              </a:lnSpc>
              <a:spcBef>
                <a:spcPts val="0"/>
              </a:spcBef>
              <a:spcAft>
                <a:spcPts val="0"/>
              </a:spcAft>
              <a:buSzPts val="2400"/>
              <a:buNone/>
            </a:pPr>
            <a:endParaRPr sz="1300"/>
          </a:p>
          <a:p>
            <a:pPr marL="76200" lvl="0" indent="0" algn="l" rtl="0">
              <a:lnSpc>
                <a:spcPct val="90000"/>
              </a:lnSpc>
              <a:spcBef>
                <a:spcPts val="0"/>
              </a:spcBef>
              <a:spcAft>
                <a:spcPts val="0"/>
              </a:spcAft>
              <a:buSzPts val="2400"/>
              <a:buNone/>
            </a:pPr>
            <a:r>
              <a:rPr lang="en-US" sz="1200"/>
              <a:t>Check the OCTE website for additional resources that can be used together</a:t>
            </a:r>
            <a:endParaRPr sz="1200"/>
          </a:p>
          <a:p>
            <a:pPr marL="914400" lvl="1" indent="-304800" algn="l" rtl="0">
              <a:lnSpc>
                <a:spcPct val="90000"/>
              </a:lnSpc>
              <a:spcBef>
                <a:spcPts val="800"/>
              </a:spcBef>
              <a:spcAft>
                <a:spcPts val="0"/>
              </a:spcAft>
              <a:buSzPts val="1200"/>
              <a:buFont typeface="Arial"/>
              <a:buChar char="•"/>
            </a:pPr>
            <a:r>
              <a:rPr lang="en-US" sz="1200"/>
              <a:t>Module 6 introduces students to the Summer Company program and has them begin planning a business idea; a more in-depth SPE, Costs of Starting a Business, is also available</a:t>
            </a:r>
            <a:endParaRPr sz="1200"/>
          </a:p>
          <a:p>
            <a:pPr marL="914400" lvl="1" indent="-304800" algn="l" rtl="0">
              <a:lnSpc>
                <a:spcPct val="90000"/>
              </a:lnSpc>
              <a:spcBef>
                <a:spcPts val="800"/>
              </a:spcBef>
              <a:spcAft>
                <a:spcPts val="0"/>
              </a:spcAft>
              <a:buSzPts val="1200"/>
              <a:buFont typeface="Arial"/>
              <a:buChar char="•"/>
            </a:pPr>
            <a:r>
              <a:rPr lang="en-US" sz="1200"/>
              <a:t>A Customer Service Certification is also available that can be used one its own or paired with the Entrepreneur related SPE’s.</a:t>
            </a:r>
            <a:endParaRPr sz="1200"/>
          </a:p>
          <a:p>
            <a:pPr marL="533400" lvl="1" indent="-442912" algn="l" rtl="0">
              <a:lnSpc>
                <a:spcPct val="90000"/>
              </a:lnSpc>
              <a:spcBef>
                <a:spcPts val="800"/>
              </a:spcBef>
              <a:spcAft>
                <a:spcPts val="0"/>
              </a:spcAft>
              <a:buSzPts val="2400"/>
              <a:buNone/>
            </a:pPr>
            <a:r>
              <a:rPr lang="en-US" sz="1200"/>
              <a:t>Other Suggestions:</a:t>
            </a:r>
            <a:endParaRPr sz="1200"/>
          </a:p>
          <a:p>
            <a:pPr marL="376237" lvl="1" indent="-209550" algn="l" rtl="0">
              <a:lnSpc>
                <a:spcPct val="90000"/>
              </a:lnSpc>
              <a:spcBef>
                <a:spcPts val="800"/>
              </a:spcBef>
              <a:spcAft>
                <a:spcPts val="0"/>
              </a:spcAft>
              <a:buSzPts val="1200"/>
              <a:buFont typeface="Arial"/>
              <a:buChar char="•"/>
            </a:pPr>
            <a:r>
              <a:rPr lang="en-US" sz="1200"/>
              <a:t>  Check the Speaker’s Notes for instructions, learning extensions and additional resources</a:t>
            </a:r>
            <a:endParaRPr sz="1200"/>
          </a:p>
          <a:p>
            <a:pPr marL="90487" lvl="1" indent="0" algn="l" rtl="0">
              <a:lnSpc>
                <a:spcPct val="90000"/>
              </a:lnSpc>
              <a:spcBef>
                <a:spcPts val="800"/>
              </a:spcBef>
              <a:spcAft>
                <a:spcPts val="0"/>
              </a:spcAft>
              <a:buSzPts val="2400"/>
              <a:buNone/>
            </a:pPr>
            <a:endParaRPr sz="1200"/>
          </a:p>
          <a:p>
            <a:pPr marL="457200" lvl="0" indent="-304800" algn="l" rtl="0">
              <a:lnSpc>
                <a:spcPct val="90000"/>
              </a:lnSpc>
              <a:spcBef>
                <a:spcPts val="0"/>
              </a:spcBef>
              <a:spcAft>
                <a:spcPts val="0"/>
              </a:spcAft>
              <a:buSzPts val="1200"/>
              <a:buFont typeface="Arial"/>
              <a:buChar char="•"/>
            </a:pPr>
            <a:r>
              <a:rPr lang="en-US" sz="1200"/>
              <a:t>Consider adding information specific to your SHSM programs.</a:t>
            </a:r>
            <a:endParaRPr sz="1200"/>
          </a:p>
          <a:p>
            <a:pPr marL="76200" lvl="0" indent="0" algn="l" rtl="0">
              <a:lnSpc>
                <a:spcPct val="90000"/>
              </a:lnSpc>
              <a:spcBef>
                <a:spcPts val="0"/>
              </a:spcBef>
              <a:spcAft>
                <a:spcPts val="0"/>
              </a:spcAft>
              <a:buSzPts val="2400"/>
              <a:buNone/>
            </a:pPr>
            <a:endParaRPr sz="1200"/>
          </a:p>
          <a:p>
            <a:pPr marL="457200" lvl="0" indent="-304800" algn="l" rtl="0">
              <a:lnSpc>
                <a:spcPct val="90000"/>
              </a:lnSpc>
              <a:spcBef>
                <a:spcPts val="0"/>
              </a:spcBef>
              <a:spcAft>
                <a:spcPts val="0"/>
              </a:spcAft>
              <a:buSzPts val="1200"/>
              <a:buFont typeface="Arial"/>
              <a:buChar char="•"/>
            </a:pPr>
            <a:r>
              <a:rPr lang="en-US" sz="1200"/>
              <a:t>Interaction and brainstorming is involved in the activities;  it would be beneficial for students to be working in small groups of 3 – 4</a:t>
            </a:r>
            <a:endParaRPr sz="1200"/>
          </a:p>
          <a:p>
            <a:pPr marL="76200" lvl="0" indent="0" algn="l" rtl="0">
              <a:lnSpc>
                <a:spcPct val="90000"/>
              </a:lnSpc>
              <a:spcBef>
                <a:spcPts val="0"/>
              </a:spcBef>
              <a:spcAft>
                <a:spcPts val="0"/>
              </a:spcAft>
              <a:buSzPts val="2400"/>
              <a:buNone/>
            </a:pPr>
            <a:endParaRPr sz="1200"/>
          </a:p>
          <a:p>
            <a:pPr marL="457200" lvl="0" indent="-304800" algn="l" rtl="0">
              <a:lnSpc>
                <a:spcPct val="90000"/>
              </a:lnSpc>
              <a:spcBef>
                <a:spcPts val="0"/>
              </a:spcBef>
              <a:spcAft>
                <a:spcPts val="0"/>
              </a:spcAft>
              <a:buSzPts val="1200"/>
              <a:buFont typeface="Arial"/>
              <a:buChar char="•"/>
            </a:pPr>
            <a:r>
              <a:rPr lang="en-US" sz="1200"/>
              <a:t>There are reflective aspects for students to complete throughout each module; if using the SPE over several days, teachers will need to consider collecting and assessing the student handout</a:t>
            </a:r>
            <a:endParaRPr sz="1200"/>
          </a:p>
          <a:p>
            <a:pPr marL="76200" lvl="0" indent="0" algn="l" rtl="0">
              <a:lnSpc>
                <a:spcPct val="90000"/>
              </a:lnSpc>
              <a:spcBef>
                <a:spcPts val="0"/>
              </a:spcBef>
              <a:spcAft>
                <a:spcPts val="0"/>
              </a:spcAft>
              <a:buSzPts val="2400"/>
              <a:buNone/>
            </a:pPr>
            <a:endParaRPr sz="1200"/>
          </a:p>
          <a:p>
            <a:pPr marL="457200" lvl="0" indent="-304800" algn="l" rtl="0">
              <a:lnSpc>
                <a:spcPct val="90000"/>
              </a:lnSpc>
              <a:spcBef>
                <a:spcPts val="0"/>
              </a:spcBef>
              <a:spcAft>
                <a:spcPts val="0"/>
              </a:spcAft>
              <a:buSzPts val="1200"/>
              <a:buFont typeface="Arial"/>
              <a:buChar char="•"/>
            </a:pPr>
            <a:r>
              <a:rPr lang="en-US" sz="1200"/>
              <a:t>Chart paper, markers and sticky notes may also be useful</a:t>
            </a:r>
            <a:endParaRPr sz="1200"/>
          </a:p>
          <a:p>
            <a:pPr marL="76200" lvl="0" indent="0" algn="l" rtl="0">
              <a:lnSpc>
                <a:spcPct val="90000"/>
              </a:lnSpc>
              <a:spcBef>
                <a:spcPts val="0"/>
              </a:spcBef>
              <a:spcAft>
                <a:spcPts val="0"/>
              </a:spcAft>
              <a:buSzPts val="2400"/>
              <a:buNone/>
            </a:pPr>
            <a:endParaRPr sz="1200"/>
          </a:p>
          <a:p>
            <a:pPr marL="457200" lvl="0" indent="-381000" algn="l" rtl="0">
              <a:lnSpc>
                <a:spcPct val="90000"/>
              </a:lnSpc>
              <a:spcBef>
                <a:spcPts val="0"/>
              </a:spcBef>
              <a:spcAft>
                <a:spcPts val="0"/>
              </a:spcAft>
              <a:buSzPts val="2400"/>
              <a:buFont typeface="Arial"/>
              <a:buChar char="•"/>
            </a:pPr>
            <a:r>
              <a:rPr lang="en-US" sz="1200"/>
              <a:t>Teachers should check all the links and resources prior to using the SPE with students.</a:t>
            </a:r>
            <a:endParaRPr/>
          </a:p>
          <a:p>
            <a:pPr marL="76200" lvl="0" indent="0" algn="l" rtl="0">
              <a:lnSpc>
                <a:spcPct val="90000"/>
              </a:lnSpc>
              <a:spcBef>
                <a:spcPts val="0"/>
              </a:spcBef>
              <a:spcAft>
                <a:spcPts val="0"/>
              </a:spcAft>
              <a:buSzPts val="2400"/>
              <a:buNone/>
            </a:pPr>
            <a:endParaRPr sz="1350"/>
          </a:p>
          <a:p>
            <a:pPr marL="457200" lvl="0" indent="-228600" algn="l" rtl="0">
              <a:lnSpc>
                <a:spcPct val="90000"/>
              </a:lnSpc>
              <a:spcBef>
                <a:spcPts val="0"/>
              </a:spcBef>
              <a:spcAft>
                <a:spcPts val="0"/>
              </a:spcAft>
              <a:buSzPts val="2400"/>
              <a:buFont typeface="Noto Sans Symbols"/>
              <a:buNone/>
            </a:pPr>
            <a:endParaRPr sz="1350"/>
          </a:p>
          <a:p>
            <a:pPr marL="76200" lvl="0" indent="0" algn="l" rtl="0">
              <a:lnSpc>
                <a:spcPct val="90000"/>
              </a:lnSpc>
              <a:spcBef>
                <a:spcPts val="0"/>
              </a:spcBef>
              <a:spcAft>
                <a:spcPts val="0"/>
              </a:spcAft>
              <a:buSzPts val="2400"/>
              <a:buNone/>
            </a:pPr>
            <a:endParaRPr sz="1700"/>
          </a:p>
        </p:txBody>
      </p:sp>
      <p:pic>
        <p:nvPicPr>
          <p:cNvPr id="2759" name="Google Shape;2759;p25" descr="A close up of a sign&#10;&#10;Description generated with very high confidence"/>
          <p:cNvPicPr preferRelativeResize="0"/>
          <p:nvPr/>
        </p:nvPicPr>
        <p:blipFill rotWithShape="1">
          <a:blip r:embed="rId3">
            <a:alphaModFix/>
          </a:blip>
          <a:srcRect/>
          <a:stretch/>
        </p:blipFill>
        <p:spPr>
          <a:xfrm>
            <a:off x="6372875" y="537175"/>
            <a:ext cx="2553675" cy="443175"/>
          </a:xfrm>
          <a:prstGeom prst="rect">
            <a:avLst/>
          </a:prstGeom>
          <a:noFill/>
          <a:ln>
            <a:noFill/>
          </a:ln>
        </p:spPr>
      </p:pic>
      <p:sp>
        <p:nvSpPr>
          <p:cNvPr id="2760" name="Google Shape;2760;p25"/>
          <p:cNvSpPr/>
          <p:nvPr/>
        </p:nvSpPr>
        <p:spPr>
          <a:xfrm>
            <a:off x="214522" y="1738162"/>
            <a:ext cx="991951" cy="1033578"/>
          </a:xfrm>
          <a:custGeom>
            <a:avLst/>
            <a:gdLst/>
            <a:ahLst/>
            <a:cxnLst/>
            <a:rect l="l" t="t" r="r" b="b"/>
            <a:pathLst>
              <a:path w="15744" h="19053" extrusionOk="0">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3"/>
        <p:cNvGrpSpPr/>
        <p:nvPr/>
      </p:nvGrpSpPr>
      <p:grpSpPr>
        <a:xfrm>
          <a:off x="0" y="0"/>
          <a:ext cx="0" cy="0"/>
          <a:chOff x="0" y="0"/>
          <a:chExt cx="0" cy="0"/>
        </a:xfrm>
      </p:grpSpPr>
      <p:sp>
        <p:nvSpPr>
          <p:cNvPr id="3004" name="Google Shape;3004;p43"/>
          <p:cNvSpPr txBox="1">
            <a:spLocks noGrp="1"/>
          </p:cNvSpPr>
          <p:nvPr>
            <p:ph type="title" idx="4294967295"/>
          </p:nvPr>
        </p:nvSpPr>
        <p:spPr>
          <a:xfrm>
            <a:off x="176107" y="798855"/>
            <a:ext cx="5659438" cy="471487"/>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a:solidFill>
                  <a:schemeClr val="lt1"/>
                </a:solidFill>
              </a:rPr>
              <a:t>Solution: Connect the Dots</a:t>
            </a:r>
            <a:endParaRPr/>
          </a:p>
        </p:txBody>
      </p:sp>
      <p:pic>
        <p:nvPicPr>
          <p:cNvPr id="3005" name="Google Shape;3005;p43"/>
          <p:cNvPicPr preferRelativeResize="0"/>
          <p:nvPr/>
        </p:nvPicPr>
        <p:blipFill rotWithShape="1">
          <a:blip r:embed="rId3">
            <a:alphaModFix/>
          </a:blip>
          <a:srcRect/>
          <a:stretch/>
        </p:blipFill>
        <p:spPr>
          <a:xfrm>
            <a:off x="2717695" y="3111811"/>
            <a:ext cx="288131" cy="288131"/>
          </a:xfrm>
          <a:prstGeom prst="rect">
            <a:avLst/>
          </a:prstGeom>
          <a:noFill/>
          <a:ln>
            <a:noFill/>
          </a:ln>
        </p:spPr>
      </p:pic>
      <p:pic>
        <p:nvPicPr>
          <p:cNvPr id="3006" name="Google Shape;3006;p43"/>
          <p:cNvPicPr preferRelativeResize="0"/>
          <p:nvPr/>
        </p:nvPicPr>
        <p:blipFill rotWithShape="1">
          <a:blip r:embed="rId3">
            <a:alphaModFix/>
          </a:blip>
          <a:srcRect/>
          <a:stretch/>
        </p:blipFill>
        <p:spPr>
          <a:xfrm>
            <a:off x="2735797" y="4191931"/>
            <a:ext cx="288131" cy="288131"/>
          </a:xfrm>
          <a:prstGeom prst="rect">
            <a:avLst/>
          </a:prstGeom>
          <a:noFill/>
          <a:ln>
            <a:noFill/>
          </a:ln>
        </p:spPr>
      </p:pic>
      <p:pic>
        <p:nvPicPr>
          <p:cNvPr id="3007" name="Google Shape;3007;p43"/>
          <p:cNvPicPr preferRelativeResize="0"/>
          <p:nvPr/>
        </p:nvPicPr>
        <p:blipFill rotWithShape="1">
          <a:blip r:embed="rId3">
            <a:alphaModFix/>
          </a:blip>
          <a:srcRect/>
          <a:stretch/>
        </p:blipFill>
        <p:spPr>
          <a:xfrm>
            <a:off x="4250148" y="2157919"/>
            <a:ext cx="288131" cy="288131"/>
          </a:xfrm>
          <a:prstGeom prst="rect">
            <a:avLst/>
          </a:prstGeom>
          <a:noFill/>
          <a:ln>
            <a:noFill/>
          </a:ln>
        </p:spPr>
      </p:pic>
      <p:pic>
        <p:nvPicPr>
          <p:cNvPr id="3008" name="Google Shape;3008;p43"/>
          <p:cNvPicPr preferRelativeResize="0"/>
          <p:nvPr/>
        </p:nvPicPr>
        <p:blipFill rotWithShape="1">
          <a:blip r:embed="rId3">
            <a:alphaModFix/>
          </a:blip>
          <a:srcRect/>
          <a:stretch/>
        </p:blipFill>
        <p:spPr>
          <a:xfrm>
            <a:off x="4228294" y="3093544"/>
            <a:ext cx="288131" cy="288131"/>
          </a:xfrm>
          <a:prstGeom prst="rect">
            <a:avLst/>
          </a:prstGeom>
          <a:noFill/>
          <a:ln>
            <a:noFill/>
          </a:ln>
        </p:spPr>
      </p:pic>
      <p:pic>
        <p:nvPicPr>
          <p:cNvPr id="3009" name="Google Shape;3009;p43"/>
          <p:cNvPicPr preferRelativeResize="0"/>
          <p:nvPr/>
        </p:nvPicPr>
        <p:blipFill rotWithShape="1">
          <a:blip r:embed="rId3">
            <a:alphaModFix/>
          </a:blip>
          <a:srcRect/>
          <a:stretch/>
        </p:blipFill>
        <p:spPr>
          <a:xfrm>
            <a:off x="4239624" y="4197461"/>
            <a:ext cx="288131" cy="288131"/>
          </a:xfrm>
          <a:prstGeom prst="rect">
            <a:avLst/>
          </a:prstGeom>
          <a:noFill/>
          <a:ln>
            <a:noFill/>
          </a:ln>
        </p:spPr>
      </p:pic>
      <p:pic>
        <p:nvPicPr>
          <p:cNvPr id="3010" name="Google Shape;3010;p43"/>
          <p:cNvPicPr preferRelativeResize="0"/>
          <p:nvPr/>
        </p:nvPicPr>
        <p:blipFill rotWithShape="1">
          <a:blip r:embed="rId3">
            <a:alphaModFix/>
          </a:blip>
          <a:srcRect/>
          <a:stretch/>
        </p:blipFill>
        <p:spPr>
          <a:xfrm>
            <a:off x="5706127" y="2119204"/>
            <a:ext cx="288131" cy="288131"/>
          </a:xfrm>
          <a:prstGeom prst="rect">
            <a:avLst/>
          </a:prstGeom>
          <a:noFill/>
          <a:ln>
            <a:noFill/>
          </a:ln>
        </p:spPr>
      </p:pic>
      <p:pic>
        <p:nvPicPr>
          <p:cNvPr id="3011" name="Google Shape;3011;p43"/>
          <p:cNvPicPr preferRelativeResize="0"/>
          <p:nvPr/>
        </p:nvPicPr>
        <p:blipFill rotWithShape="1">
          <a:blip r:embed="rId3">
            <a:alphaModFix/>
          </a:blip>
          <a:srcRect/>
          <a:stretch/>
        </p:blipFill>
        <p:spPr>
          <a:xfrm>
            <a:off x="5706126" y="3065890"/>
            <a:ext cx="288131" cy="288131"/>
          </a:xfrm>
          <a:prstGeom prst="rect">
            <a:avLst/>
          </a:prstGeom>
          <a:noFill/>
          <a:ln>
            <a:noFill/>
          </a:ln>
        </p:spPr>
      </p:pic>
      <p:pic>
        <p:nvPicPr>
          <p:cNvPr id="3012" name="Google Shape;3012;p43"/>
          <p:cNvPicPr preferRelativeResize="0"/>
          <p:nvPr/>
        </p:nvPicPr>
        <p:blipFill rotWithShape="1">
          <a:blip r:embed="rId3">
            <a:alphaModFix/>
          </a:blip>
          <a:srcRect/>
          <a:stretch/>
        </p:blipFill>
        <p:spPr>
          <a:xfrm>
            <a:off x="5706127" y="4191930"/>
            <a:ext cx="288131" cy="288131"/>
          </a:xfrm>
          <a:prstGeom prst="rect">
            <a:avLst/>
          </a:prstGeom>
          <a:noFill/>
          <a:ln>
            <a:noFill/>
          </a:ln>
        </p:spPr>
      </p:pic>
      <p:sp>
        <p:nvSpPr>
          <p:cNvPr id="3013" name="Google Shape;3013;p43"/>
          <p:cNvSpPr/>
          <p:nvPr/>
        </p:nvSpPr>
        <p:spPr>
          <a:xfrm>
            <a:off x="2884290" y="2256979"/>
            <a:ext cx="2652118" cy="1772519"/>
          </a:xfrm>
          <a:custGeom>
            <a:avLst/>
            <a:gdLst/>
            <a:ahLst/>
            <a:cxnLst/>
            <a:rect l="l" t="t" r="r" b="b"/>
            <a:pathLst>
              <a:path w="3536157" h="2363358" extrusionOk="0">
                <a:moveTo>
                  <a:pt x="0" y="0"/>
                </a:moveTo>
                <a:lnTo>
                  <a:pt x="0" y="0"/>
                </a:lnTo>
                <a:lnTo>
                  <a:pt x="7129" y="18410"/>
                </a:lnTo>
                <a:lnTo>
                  <a:pt x="12429" y="23065"/>
                </a:lnTo>
                <a:lnTo>
                  <a:pt x="54959" y="50631"/>
                </a:lnTo>
                <a:lnTo>
                  <a:pt x="94391" y="73436"/>
                </a:lnTo>
                <a:lnTo>
                  <a:pt x="135634" y="96927"/>
                </a:lnTo>
                <a:lnTo>
                  <a:pt x="168013" y="119394"/>
                </a:lnTo>
                <a:lnTo>
                  <a:pt x="207067" y="155802"/>
                </a:lnTo>
                <a:lnTo>
                  <a:pt x="245512" y="192239"/>
                </a:lnTo>
                <a:lnTo>
                  <a:pt x="287378" y="229086"/>
                </a:lnTo>
                <a:lnTo>
                  <a:pt x="322782" y="259123"/>
                </a:lnTo>
                <a:lnTo>
                  <a:pt x="359027" y="285194"/>
                </a:lnTo>
                <a:lnTo>
                  <a:pt x="371896" y="297409"/>
                </a:lnTo>
                <a:lnTo>
                  <a:pt x="414344" y="327389"/>
                </a:lnTo>
                <a:lnTo>
                  <a:pt x="455873" y="364021"/>
                </a:lnTo>
                <a:lnTo>
                  <a:pt x="493177" y="388845"/>
                </a:lnTo>
                <a:lnTo>
                  <a:pt x="535036" y="403999"/>
                </a:lnTo>
                <a:lnTo>
                  <a:pt x="568192" y="420657"/>
                </a:lnTo>
                <a:lnTo>
                  <a:pt x="608990" y="446123"/>
                </a:lnTo>
                <a:lnTo>
                  <a:pt x="648523" y="479456"/>
                </a:lnTo>
                <a:lnTo>
                  <a:pt x="683030" y="501954"/>
                </a:lnTo>
                <a:lnTo>
                  <a:pt x="717404" y="535947"/>
                </a:lnTo>
                <a:lnTo>
                  <a:pt x="754278" y="566560"/>
                </a:lnTo>
                <a:lnTo>
                  <a:pt x="798110" y="603004"/>
                </a:lnTo>
                <a:lnTo>
                  <a:pt x="837188" y="633844"/>
                </a:lnTo>
                <a:lnTo>
                  <a:pt x="877562" y="669712"/>
                </a:lnTo>
                <a:lnTo>
                  <a:pt x="916053" y="698276"/>
                </a:lnTo>
                <a:lnTo>
                  <a:pt x="953752" y="725453"/>
                </a:lnTo>
                <a:lnTo>
                  <a:pt x="992340" y="755938"/>
                </a:lnTo>
                <a:lnTo>
                  <a:pt x="1035994" y="778730"/>
                </a:lnTo>
                <a:lnTo>
                  <a:pt x="1079520" y="806892"/>
                </a:lnTo>
                <a:lnTo>
                  <a:pt x="1109147" y="827863"/>
                </a:lnTo>
                <a:lnTo>
                  <a:pt x="1152175" y="852130"/>
                </a:lnTo>
                <a:lnTo>
                  <a:pt x="1196610" y="881172"/>
                </a:lnTo>
                <a:lnTo>
                  <a:pt x="1241230" y="903774"/>
                </a:lnTo>
                <a:lnTo>
                  <a:pt x="1285876" y="930918"/>
                </a:lnTo>
                <a:lnTo>
                  <a:pt x="1330523" y="953773"/>
                </a:lnTo>
                <a:lnTo>
                  <a:pt x="1375172" y="979787"/>
                </a:lnTo>
                <a:lnTo>
                  <a:pt x="1415631" y="998422"/>
                </a:lnTo>
                <a:lnTo>
                  <a:pt x="1453719" y="1020220"/>
                </a:lnTo>
                <a:lnTo>
                  <a:pt x="1497130" y="1043071"/>
                </a:lnTo>
                <a:lnTo>
                  <a:pt x="1535302" y="1065861"/>
                </a:lnTo>
                <a:lnTo>
                  <a:pt x="1571505" y="1086825"/>
                </a:lnTo>
                <a:lnTo>
                  <a:pt x="1607320" y="1105555"/>
                </a:lnTo>
                <a:lnTo>
                  <a:pt x="1644050" y="1128364"/>
                </a:lnTo>
                <a:lnTo>
                  <a:pt x="1685848" y="1151978"/>
                </a:lnTo>
                <a:lnTo>
                  <a:pt x="1723061" y="1171011"/>
                </a:lnTo>
                <a:lnTo>
                  <a:pt x="1759075" y="1191454"/>
                </a:lnTo>
                <a:lnTo>
                  <a:pt x="1794852" y="1214601"/>
                </a:lnTo>
                <a:lnTo>
                  <a:pt x="1830583" y="1238282"/>
                </a:lnTo>
                <a:lnTo>
                  <a:pt x="1866304" y="1255932"/>
                </a:lnTo>
                <a:lnTo>
                  <a:pt x="1904669" y="1277498"/>
                </a:lnTo>
                <a:lnTo>
                  <a:pt x="1945431" y="1300866"/>
                </a:lnTo>
                <a:lnTo>
                  <a:pt x="1982145" y="1324592"/>
                </a:lnTo>
                <a:lnTo>
                  <a:pt x="2020706" y="1348387"/>
                </a:lnTo>
                <a:lnTo>
                  <a:pt x="2061507" y="1372196"/>
                </a:lnTo>
                <a:lnTo>
                  <a:pt x="2098229" y="1396008"/>
                </a:lnTo>
                <a:lnTo>
                  <a:pt x="2134146" y="1419820"/>
                </a:lnTo>
                <a:lnTo>
                  <a:pt x="2174645" y="1443633"/>
                </a:lnTo>
                <a:lnTo>
                  <a:pt x="2213733" y="1469429"/>
                </a:lnTo>
                <a:lnTo>
                  <a:pt x="2250117" y="1505393"/>
                </a:lnTo>
                <a:lnTo>
                  <a:pt x="2285968" y="1532194"/>
                </a:lnTo>
                <a:lnTo>
                  <a:pt x="2321712" y="1556597"/>
                </a:lnTo>
                <a:lnTo>
                  <a:pt x="2357436" y="1580526"/>
                </a:lnTo>
                <a:lnTo>
                  <a:pt x="2393156" y="1604361"/>
                </a:lnTo>
                <a:lnTo>
                  <a:pt x="2429867" y="1628178"/>
                </a:lnTo>
                <a:lnTo>
                  <a:pt x="2471661" y="1654637"/>
                </a:lnTo>
                <a:lnTo>
                  <a:pt x="2508874" y="1683493"/>
                </a:lnTo>
                <a:lnTo>
                  <a:pt x="2544888" y="1708301"/>
                </a:lnTo>
                <a:lnTo>
                  <a:pt x="2583311" y="1732311"/>
                </a:lnTo>
                <a:lnTo>
                  <a:pt x="2624085" y="1756161"/>
                </a:lnTo>
                <a:lnTo>
                  <a:pt x="2660801" y="1779982"/>
                </a:lnTo>
                <a:lnTo>
                  <a:pt x="2699362" y="1803796"/>
                </a:lnTo>
                <a:lnTo>
                  <a:pt x="2735422" y="1827609"/>
                </a:lnTo>
                <a:lnTo>
                  <a:pt x="2774920" y="1851422"/>
                </a:lnTo>
                <a:lnTo>
                  <a:pt x="2812414" y="1877880"/>
                </a:lnTo>
                <a:lnTo>
                  <a:pt x="2848484" y="1906735"/>
                </a:lnTo>
                <a:lnTo>
                  <a:pt x="2884272" y="1931543"/>
                </a:lnTo>
                <a:lnTo>
                  <a:pt x="2922650" y="1955552"/>
                </a:lnTo>
                <a:lnTo>
                  <a:pt x="2963413" y="1984145"/>
                </a:lnTo>
                <a:lnTo>
                  <a:pt x="3000129" y="2011327"/>
                </a:lnTo>
                <a:lnTo>
                  <a:pt x="3036045" y="2035804"/>
                </a:lnTo>
                <a:lnTo>
                  <a:pt x="3071802" y="2059748"/>
                </a:lnTo>
                <a:lnTo>
                  <a:pt x="3113666" y="2083587"/>
                </a:lnTo>
                <a:lnTo>
                  <a:pt x="3151627" y="2107404"/>
                </a:lnTo>
                <a:lnTo>
                  <a:pt x="3187789" y="2131218"/>
                </a:lnTo>
                <a:lnTo>
                  <a:pt x="3223595" y="2155031"/>
                </a:lnTo>
                <a:lnTo>
                  <a:pt x="3259331" y="2178843"/>
                </a:lnTo>
                <a:lnTo>
                  <a:pt x="3295053" y="2202656"/>
                </a:lnTo>
                <a:lnTo>
                  <a:pt x="3336909" y="2226468"/>
                </a:lnTo>
                <a:lnTo>
                  <a:pt x="3374870" y="2250281"/>
                </a:lnTo>
                <a:lnTo>
                  <a:pt x="3419005" y="2280047"/>
                </a:lnTo>
                <a:lnTo>
                  <a:pt x="3457021" y="2309812"/>
                </a:lnTo>
                <a:lnTo>
                  <a:pt x="3500599" y="2339578"/>
                </a:lnTo>
                <a:lnTo>
                  <a:pt x="3536156" y="2363357"/>
                </a:lnTo>
              </a:path>
            </a:pathLst>
          </a:cu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dk1"/>
              </a:solidFill>
              <a:latin typeface="Arial"/>
              <a:ea typeface="Arial"/>
              <a:cs typeface="Arial"/>
              <a:sym typeface="Arial"/>
            </a:endParaRPr>
          </a:p>
        </p:txBody>
      </p:sp>
      <p:grpSp>
        <p:nvGrpSpPr>
          <p:cNvPr id="3014" name="Google Shape;3014;p43"/>
          <p:cNvGrpSpPr/>
          <p:nvPr/>
        </p:nvGrpSpPr>
        <p:grpSpPr>
          <a:xfrm>
            <a:off x="1410892" y="1138538"/>
            <a:ext cx="4848546" cy="3395507"/>
            <a:chOff x="357189" y="1518050"/>
            <a:chExt cx="6464728" cy="4527343"/>
          </a:xfrm>
        </p:grpSpPr>
        <p:sp>
          <p:nvSpPr>
            <p:cNvPr id="3015" name="Google Shape;3015;p43"/>
            <p:cNvSpPr/>
            <p:nvPr/>
          </p:nvSpPr>
          <p:spPr>
            <a:xfrm>
              <a:off x="357189" y="1518050"/>
              <a:ext cx="6464728" cy="4527343"/>
            </a:xfrm>
            <a:custGeom>
              <a:avLst/>
              <a:gdLst/>
              <a:ahLst/>
              <a:cxnLst/>
              <a:rect l="l" t="t" r="r" b="b"/>
              <a:pathLst>
                <a:path w="6464728" h="4527343" extrusionOk="0">
                  <a:moveTo>
                    <a:pt x="5456038" y="3768325"/>
                  </a:moveTo>
                  <a:lnTo>
                    <a:pt x="5456038" y="3768325"/>
                  </a:lnTo>
                  <a:lnTo>
                    <a:pt x="5448349" y="3776014"/>
                  </a:lnTo>
                  <a:lnTo>
                    <a:pt x="5448928" y="3777419"/>
                  </a:lnTo>
                  <a:lnTo>
                    <a:pt x="5453490" y="3784139"/>
                  </a:lnTo>
                  <a:lnTo>
                    <a:pt x="5455534" y="3795299"/>
                  </a:lnTo>
                  <a:lnTo>
                    <a:pt x="5455938" y="3807057"/>
                  </a:lnTo>
                  <a:lnTo>
                    <a:pt x="5458639" y="3812989"/>
                  </a:lnTo>
                  <a:lnTo>
                    <a:pt x="5470271" y="3827858"/>
                  </a:lnTo>
                  <a:lnTo>
                    <a:pt x="5475826" y="3839763"/>
                  </a:lnTo>
                  <a:lnTo>
                    <a:pt x="5486184" y="3851670"/>
                  </a:lnTo>
                  <a:lnTo>
                    <a:pt x="5507803" y="3869197"/>
                  </a:lnTo>
                  <a:lnTo>
                    <a:pt x="5521164" y="3886146"/>
                  </a:lnTo>
                  <a:lnTo>
                    <a:pt x="5563412" y="3911151"/>
                  </a:lnTo>
                  <a:lnTo>
                    <a:pt x="5575197" y="3916138"/>
                  </a:lnTo>
                  <a:lnTo>
                    <a:pt x="5592989" y="3920931"/>
                  </a:lnTo>
                  <a:lnTo>
                    <a:pt x="5634633" y="3946530"/>
                  </a:lnTo>
                  <a:lnTo>
                    <a:pt x="5671563" y="3967731"/>
                  </a:lnTo>
                  <a:lnTo>
                    <a:pt x="5715162" y="4002591"/>
                  </a:lnTo>
                  <a:lnTo>
                    <a:pt x="5756680" y="4042291"/>
                  </a:lnTo>
                  <a:lnTo>
                    <a:pt x="5789249" y="4083848"/>
                  </a:lnTo>
                  <a:lnTo>
                    <a:pt x="5816110" y="4125697"/>
                  </a:lnTo>
                  <a:lnTo>
                    <a:pt x="5842480" y="4165575"/>
                  </a:lnTo>
                  <a:lnTo>
                    <a:pt x="5872504" y="4209504"/>
                  </a:lnTo>
                  <a:lnTo>
                    <a:pt x="5890594" y="4237503"/>
                  </a:lnTo>
                  <a:lnTo>
                    <a:pt x="5898547" y="4247220"/>
                  </a:lnTo>
                  <a:lnTo>
                    <a:pt x="5904382" y="4259392"/>
                  </a:lnTo>
                  <a:lnTo>
                    <a:pt x="5906739" y="4262391"/>
                  </a:lnTo>
                  <a:lnTo>
                    <a:pt x="5912004" y="4265723"/>
                  </a:lnTo>
                  <a:lnTo>
                    <a:pt x="5918726" y="4267861"/>
                  </a:lnTo>
                  <a:lnTo>
                    <a:pt x="5927924" y="4276030"/>
                  </a:lnTo>
                  <a:lnTo>
                    <a:pt x="5933640" y="4276936"/>
                  </a:lnTo>
                  <a:lnTo>
                    <a:pt x="5935174" y="4278055"/>
                  </a:lnTo>
                  <a:lnTo>
                    <a:pt x="5936196" y="4279793"/>
                  </a:lnTo>
                  <a:lnTo>
                    <a:pt x="5937837" y="4284972"/>
                  </a:lnTo>
                  <a:lnTo>
                    <a:pt x="5940707" y="4285681"/>
                  </a:lnTo>
                  <a:lnTo>
                    <a:pt x="5955732" y="4286247"/>
                  </a:lnTo>
                  <a:lnTo>
                    <a:pt x="5947202" y="4295144"/>
                  </a:lnTo>
                  <a:lnTo>
                    <a:pt x="5947170" y="4253423"/>
                  </a:lnTo>
                  <a:lnTo>
                    <a:pt x="5947170" y="4212474"/>
                  </a:lnTo>
                  <a:lnTo>
                    <a:pt x="5946178" y="4184185"/>
                  </a:lnTo>
                  <a:lnTo>
                    <a:pt x="5939068" y="4148257"/>
                  </a:lnTo>
                  <a:lnTo>
                    <a:pt x="5938349" y="4107121"/>
                  </a:lnTo>
                  <a:lnTo>
                    <a:pt x="5938255" y="4070002"/>
                  </a:lnTo>
                  <a:lnTo>
                    <a:pt x="5937251" y="4027031"/>
                  </a:lnTo>
                  <a:lnTo>
                    <a:pt x="5930552" y="3982604"/>
                  </a:lnTo>
                  <a:lnTo>
                    <a:pt x="5929556" y="3940775"/>
                  </a:lnTo>
                  <a:lnTo>
                    <a:pt x="5929359" y="3900175"/>
                  </a:lnTo>
                  <a:lnTo>
                    <a:pt x="5929321" y="3858972"/>
                  </a:lnTo>
                  <a:lnTo>
                    <a:pt x="5929313" y="3816033"/>
                  </a:lnTo>
                  <a:lnTo>
                    <a:pt x="5929312" y="3775213"/>
                  </a:lnTo>
                  <a:lnTo>
                    <a:pt x="5929311" y="3740931"/>
                  </a:lnTo>
                  <a:lnTo>
                    <a:pt x="5929311" y="3698532"/>
                  </a:lnTo>
                  <a:lnTo>
                    <a:pt x="5928319" y="3655356"/>
                  </a:lnTo>
                  <a:lnTo>
                    <a:pt x="5922243" y="3614489"/>
                  </a:lnTo>
                  <a:lnTo>
                    <a:pt x="5920750" y="3573235"/>
                  </a:lnTo>
                  <a:lnTo>
                    <a:pt x="5920454" y="3530285"/>
                  </a:lnTo>
                  <a:lnTo>
                    <a:pt x="5920396" y="3489464"/>
                  </a:lnTo>
                  <a:lnTo>
                    <a:pt x="5920384" y="3448217"/>
                  </a:lnTo>
                  <a:lnTo>
                    <a:pt x="5920382" y="3405269"/>
                  </a:lnTo>
                  <a:lnTo>
                    <a:pt x="5920381" y="3367094"/>
                  </a:lnTo>
                  <a:lnTo>
                    <a:pt x="5920381" y="3326149"/>
                  </a:lnTo>
                  <a:lnTo>
                    <a:pt x="5914244" y="3285981"/>
                  </a:lnTo>
                  <a:lnTo>
                    <a:pt x="5912004" y="3243503"/>
                  </a:lnTo>
                  <a:lnTo>
                    <a:pt x="5911560" y="3201415"/>
                  </a:lnTo>
                  <a:lnTo>
                    <a:pt x="5911483" y="3166656"/>
                  </a:lnTo>
                  <a:lnTo>
                    <a:pt x="5910466" y="3126484"/>
                  </a:lnTo>
                  <a:lnTo>
                    <a:pt x="5904385" y="3089885"/>
                  </a:lnTo>
                  <a:lnTo>
                    <a:pt x="5898149" y="3049252"/>
                  </a:lnTo>
                  <a:lnTo>
                    <a:pt x="5894491" y="3010137"/>
                  </a:lnTo>
                  <a:lnTo>
                    <a:pt x="5891124" y="2971102"/>
                  </a:lnTo>
                  <a:lnTo>
                    <a:pt x="5885938" y="2930208"/>
                  </a:lnTo>
                  <a:lnTo>
                    <a:pt x="5884915" y="2887330"/>
                  </a:lnTo>
                  <a:lnTo>
                    <a:pt x="5882066" y="2846522"/>
                  </a:lnTo>
                  <a:lnTo>
                    <a:pt x="5876984" y="2805278"/>
                  </a:lnTo>
                  <a:lnTo>
                    <a:pt x="5874988" y="2768469"/>
                  </a:lnTo>
                  <a:lnTo>
                    <a:pt x="5868714" y="2729888"/>
                  </a:lnTo>
                  <a:lnTo>
                    <a:pt x="5862440" y="2689085"/>
                  </a:lnTo>
                  <a:lnTo>
                    <a:pt x="5858775" y="2651369"/>
                  </a:lnTo>
                  <a:lnTo>
                    <a:pt x="5855405" y="2609376"/>
                  </a:lnTo>
                  <a:lnTo>
                    <a:pt x="5850220" y="2567384"/>
                  </a:lnTo>
                  <a:lnTo>
                    <a:pt x="5849196" y="2527008"/>
                  </a:lnTo>
                  <a:lnTo>
                    <a:pt x="5846347" y="2484490"/>
                  </a:lnTo>
                  <a:lnTo>
                    <a:pt x="5841264" y="2442394"/>
                  </a:lnTo>
                  <a:lnTo>
                    <a:pt x="5840261" y="2401998"/>
                  </a:lnTo>
                  <a:lnTo>
                    <a:pt x="5840063" y="2359475"/>
                  </a:lnTo>
                  <a:lnTo>
                    <a:pt x="5840024" y="2317378"/>
                  </a:lnTo>
                  <a:lnTo>
                    <a:pt x="5840017" y="2282617"/>
                  </a:lnTo>
                  <a:lnTo>
                    <a:pt x="5840015" y="2247182"/>
                  </a:lnTo>
                  <a:lnTo>
                    <a:pt x="5840014" y="2205789"/>
                  </a:lnTo>
                  <a:lnTo>
                    <a:pt x="5840014" y="2163071"/>
                  </a:lnTo>
                  <a:lnTo>
                    <a:pt x="5840014" y="2120934"/>
                  </a:lnTo>
                  <a:lnTo>
                    <a:pt x="5846151" y="2080531"/>
                  </a:lnTo>
                  <a:lnTo>
                    <a:pt x="5848117" y="2046965"/>
                  </a:lnTo>
                  <a:lnTo>
                    <a:pt x="5849691" y="2011885"/>
                  </a:lnTo>
                  <a:lnTo>
                    <a:pt x="5855008" y="1977347"/>
                  </a:lnTo>
                  <a:lnTo>
                    <a:pt x="5856600" y="1957327"/>
                  </a:lnTo>
                  <a:lnTo>
                    <a:pt x="5846340" y="1913092"/>
                  </a:lnTo>
                  <a:lnTo>
                    <a:pt x="5847731" y="1877961"/>
                  </a:lnTo>
                  <a:lnTo>
                    <a:pt x="5849577" y="1843408"/>
                  </a:lnTo>
                  <a:lnTo>
                    <a:pt x="5855940" y="1801918"/>
                  </a:lnTo>
                  <a:lnTo>
                    <a:pt x="5859947" y="1767519"/>
                  </a:lnTo>
                  <a:lnTo>
                    <a:pt x="5870189" y="1725081"/>
                  </a:lnTo>
                  <a:lnTo>
                    <a:pt x="5874090" y="1692387"/>
                  </a:lnTo>
                  <a:lnTo>
                    <a:pt x="5879987" y="1652824"/>
                  </a:lnTo>
                  <a:lnTo>
                    <a:pt x="5888017" y="1614423"/>
                  </a:lnTo>
                  <a:lnTo>
                    <a:pt x="5896681" y="1577909"/>
                  </a:lnTo>
                  <a:lnTo>
                    <a:pt x="5900791" y="1541955"/>
                  </a:lnTo>
                  <a:lnTo>
                    <a:pt x="5906750" y="1506167"/>
                  </a:lnTo>
                  <a:lnTo>
                    <a:pt x="5917652" y="1464655"/>
                  </a:lnTo>
                  <a:lnTo>
                    <a:pt x="5927400" y="1430898"/>
                  </a:lnTo>
                  <a:lnTo>
                    <a:pt x="5940430" y="1395760"/>
                  </a:lnTo>
                  <a:lnTo>
                    <a:pt x="5946165" y="1361206"/>
                  </a:lnTo>
                  <a:lnTo>
                    <a:pt x="5956490" y="1319715"/>
                  </a:lnTo>
                  <a:lnTo>
                    <a:pt x="5968083" y="1278336"/>
                  </a:lnTo>
                  <a:lnTo>
                    <a:pt x="5979928" y="1235362"/>
                  </a:lnTo>
                  <a:lnTo>
                    <a:pt x="5991822" y="1194535"/>
                  </a:lnTo>
                  <a:lnTo>
                    <a:pt x="6003726" y="1153288"/>
                  </a:lnTo>
                  <a:lnTo>
                    <a:pt x="6015631" y="1115484"/>
                  </a:lnTo>
                  <a:lnTo>
                    <a:pt x="6027538" y="1073474"/>
                  </a:lnTo>
                  <a:lnTo>
                    <a:pt x="6039444" y="1036219"/>
                  </a:lnTo>
                  <a:lnTo>
                    <a:pt x="6051350" y="1000197"/>
                  </a:lnTo>
                  <a:lnTo>
                    <a:pt x="6063256" y="964418"/>
                  </a:lnTo>
                  <a:lnTo>
                    <a:pt x="6075163" y="928687"/>
                  </a:lnTo>
                  <a:lnTo>
                    <a:pt x="6087069" y="892966"/>
                  </a:lnTo>
                  <a:lnTo>
                    <a:pt x="6096329" y="857247"/>
                  </a:lnTo>
                  <a:lnTo>
                    <a:pt x="6105755" y="812598"/>
                  </a:lnTo>
                  <a:lnTo>
                    <a:pt x="6119920" y="767950"/>
                  </a:lnTo>
                  <a:lnTo>
                    <a:pt x="6134709" y="723302"/>
                  </a:lnTo>
                  <a:lnTo>
                    <a:pt x="6149578" y="678653"/>
                  </a:lnTo>
                  <a:lnTo>
                    <a:pt x="6164459" y="634005"/>
                  </a:lnTo>
                  <a:lnTo>
                    <a:pt x="6176697" y="592002"/>
                  </a:lnTo>
                  <a:lnTo>
                    <a:pt x="6186122" y="552810"/>
                  </a:lnTo>
                  <a:lnTo>
                    <a:pt x="6200287" y="508880"/>
                  </a:lnTo>
                  <a:lnTo>
                    <a:pt x="6215076" y="466972"/>
                  </a:lnTo>
                  <a:lnTo>
                    <a:pt x="6229945" y="428785"/>
                  </a:lnTo>
                  <a:lnTo>
                    <a:pt x="6244827" y="391553"/>
                  </a:lnTo>
                  <a:lnTo>
                    <a:pt x="6262355" y="349853"/>
                  </a:lnTo>
                  <a:lnTo>
                    <a:pt x="6279304" y="310426"/>
                  </a:lnTo>
                  <a:lnTo>
                    <a:pt x="6298343" y="270264"/>
                  </a:lnTo>
                  <a:lnTo>
                    <a:pt x="6315864" y="228292"/>
                  </a:lnTo>
                  <a:lnTo>
                    <a:pt x="6346517" y="185939"/>
                  </a:lnTo>
                  <a:lnTo>
                    <a:pt x="6368792" y="142663"/>
                  </a:lnTo>
                  <a:lnTo>
                    <a:pt x="6395686" y="103411"/>
                  </a:lnTo>
                  <a:lnTo>
                    <a:pt x="6416559" y="71125"/>
                  </a:lnTo>
                  <a:lnTo>
                    <a:pt x="6429194" y="58916"/>
                  </a:lnTo>
                  <a:lnTo>
                    <a:pt x="6434255" y="49996"/>
                  </a:lnTo>
                  <a:lnTo>
                    <a:pt x="6438095" y="39395"/>
                  </a:lnTo>
                  <a:lnTo>
                    <a:pt x="6454117" y="17317"/>
                  </a:lnTo>
                  <a:lnTo>
                    <a:pt x="6456159" y="8939"/>
                  </a:lnTo>
                  <a:lnTo>
                    <a:pt x="6464724" y="365"/>
                  </a:lnTo>
                  <a:lnTo>
                    <a:pt x="6456269" y="0"/>
                  </a:lnTo>
                  <a:lnTo>
                    <a:pt x="6463861" y="7686"/>
                  </a:lnTo>
                  <a:lnTo>
                    <a:pt x="6463279" y="8099"/>
                  </a:lnTo>
                  <a:lnTo>
                    <a:pt x="6459987" y="8559"/>
                  </a:lnTo>
                  <a:lnTo>
                    <a:pt x="6458712" y="7689"/>
                  </a:lnTo>
                  <a:lnTo>
                    <a:pt x="6457862" y="6117"/>
                  </a:lnTo>
                  <a:lnTo>
                    <a:pt x="6456262" y="355"/>
                  </a:lnTo>
                  <a:lnTo>
                    <a:pt x="6460933" y="103"/>
                  </a:lnTo>
                  <a:lnTo>
                    <a:pt x="6462319" y="1060"/>
                  </a:lnTo>
                  <a:lnTo>
                    <a:pt x="6463244" y="2690"/>
                  </a:lnTo>
                  <a:lnTo>
                    <a:pt x="6464727" y="7695"/>
                  </a:lnTo>
                  <a:lnTo>
                    <a:pt x="6456521" y="333"/>
                  </a:lnTo>
                  <a:lnTo>
                    <a:pt x="6456269" y="4837"/>
                  </a:lnTo>
                  <a:lnTo>
                    <a:pt x="6457225" y="6200"/>
                  </a:lnTo>
                  <a:lnTo>
                    <a:pt x="6458855" y="7109"/>
                  </a:lnTo>
                  <a:lnTo>
                    <a:pt x="6460934" y="7715"/>
                  </a:lnTo>
                  <a:lnTo>
                    <a:pt x="6462320" y="7126"/>
                  </a:lnTo>
                  <a:lnTo>
                    <a:pt x="6463244" y="5742"/>
                  </a:lnTo>
                  <a:lnTo>
                    <a:pt x="6463861" y="3827"/>
                  </a:lnTo>
                  <a:lnTo>
                    <a:pt x="6463279" y="2550"/>
                  </a:lnTo>
                  <a:lnTo>
                    <a:pt x="6461899" y="1699"/>
                  </a:lnTo>
                  <a:lnTo>
                    <a:pt x="6456262" y="26"/>
                  </a:lnTo>
                  <a:lnTo>
                    <a:pt x="6463860" y="7688"/>
                  </a:lnTo>
                  <a:lnTo>
                    <a:pt x="6456498" y="333"/>
                  </a:lnTo>
                  <a:lnTo>
                    <a:pt x="6456192" y="7715"/>
                  </a:lnTo>
                  <a:lnTo>
                    <a:pt x="6457174" y="8119"/>
                  </a:lnTo>
                  <a:lnTo>
                    <a:pt x="6460912" y="8567"/>
                  </a:lnTo>
                  <a:lnTo>
                    <a:pt x="6462305" y="7695"/>
                  </a:lnTo>
                  <a:lnTo>
                    <a:pt x="6463234" y="6121"/>
                  </a:lnTo>
                  <a:lnTo>
                    <a:pt x="6463854" y="4080"/>
                  </a:lnTo>
                  <a:lnTo>
                    <a:pt x="6463275" y="2719"/>
                  </a:lnTo>
                  <a:lnTo>
                    <a:pt x="6461896" y="1811"/>
                  </a:lnTo>
                  <a:lnTo>
                    <a:pt x="6459984" y="1206"/>
                  </a:lnTo>
                  <a:lnTo>
                    <a:pt x="6458710" y="1795"/>
                  </a:lnTo>
                  <a:lnTo>
                    <a:pt x="6457862" y="3180"/>
                  </a:lnTo>
                  <a:lnTo>
                    <a:pt x="6456262" y="8590"/>
                  </a:lnTo>
                  <a:lnTo>
                    <a:pt x="6460933" y="8827"/>
                  </a:lnTo>
                  <a:lnTo>
                    <a:pt x="6462319" y="7868"/>
                  </a:lnTo>
                  <a:lnTo>
                    <a:pt x="6463244" y="6236"/>
                  </a:lnTo>
                  <a:lnTo>
                    <a:pt x="6463860" y="4157"/>
                  </a:lnTo>
                  <a:lnTo>
                    <a:pt x="6463278" y="2770"/>
                  </a:lnTo>
                  <a:lnTo>
                    <a:pt x="6461899" y="1846"/>
                  </a:lnTo>
                  <a:lnTo>
                    <a:pt x="6459987" y="1229"/>
                  </a:lnTo>
                  <a:lnTo>
                    <a:pt x="6458712" y="1811"/>
                  </a:lnTo>
                  <a:lnTo>
                    <a:pt x="6457862" y="3190"/>
                  </a:lnTo>
                  <a:lnTo>
                    <a:pt x="6456262" y="8591"/>
                  </a:lnTo>
                  <a:lnTo>
                    <a:pt x="6460933" y="8827"/>
                  </a:lnTo>
                  <a:lnTo>
                    <a:pt x="6462319" y="7868"/>
                  </a:lnTo>
                  <a:lnTo>
                    <a:pt x="6463244" y="6236"/>
                  </a:lnTo>
                  <a:lnTo>
                    <a:pt x="6464727" y="1229"/>
                  </a:lnTo>
                  <a:lnTo>
                    <a:pt x="6456521" y="8591"/>
                  </a:lnTo>
                  <a:lnTo>
                    <a:pt x="6456269" y="4087"/>
                  </a:lnTo>
                  <a:lnTo>
                    <a:pt x="6457225" y="2723"/>
                  </a:lnTo>
                  <a:lnTo>
                    <a:pt x="6458855" y="1814"/>
                  </a:lnTo>
                  <a:lnTo>
                    <a:pt x="6463861" y="356"/>
                  </a:lnTo>
                  <a:lnTo>
                    <a:pt x="6438123" y="26967"/>
                  </a:lnTo>
                  <a:lnTo>
                    <a:pt x="6394278" y="56572"/>
                  </a:lnTo>
                  <a:lnTo>
                    <a:pt x="6350024" y="84257"/>
                  </a:lnTo>
                  <a:lnTo>
                    <a:pt x="6309232" y="113227"/>
                  </a:lnTo>
                  <a:lnTo>
                    <a:pt x="6265487" y="136943"/>
                  </a:lnTo>
                  <a:lnTo>
                    <a:pt x="6223380" y="161947"/>
                  </a:lnTo>
                  <a:lnTo>
                    <a:pt x="6186329" y="185427"/>
                  </a:lnTo>
                  <a:lnTo>
                    <a:pt x="6144360" y="209256"/>
                  </a:lnTo>
                  <a:lnTo>
                    <a:pt x="6106630" y="238240"/>
                  </a:lnTo>
                  <a:lnTo>
                    <a:pt x="6065797" y="261958"/>
                  </a:lnTo>
                  <a:lnTo>
                    <a:pt x="6028039" y="285751"/>
                  </a:lnTo>
                  <a:lnTo>
                    <a:pt x="5987178" y="309560"/>
                  </a:lnTo>
                  <a:lnTo>
                    <a:pt x="5947025" y="339509"/>
                  </a:lnTo>
                  <a:lnTo>
                    <a:pt x="5913503" y="359333"/>
                  </a:lnTo>
                  <a:lnTo>
                    <a:pt x="5869267" y="383810"/>
                  </a:lnTo>
                  <a:lnTo>
                    <a:pt x="5831571" y="407754"/>
                  </a:lnTo>
                  <a:lnTo>
                    <a:pt x="5789325" y="432584"/>
                  </a:lnTo>
                  <a:lnTo>
                    <a:pt x="5748642" y="462477"/>
                  </a:lnTo>
                  <a:lnTo>
                    <a:pt x="5714383" y="484294"/>
                  </a:lnTo>
                  <a:lnTo>
                    <a:pt x="5671993" y="513592"/>
                  </a:lnTo>
                  <a:lnTo>
                    <a:pt x="5627826" y="539480"/>
                  </a:lnTo>
                  <a:lnTo>
                    <a:pt x="5583531" y="569582"/>
                  </a:lnTo>
                  <a:lnTo>
                    <a:pt x="5541084" y="594931"/>
                  </a:lnTo>
                  <a:lnTo>
                    <a:pt x="5500618" y="620039"/>
                  </a:lnTo>
                  <a:lnTo>
                    <a:pt x="5458082" y="649987"/>
                  </a:lnTo>
                  <a:lnTo>
                    <a:pt x="5420722" y="680046"/>
                  </a:lnTo>
                  <a:lnTo>
                    <a:pt x="5378543" y="707518"/>
                  </a:lnTo>
                  <a:lnTo>
                    <a:pt x="5337873" y="734699"/>
                  </a:lnTo>
                  <a:lnTo>
                    <a:pt x="5296657" y="763697"/>
                  </a:lnTo>
                  <a:lnTo>
                    <a:pt x="5259852" y="789526"/>
                  </a:lnTo>
                  <a:lnTo>
                    <a:pt x="5223918" y="819616"/>
                  </a:lnTo>
                  <a:lnTo>
                    <a:pt x="5188157" y="844963"/>
                  </a:lnTo>
                  <a:lnTo>
                    <a:pt x="5152430" y="875215"/>
                  </a:lnTo>
                  <a:lnTo>
                    <a:pt x="5114064" y="901329"/>
                  </a:lnTo>
                  <a:lnTo>
                    <a:pt x="5073304" y="925596"/>
                  </a:lnTo>
                  <a:lnTo>
                    <a:pt x="5036588" y="950490"/>
                  </a:lnTo>
                  <a:lnTo>
                    <a:pt x="5000672" y="980396"/>
                  </a:lnTo>
                  <a:lnTo>
                    <a:pt x="4964915" y="1005706"/>
                  </a:lnTo>
                  <a:lnTo>
                    <a:pt x="4929188" y="1030807"/>
                  </a:lnTo>
                  <a:lnTo>
                    <a:pt x="4893468" y="1060753"/>
                  </a:lnTo>
                  <a:lnTo>
                    <a:pt x="4857749" y="1090812"/>
                  </a:lnTo>
                  <a:lnTo>
                    <a:pt x="4813100" y="1124537"/>
                  </a:lnTo>
                  <a:lnTo>
                    <a:pt x="4768452" y="1155816"/>
                  </a:lnTo>
                  <a:lnTo>
                    <a:pt x="4723803" y="1192347"/>
                  </a:lnTo>
                  <a:lnTo>
                    <a:pt x="4681800" y="1223199"/>
                  </a:lnTo>
                  <a:lnTo>
                    <a:pt x="4642609" y="1259245"/>
                  </a:lnTo>
                  <a:lnTo>
                    <a:pt x="4598679" y="1291454"/>
                  </a:lnTo>
                  <a:lnTo>
                    <a:pt x="4556771" y="1324188"/>
                  </a:lnTo>
                  <a:lnTo>
                    <a:pt x="4517591" y="1360444"/>
                  </a:lnTo>
                  <a:lnTo>
                    <a:pt x="4473663" y="1397630"/>
                  </a:lnTo>
                  <a:lnTo>
                    <a:pt x="4431755" y="1435637"/>
                  </a:lnTo>
                  <a:lnTo>
                    <a:pt x="4392575" y="1467174"/>
                  </a:lnTo>
                  <a:lnTo>
                    <a:pt x="4348647" y="1501913"/>
                  </a:lnTo>
                  <a:lnTo>
                    <a:pt x="4304093" y="1535347"/>
                  </a:lnTo>
                  <a:lnTo>
                    <a:pt x="4259457" y="1571732"/>
                  </a:lnTo>
                  <a:lnTo>
                    <a:pt x="4214811" y="1603987"/>
                  </a:lnTo>
                  <a:lnTo>
                    <a:pt x="4170163" y="1641147"/>
                  </a:lnTo>
                  <a:lnTo>
                    <a:pt x="4125514" y="1673565"/>
                  </a:lnTo>
                  <a:lnTo>
                    <a:pt x="4080866" y="1710246"/>
                  </a:lnTo>
                  <a:lnTo>
                    <a:pt x="4036217" y="1741118"/>
                  </a:lnTo>
                  <a:lnTo>
                    <a:pt x="4000499" y="1769806"/>
                  </a:lnTo>
                  <a:lnTo>
                    <a:pt x="3958643" y="1797007"/>
                  </a:lnTo>
                  <a:lnTo>
                    <a:pt x="3920683" y="1821488"/>
                  </a:lnTo>
                  <a:lnTo>
                    <a:pt x="3879781" y="1845433"/>
                  </a:lnTo>
                  <a:lnTo>
                    <a:pt x="3840613" y="1869272"/>
                  </a:lnTo>
                  <a:lnTo>
                    <a:pt x="3816203" y="1887136"/>
                  </a:lnTo>
                  <a:lnTo>
                    <a:pt x="3809449" y="1899043"/>
                  </a:lnTo>
                  <a:lnTo>
                    <a:pt x="3795864" y="1908304"/>
                  </a:lnTo>
                  <a:lnTo>
                    <a:pt x="3771194" y="1921742"/>
                  </a:lnTo>
                  <a:lnTo>
                    <a:pt x="3755710" y="1931621"/>
                  </a:lnTo>
                  <a:lnTo>
                    <a:pt x="3718724" y="1948694"/>
                  </a:lnTo>
                  <a:lnTo>
                    <a:pt x="3678377" y="1975709"/>
                  </a:lnTo>
                  <a:lnTo>
                    <a:pt x="3634296" y="1998547"/>
                  </a:lnTo>
                  <a:lnTo>
                    <a:pt x="3589722" y="2020136"/>
                  </a:lnTo>
                  <a:lnTo>
                    <a:pt x="3545083" y="2042002"/>
                  </a:lnTo>
                  <a:lnTo>
                    <a:pt x="3500436" y="2064370"/>
                  </a:lnTo>
                  <a:lnTo>
                    <a:pt x="3455788" y="2090148"/>
                  </a:lnTo>
                  <a:lnTo>
                    <a:pt x="3411139" y="2113252"/>
                  </a:lnTo>
                  <a:lnTo>
                    <a:pt x="3372775" y="2134759"/>
                  </a:lnTo>
                  <a:lnTo>
                    <a:pt x="3333626" y="2154865"/>
                  </a:lnTo>
                  <a:lnTo>
                    <a:pt x="3292261" y="2177028"/>
                  </a:lnTo>
                  <a:lnTo>
                    <a:pt x="3251617" y="2202295"/>
                  </a:lnTo>
                  <a:lnTo>
                    <a:pt x="3213933" y="2225403"/>
                  </a:lnTo>
                  <a:lnTo>
                    <a:pt x="3171947" y="2243196"/>
                  </a:lnTo>
                  <a:lnTo>
                    <a:pt x="3134696" y="2265526"/>
                  </a:lnTo>
                  <a:lnTo>
                    <a:pt x="3092538" y="2282909"/>
                  </a:lnTo>
                  <a:lnTo>
                    <a:pt x="3051872" y="2304422"/>
                  </a:lnTo>
                  <a:lnTo>
                    <a:pt x="3010656" y="2327780"/>
                  </a:lnTo>
                  <a:lnTo>
                    <a:pt x="2972860" y="2345366"/>
                  </a:lnTo>
                  <a:lnTo>
                    <a:pt x="2930851" y="2366920"/>
                  </a:lnTo>
                  <a:lnTo>
                    <a:pt x="2888855" y="2390286"/>
                  </a:lnTo>
                  <a:lnTo>
                    <a:pt x="2849471" y="2414011"/>
                  </a:lnTo>
                  <a:lnTo>
                    <a:pt x="2810382" y="2437806"/>
                  </a:lnTo>
                  <a:lnTo>
                    <a:pt x="2769478" y="2461615"/>
                  </a:lnTo>
                  <a:lnTo>
                    <a:pt x="2732735" y="2485427"/>
                  </a:lnTo>
                  <a:lnTo>
                    <a:pt x="2696814" y="2509239"/>
                  </a:lnTo>
                  <a:lnTo>
                    <a:pt x="2661055" y="2528311"/>
                  </a:lnTo>
                  <a:lnTo>
                    <a:pt x="2624336" y="2548761"/>
                  </a:lnTo>
                  <a:lnTo>
                    <a:pt x="2582540" y="2571910"/>
                  </a:lnTo>
                  <a:lnTo>
                    <a:pt x="2542412" y="2601534"/>
                  </a:lnTo>
                  <a:lnTo>
                    <a:pt x="2499976" y="2626540"/>
                  </a:lnTo>
                  <a:lnTo>
                    <a:pt x="2462542" y="2647981"/>
                  </a:lnTo>
                  <a:lnTo>
                    <a:pt x="2422533" y="2670402"/>
                  </a:lnTo>
                  <a:lnTo>
                    <a:pt x="2390337" y="2683724"/>
                  </a:lnTo>
                  <a:lnTo>
                    <a:pt x="2348685" y="2707453"/>
                  </a:lnTo>
                  <a:lnTo>
                    <a:pt x="2308622" y="2725976"/>
                  </a:lnTo>
                  <a:lnTo>
                    <a:pt x="2275283" y="2744775"/>
                  </a:lnTo>
                  <a:lnTo>
                    <a:pt x="2233986" y="2769196"/>
                  </a:lnTo>
                  <a:lnTo>
                    <a:pt x="2189938" y="2796198"/>
                  </a:lnTo>
                  <a:lnTo>
                    <a:pt x="2167909" y="2810561"/>
                  </a:lnTo>
                  <a:lnTo>
                    <a:pt x="2129057" y="2829043"/>
                  </a:lnTo>
                  <a:lnTo>
                    <a:pt x="2085537" y="2850602"/>
                  </a:lnTo>
                  <a:lnTo>
                    <a:pt x="2041129" y="2872781"/>
                  </a:lnTo>
                  <a:lnTo>
                    <a:pt x="2002260" y="2888150"/>
                  </a:lnTo>
                  <a:lnTo>
                    <a:pt x="1963423" y="2897289"/>
                  </a:lnTo>
                  <a:lnTo>
                    <a:pt x="1936714" y="2908315"/>
                  </a:lnTo>
                  <a:lnTo>
                    <a:pt x="1895040" y="2937868"/>
                  </a:lnTo>
                  <a:lnTo>
                    <a:pt x="1881571" y="2949771"/>
                  </a:lnTo>
                  <a:lnTo>
                    <a:pt x="1878050" y="2955724"/>
                  </a:lnTo>
                  <a:lnTo>
                    <a:pt x="1875493" y="2961677"/>
                  </a:lnTo>
                  <a:lnTo>
                    <a:pt x="1871049" y="2967630"/>
                  </a:lnTo>
                  <a:lnTo>
                    <a:pt x="1865767" y="2970937"/>
                  </a:lnTo>
                  <a:lnTo>
                    <a:pt x="1862969" y="2971819"/>
                  </a:lnTo>
                  <a:lnTo>
                    <a:pt x="1861104" y="2973399"/>
                  </a:lnTo>
                  <a:lnTo>
                    <a:pt x="1857519" y="2982099"/>
                  </a:lnTo>
                  <a:lnTo>
                    <a:pt x="1857386" y="2990164"/>
                  </a:lnTo>
                  <a:lnTo>
                    <a:pt x="1858374" y="2990590"/>
                  </a:lnTo>
                  <a:lnTo>
                    <a:pt x="1862118" y="2991064"/>
                  </a:lnTo>
                  <a:lnTo>
                    <a:pt x="1863513" y="2990197"/>
                  </a:lnTo>
                  <a:lnTo>
                    <a:pt x="1864443" y="2988628"/>
                  </a:lnTo>
                  <a:lnTo>
                    <a:pt x="1865936" y="2983720"/>
                  </a:lnTo>
                  <a:lnTo>
                    <a:pt x="1866271" y="2990307"/>
                  </a:lnTo>
                  <a:lnTo>
                    <a:pt x="1863643" y="2990938"/>
                  </a:lnTo>
                  <a:lnTo>
                    <a:pt x="1858612" y="2991343"/>
                  </a:lnTo>
                  <a:lnTo>
                    <a:pt x="1849794" y="2983745"/>
                  </a:lnTo>
                  <a:lnTo>
                    <a:pt x="1849344" y="2984326"/>
                  </a:lnTo>
                  <a:lnTo>
                    <a:pt x="1848844" y="2987618"/>
                  </a:lnTo>
                  <a:lnTo>
                    <a:pt x="1847718" y="2988893"/>
                  </a:lnTo>
                  <a:lnTo>
                    <a:pt x="1843822" y="2990309"/>
                  </a:lnTo>
                  <a:lnTo>
                    <a:pt x="1842386" y="2991679"/>
                  </a:lnTo>
                  <a:lnTo>
                    <a:pt x="1840791" y="2995847"/>
                  </a:lnTo>
                  <a:lnTo>
                    <a:pt x="1834790" y="3001006"/>
                  </a:lnTo>
                  <a:lnTo>
                    <a:pt x="1792881" y="3038201"/>
                  </a:lnTo>
                  <a:lnTo>
                    <a:pt x="1756717" y="3073263"/>
                  </a:lnTo>
                  <a:lnTo>
                    <a:pt x="1716102" y="3107168"/>
                  </a:lnTo>
                  <a:lnTo>
                    <a:pt x="1671550" y="3150509"/>
                  </a:lnTo>
                  <a:lnTo>
                    <a:pt x="1631080" y="3181854"/>
                  </a:lnTo>
                  <a:lnTo>
                    <a:pt x="1613273" y="3194924"/>
                  </a:lnTo>
                  <a:lnTo>
                    <a:pt x="1574046" y="3233469"/>
                  </a:lnTo>
                  <a:lnTo>
                    <a:pt x="1529940" y="3267600"/>
                  </a:lnTo>
                  <a:lnTo>
                    <a:pt x="1488871" y="3310991"/>
                  </a:lnTo>
                  <a:lnTo>
                    <a:pt x="1447286" y="3343416"/>
                  </a:lnTo>
                  <a:lnTo>
                    <a:pt x="1404866" y="3384838"/>
                  </a:lnTo>
                  <a:lnTo>
                    <a:pt x="1366815" y="3414027"/>
                  </a:lnTo>
                  <a:lnTo>
                    <a:pt x="1330635" y="3447427"/>
                  </a:lnTo>
                  <a:lnTo>
                    <a:pt x="1294826" y="3482688"/>
                  </a:lnTo>
                  <a:lnTo>
                    <a:pt x="1259089" y="3518316"/>
                  </a:lnTo>
                  <a:lnTo>
                    <a:pt x="1220721" y="3551372"/>
                  </a:lnTo>
                  <a:lnTo>
                    <a:pt x="1179959" y="3582043"/>
                  </a:lnTo>
                  <a:lnTo>
                    <a:pt x="1137107" y="3617758"/>
                  </a:lnTo>
                  <a:lnTo>
                    <a:pt x="1098950" y="3659356"/>
                  </a:lnTo>
                  <a:lnTo>
                    <a:pt x="1058010" y="3696529"/>
                  </a:lnTo>
                  <a:lnTo>
                    <a:pt x="1017842" y="3732535"/>
                  </a:lnTo>
                  <a:lnTo>
                    <a:pt x="975365" y="3768311"/>
                  </a:lnTo>
                  <a:lnTo>
                    <a:pt x="938017" y="3804041"/>
                  </a:lnTo>
                  <a:lnTo>
                    <a:pt x="900984" y="3840754"/>
                  </a:lnTo>
                  <a:lnTo>
                    <a:pt x="859126" y="3882547"/>
                  </a:lnTo>
                  <a:lnTo>
                    <a:pt x="817160" y="3919761"/>
                  </a:lnTo>
                  <a:lnTo>
                    <a:pt x="776790" y="3955776"/>
                  </a:lnTo>
                  <a:lnTo>
                    <a:pt x="736919" y="3991552"/>
                  </a:lnTo>
                  <a:lnTo>
                    <a:pt x="699865" y="4027283"/>
                  </a:lnTo>
                  <a:lnTo>
                    <a:pt x="660465" y="4056867"/>
                  </a:lnTo>
                  <a:lnTo>
                    <a:pt x="618140" y="4090345"/>
                  </a:lnTo>
                  <a:lnTo>
                    <a:pt x="580822" y="4120881"/>
                  </a:lnTo>
                  <a:lnTo>
                    <a:pt x="544787" y="4152158"/>
                  </a:lnTo>
                  <a:lnTo>
                    <a:pt x="509006" y="4181120"/>
                  </a:lnTo>
                  <a:lnTo>
                    <a:pt x="473275" y="4210469"/>
                  </a:lnTo>
                  <a:lnTo>
                    <a:pt x="437554" y="4235376"/>
                  </a:lnTo>
                  <a:lnTo>
                    <a:pt x="397645" y="4265375"/>
                  </a:lnTo>
                  <a:lnTo>
                    <a:pt x="356634" y="4295171"/>
                  </a:lnTo>
                  <a:lnTo>
                    <a:pt x="313457" y="4324941"/>
                  </a:lnTo>
                  <a:lnTo>
                    <a:pt x="275568" y="4354708"/>
                  </a:lnTo>
                  <a:lnTo>
                    <a:pt x="235560" y="4390427"/>
                  </a:lnTo>
                  <a:lnTo>
                    <a:pt x="191776" y="4418457"/>
                  </a:lnTo>
                  <a:lnTo>
                    <a:pt x="147909" y="4449866"/>
                  </a:lnTo>
                  <a:lnTo>
                    <a:pt x="104020" y="4477653"/>
                  </a:lnTo>
                  <a:lnTo>
                    <a:pt x="62094" y="4501891"/>
                  </a:lnTo>
                  <a:lnTo>
                    <a:pt x="20168" y="4516260"/>
                  </a:lnTo>
                  <a:lnTo>
                    <a:pt x="0" y="4518420"/>
                  </a:lnTo>
                  <a:lnTo>
                    <a:pt x="21248" y="4518420"/>
                  </a:lnTo>
                  <a:lnTo>
                    <a:pt x="26972" y="4521064"/>
                  </a:lnTo>
                  <a:lnTo>
                    <a:pt x="32823" y="4524556"/>
                  </a:lnTo>
                  <a:lnTo>
                    <a:pt x="44663" y="4526797"/>
                  </a:lnTo>
                  <a:lnTo>
                    <a:pt x="85101" y="4527342"/>
                  </a:lnTo>
                  <a:lnTo>
                    <a:pt x="123341" y="4524702"/>
                  </a:lnTo>
                  <a:lnTo>
                    <a:pt x="164298" y="4519246"/>
                  </a:lnTo>
                  <a:lnTo>
                    <a:pt x="208668" y="4518527"/>
                  </a:lnTo>
                  <a:lnTo>
                    <a:pt x="247886" y="4517448"/>
                  </a:lnTo>
                  <a:lnTo>
                    <a:pt x="289656" y="4510733"/>
                  </a:lnTo>
                  <a:lnTo>
                    <a:pt x="327917" y="4509858"/>
                  </a:lnTo>
                  <a:lnTo>
                    <a:pt x="367647" y="4509562"/>
                  </a:lnTo>
                  <a:lnTo>
                    <a:pt x="409009" y="4509504"/>
                  </a:lnTo>
                  <a:lnTo>
                    <a:pt x="447617" y="4509493"/>
                  </a:lnTo>
                  <a:lnTo>
                    <a:pt x="480721" y="4509491"/>
                  </a:lnTo>
                  <a:lnTo>
                    <a:pt x="521671" y="4509490"/>
                  </a:lnTo>
                  <a:lnTo>
                    <a:pt x="558940" y="4509489"/>
                  </a:lnTo>
                  <a:lnTo>
                    <a:pt x="595118" y="4509489"/>
                  </a:lnTo>
                  <a:lnTo>
                    <a:pt x="630973" y="4509489"/>
                  </a:lnTo>
                  <a:lnTo>
                    <a:pt x="666732" y="4509489"/>
                  </a:lnTo>
                  <a:lnTo>
                    <a:pt x="703455" y="4509489"/>
                  </a:lnTo>
                  <a:lnTo>
                    <a:pt x="744321" y="4509489"/>
                  </a:lnTo>
                  <a:lnTo>
                    <a:pt x="782999" y="4508497"/>
                  </a:lnTo>
                  <a:lnTo>
                    <a:pt x="825437" y="4503351"/>
                  </a:lnTo>
                  <a:lnTo>
                    <a:pt x="868438" y="4501386"/>
                  </a:lnTo>
                  <a:lnTo>
                    <a:pt x="907748" y="4501797"/>
                  </a:lnTo>
                  <a:lnTo>
                    <a:pt x="950374" y="4506769"/>
                  </a:lnTo>
                  <a:lnTo>
                    <a:pt x="994423" y="4508683"/>
                  </a:lnTo>
                  <a:lnTo>
                    <a:pt x="1037901" y="4509250"/>
                  </a:lnTo>
                  <a:lnTo>
                    <a:pt x="1077353" y="4509418"/>
                  </a:lnTo>
                  <a:lnTo>
                    <a:pt x="1120020" y="4509468"/>
                  </a:lnTo>
                  <a:lnTo>
                    <a:pt x="1164082" y="4509483"/>
                  </a:lnTo>
                  <a:lnTo>
                    <a:pt x="1208556" y="4509488"/>
                  </a:lnTo>
                  <a:lnTo>
                    <a:pt x="1253153" y="4508496"/>
                  </a:lnTo>
                  <a:lnTo>
                    <a:pt x="1297786" y="4504344"/>
                  </a:lnTo>
                  <a:lnTo>
                    <a:pt x="1341438" y="4506531"/>
                  </a:lnTo>
                  <a:lnTo>
                    <a:pt x="1380940" y="4502770"/>
                  </a:lnTo>
                  <a:lnTo>
                    <a:pt x="1423623" y="4501214"/>
                  </a:lnTo>
                  <a:lnTo>
                    <a:pt x="1466697" y="4500753"/>
                  </a:lnTo>
                  <a:lnTo>
                    <a:pt x="1506028" y="4500617"/>
                  </a:lnTo>
                  <a:lnTo>
                    <a:pt x="1547668" y="4499584"/>
                  </a:lnTo>
                  <a:lnTo>
                    <a:pt x="1585582" y="4494427"/>
                  </a:lnTo>
                  <a:lnTo>
                    <a:pt x="1622943" y="4491466"/>
                  </a:lnTo>
                  <a:lnTo>
                    <a:pt x="1664000" y="4485738"/>
                  </a:lnTo>
                  <a:lnTo>
                    <a:pt x="1702733" y="4483600"/>
                  </a:lnTo>
                  <a:lnTo>
                    <a:pt x="1744196" y="4482967"/>
                  </a:lnTo>
                  <a:lnTo>
                    <a:pt x="1783049" y="4481787"/>
                  </a:lnTo>
                  <a:lnTo>
                    <a:pt x="1824548" y="4476586"/>
                  </a:lnTo>
                  <a:lnTo>
                    <a:pt x="1863412" y="4474604"/>
                  </a:lnTo>
                  <a:lnTo>
                    <a:pt x="1904914" y="4473025"/>
                  </a:lnTo>
                  <a:lnTo>
                    <a:pt x="1943779" y="4467707"/>
                  </a:lnTo>
                  <a:lnTo>
                    <a:pt x="1986273" y="4465689"/>
                  </a:lnTo>
                  <a:lnTo>
                    <a:pt x="2030283" y="4465093"/>
                  </a:lnTo>
                  <a:lnTo>
                    <a:pt x="2074742" y="4463923"/>
                  </a:lnTo>
                  <a:lnTo>
                    <a:pt x="2119335" y="4458726"/>
                  </a:lnTo>
                  <a:lnTo>
                    <a:pt x="2163966" y="4456745"/>
                  </a:lnTo>
                  <a:lnTo>
                    <a:pt x="2208610" y="4455166"/>
                  </a:lnTo>
                  <a:lnTo>
                    <a:pt x="2253257" y="4449847"/>
                  </a:lnTo>
                  <a:lnTo>
                    <a:pt x="2297905" y="4446838"/>
                  </a:lnTo>
                  <a:lnTo>
                    <a:pt x="2342554" y="4440104"/>
                  </a:lnTo>
                  <a:lnTo>
                    <a:pt x="2386209" y="4432816"/>
                  </a:lnTo>
                  <a:lnTo>
                    <a:pt x="2425713" y="4429223"/>
                  </a:lnTo>
                  <a:lnTo>
                    <a:pt x="2469388" y="4422317"/>
                  </a:lnTo>
                  <a:lnTo>
                    <a:pt x="2502443" y="4416837"/>
                  </a:lnTo>
                  <a:lnTo>
                    <a:pt x="2534331" y="4411094"/>
                  </a:lnTo>
                  <a:lnTo>
                    <a:pt x="2565040" y="4405234"/>
                  </a:lnTo>
                  <a:lnTo>
                    <a:pt x="2595226" y="4399323"/>
                  </a:lnTo>
                  <a:lnTo>
                    <a:pt x="2625177" y="4396034"/>
                  </a:lnTo>
                  <a:lnTo>
                    <a:pt x="2655026" y="4393581"/>
                  </a:lnTo>
                  <a:lnTo>
                    <a:pt x="2684828" y="4389182"/>
                  </a:lnTo>
                  <a:lnTo>
                    <a:pt x="2714610" y="4383921"/>
                  </a:lnTo>
                  <a:lnTo>
                    <a:pt x="2744383" y="4378275"/>
                  </a:lnTo>
                  <a:lnTo>
                    <a:pt x="2774152" y="4372458"/>
                  </a:lnTo>
                  <a:lnTo>
                    <a:pt x="2803919" y="4369211"/>
                  </a:lnTo>
                  <a:lnTo>
                    <a:pt x="2833685" y="4366776"/>
                  </a:lnTo>
                  <a:lnTo>
                    <a:pt x="2863452" y="4362386"/>
                  </a:lnTo>
                  <a:lnTo>
                    <a:pt x="2893217" y="4357128"/>
                  </a:lnTo>
                  <a:lnTo>
                    <a:pt x="2937866" y="4348590"/>
                  </a:lnTo>
                  <a:lnTo>
                    <a:pt x="2982514" y="4342422"/>
                  </a:lnTo>
                  <a:lnTo>
                    <a:pt x="3027163" y="4337948"/>
                  </a:lnTo>
                  <a:lnTo>
                    <a:pt x="3071811" y="4330339"/>
                  </a:lnTo>
                  <a:lnTo>
                    <a:pt x="3116459" y="4324446"/>
                  </a:lnTo>
                  <a:lnTo>
                    <a:pt x="3161108" y="4320055"/>
                  </a:lnTo>
                  <a:lnTo>
                    <a:pt x="3205756" y="4315116"/>
                  </a:lnTo>
                  <a:lnTo>
                    <a:pt x="3250405" y="4311007"/>
                  </a:lnTo>
                  <a:lnTo>
                    <a:pt x="3292408" y="4303505"/>
                  </a:lnTo>
                  <a:lnTo>
                    <a:pt x="3332634" y="4297645"/>
                  </a:lnTo>
                  <a:lnTo>
                    <a:pt x="3375972" y="4293262"/>
                  </a:lnTo>
                  <a:lnTo>
                    <a:pt x="3420232" y="4288325"/>
                  </a:lnTo>
                  <a:lnTo>
                    <a:pt x="3462120" y="4284218"/>
                  </a:lnTo>
                  <a:lnTo>
                    <a:pt x="3502312" y="4279360"/>
                  </a:lnTo>
                  <a:lnTo>
                    <a:pt x="3545641" y="4277923"/>
                  </a:lnTo>
                  <a:lnTo>
                    <a:pt x="3587252" y="4274851"/>
                  </a:lnTo>
                  <a:lnTo>
                    <a:pt x="3627362" y="4270302"/>
                  </a:lnTo>
                  <a:lnTo>
                    <a:pt x="3670666" y="4268955"/>
                  </a:lnTo>
                  <a:lnTo>
                    <a:pt x="3714916" y="4268556"/>
                  </a:lnTo>
                  <a:lnTo>
                    <a:pt x="3756801" y="4268437"/>
                  </a:lnTo>
                  <a:lnTo>
                    <a:pt x="3796992" y="4268403"/>
                  </a:lnTo>
                  <a:lnTo>
                    <a:pt x="3840320" y="4268391"/>
                  </a:lnTo>
                  <a:lnTo>
                    <a:pt x="3881932" y="4265743"/>
                  </a:lnTo>
                  <a:lnTo>
                    <a:pt x="3922042" y="4263966"/>
                  </a:lnTo>
                  <a:lnTo>
                    <a:pt x="3965346" y="4267077"/>
                  </a:lnTo>
                  <a:lnTo>
                    <a:pt x="4009596" y="4267999"/>
                  </a:lnTo>
                  <a:lnTo>
                    <a:pt x="4054127" y="4268272"/>
                  </a:lnTo>
                  <a:lnTo>
                    <a:pt x="4098740" y="4268353"/>
                  </a:lnTo>
                  <a:lnTo>
                    <a:pt x="4143378" y="4268377"/>
                  </a:lnTo>
                  <a:lnTo>
                    <a:pt x="4185377" y="4271030"/>
                  </a:lnTo>
                  <a:lnTo>
                    <a:pt x="4225603" y="4275455"/>
                  </a:lnTo>
                  <a:lnTo>
                    <a:pt x="4268941" y="4276765"/>
                  </a:lnTo>
                  <a:lnTo>
                    <a:pt x="4310555" y="4277154"/>
                  </a:lnTo>
                  <a:lnTo>
                    <a:pt x="4350667" y="4277268"/>
                  </a:lnTo>
                  <a:lnTo>
                    <a:pt x="4393971" y="4277302"/>
                  </a:lnTo>
                  <a:lnTo>
                    <a:pt x="4435575" y="4277313"/>
                  </a:lnTo>
                  <a:lnTo>
                    <a:pt x="4475684" y="4277316"/>
                  </a:lnTo>
                  <a:lnTo>
                    <a:pt x="4516341" y="4279962"/>
                  </a:lnTo>
                  <a:lnTo>
                    <a:pt x="4553523" y="4284383"/>
                  </a:lnTo>
                  <a:lnTo>
                    <a:pt x="4592321" y="4288341"/>
                  </a:lnTo>
                  <a:lnTo>
                    <a:pt x="4632590" y="4293151"/>
                  </a:lnTo>
                  <a:lnTo>
                    <a:pt x="4672303" y="4294576"/>
                  </a:lnTo>
                  <a:lnTo>
                    <a:pt x="4712843" y="4297645"/>
                  </a:lnTo>
                  <a:lnTo>
                    <a:pt x="4752637" y="4302191"/>
                  </a:lnTo>
                  <a:lnTo>
                    <a:pt x="4793201" y="4306184"/>
                  </a:lnTo>
                  <a:lnTo>
                    <a:pt x="4830355" y="4313651"/>
                  </a:lnTo>
                  <a:lnTo>
                    <a:pt x="4869145" y="4319502"/>
                  </a:lnTo>
                  <a:lnTo>
                    <a:pt x="4909412" y="4323883"/>
                  </a:lnTo>
                  <a:lnTo>
                    <a:pt x="4949124" y="4328818"/>
                  </a:lnTo>
                  <a:lnTo>
                    <a:pt x="4989664" y="4332925"/>
                  </a:lnTo>
                  <a:lnTo>
                    <a:pt x="5026811" y="4340427"/>
                  </a:lnTo>
                  <a:lnTo>
                    <a:pt x="5062953" y="4346287"/>
                  </a:lnTo>
                  <a:lnTo>
                    <a:pt x="5098797" y="4350669"/>
                  </a:lnTo>
                  <a:lnTo>
                    <a:pt x="5134553" y="4355606"/>
                  </a:lnTo>
                  <a:lnTo>
                    <a:pt x="5170283" y="4359714"/>
                  </a:lnTo>
                  <a:lnTo>
                    <a:pt x="5213171" y="4365251"/>
                  </a:lnTo>
                  <a:lnTo>
                    <a:pt x="5257435" y="4372482"/>
                  </a:lnTo>
                  <a:lnTo>
                    <a:pt x="5292572" y="4374636"/>
                  </a:lnTo>
                  <a:lnTo>
                    <a:pt x="5331095" y="4376267"/>
                  </a:lnTo>
                  <a:lnTo>
                    <a:pt x="5366112" y="4380164"/>
                  </a:lnTo>
                  <a:lnTo>
                    <a:pt x="5410651" y="4383198"/>
                  </a:lnTo>
                  <a:lnTo>
                    <a:pt x="5454128" y="4383229"/>
                  </a:lnTo>
                  <a:lnTo>
                    <a:pt x="5491379" y="4377354"/>
                  </a:lnTo>
                  <a:lnTo>
                    <a:pt x="5532141" y="4375901"/>
                  </a:lnTo>
                  <a:lnTo>
                    <a:pt x="5576152" y="4375650"/>
                  </a:lnTo>
                  <a:lnTo>
                    <a:pt x="5606986" y="4372945"/>
                  </a:lnTo>
                  <a:lnTo>
                    <a:pt x="5646946" y="4365844"/>
                  </a:lnTo>
                  <a:lnTo>
                    <a:pt x="5690272" y="4352622"/>
                  </a:lnTo>
                  <a:lnTo>
                    <a:pt x="5729627" y="4346873"/>
                  </a:lnTo>
                  <a:lnTo>
                    <a:pt x="5767619" y="4339268"/>
                  </a:lnTo>
                  <a:lnTo>
                    <a:pt x="5811272" y="4327808"/>
                  </a:lnTo>
                  <a:lnTo>
                    <a:pt x="5843481" y="4315667"/>
                  </a:lnTo>
                  <a:lnTo>
                    <a:pt x="5865185" y="4311170"/>
                  </a:lnTo>
                  <a:lnTo>
                    <a:pt x="5884183" y="4306199"/>
                  </a:lnTo>
                  <a:lnTo>
                    <a:pt x="5918454" y="4304142"/>
                  </a:lnTo>
                  <a:lnTo>
                    <a:pt x="5919097" y="4305122"/>
                  </a:lnTo>
                  <a:lnTo>
                    <a:pt x="5920381" y="4313036"/>
                  </a:lnTo>
                </a:path>
              </a:pathLst>
            </a:cu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dk1"/>
                </a:solidFill>
                <a:latin typeface="Arial"/>
                <a:ea typeface="Arial"/>
                <a:cs typeface="Arial"/>
                <a:sym typeface="Arial"/>
              </a:endParaRPr>
            </a:p>
          </p:txBody>
        </p:sp>
        <p:sp>
          <p:nvSpPr>
            <p:cNvPr id="3016" name="Google Shape;3016;p43"/>
            <p:cNvSpPr/>
            <p:nvPr/>
          </p:nvSpPr>
          <p:spPr>
            <a:xfrm>
              <a:off x="6277570" y="5831086"/>
              <a:ext cx="8931" cy="1"/>
            </a:xfrm>
            <a:custGeom>
              <a:avLst/>
              <a:gdLst/>
              <a:ahLst/>
              <a:cxnLst/>
              <a:rect l="l" t="t" r="r" b="b"/>
              <a:pathLst>
                <a:path w="8931" h="1" extrusionOk="0">
                  <a:moveTo>
                    <a:pt x="0" y="0"/>
                  </a:moveTo>
                  <a:lnTo>
                    <a:pt x="0" y="0"/>
                  </a:lnTo>
                  <a:lnTo>
                    <a:pt x="8930" y="0"/>
                  </a:lnTo>
                </a:path>
              </a:pathLst>
            </a:cu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dk1"/>
                </a:solidFill>
                <a:latin typeface="Arial"/>
                <a:ea typeface="Arial"/>
                <a:cs typeface="Arial"/>
                <a:sym typeface="Arial"/>
              </a:endParaRPr>
            </a:p>
          </p:txBody>
        </p:sp>
      </p:grpSp>
      <p:pic>
        <p:nvPicPr>
          <p:cNvPr id="3017" name="Google Shape;3017;p43"/>
          <p:cNvPicPr preferRelativeResize="0"/>
          <p:nvPr/>
        </p:nvPicPr>
        <p:blipFill rotWithShape="1">
          <a:blip r:embed="rId3">
            <a:alphaModFix/>
          </a:blip>
          <a:srcRect/>
          <a:stretch/>
        </p:blipFill>
        <p:spPr>
          <a:xfrm>
            <a:off x="2655365" y="2107804"/>
            <a:ext cx="288131" cy="28813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1"/>
        <p:cNvGrpSpPr/>
        <p:nvPr/>
      </p:nvGrpSpPr>
      <p:grpSpPr>
        <a:xfrm>
          <a:off x="0" y="0"/>
          <a:ext cx="0" cy="0"/>
          <a:chOff x="0" y="0"/>
          <a:chExt cx="0" cy="0"/>
        </a:xfrm>
      </p:grpSpPr>
      <p:sp>
        <p:nvSpPr>
          <p:cNvPr id="3022" name="Google Shape;3022;p44"/>
          <p:cNvSpPr txBox="1">
            <a:spLocks noGrp="1"/>
          </p:cNvSpPr>
          <p:nvPr>
            <p:ph type="ctrTitle"/>
          </p:nvPr>
        </p:nvSpPr>
        <p:spPr>
          <a:xfrm>
            <a:off x="1694110" y="2462573"/>
            <a:ext cx="4646100" cy="6309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b" anchorCtr="0">
            <a:noAutofit/>
          </a:bodyPr>
          <a:lstStyle/>
          <a:p>
            <a:pPr marL="0" lvl="0" indent="0" algn="l" rtl="0">
              <a:lnSpc>
                <a:spcPct val="90000"/>
              </a:lnSpc>
              <a:spcBef>
                <a:spcPts val="0"/>
              </a:spcBef>
              <a:spcAft>
                <a:spcPts val="0"/>
              </a:spcAft>
              <a:buSzPts val="4800"/>
              <a:buNone/>
            </a:pPr>
            <a:r>
              <a:rPr lang="en-US"/>
              <a:t>Why become an Entrepreneur?</a:t>
            </a:r>
            <a:endParaRPr/>
          </a:p>
        </p:txBody>
      </p:sp>
      <p:sp>
        <p:nvSpPr>
          <p:cNvPr id="3023" name="Google Shape;3023;p44"/>
          <p:cNvSpPr txBox="1"/>
          <p:nvPr/>
        </p:nvSpPr>
        <p:spPr>
          <a:xfrm>
            <a:off x="0" y="1925150"/>
            <a:ext cx="1246500" cy="1287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1" i="0" u="none" strike="noStrike" cap="none">
                <a:solidFill>
                  <a:schemeClr val="accent4"/>
                </a:solidFill>
                <a:latin typeface="Arial"/>
                <a:ea typeface="Arial"/>
                <a:cs typeface="Arial"/>
                <a:sym typeface="Arial"/>
              </a:rPr>
              <a:t>2</a:t>
            </a:r>
            <a:endParaRPr sz="7200" b="1" i="0" u="none" strike="noStrike" cap="none">
              <a:solidFill>
                <a:schemeClr val="accent4"/>
              </a:solidFill>
              <a:latin typeface="Arial"/>
              <a:ea typeface="Arial"/>
              <a:cs typeface="Arial"/>
              <a:sym typeface="Arial"/>
            </a:endParaRPr>
          </a:p>
        </p:txBody>
      </p:sp>
      <p:sp>
        <p:nvSpPr>
          <p:cNvPr id="3024" name="Google Shape;3024;p44"/>
          <p:cNvSpPr txBox="1"/>
          <p:nvPr/>
        </p:nvSpPr>
        <p:spPr>
          <a:xfrm>
            <a:off x="139692" y="1861050"/>
            <a:ext cx="1446133" cy="3849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800"/>
              </a:spcAft>
              <a:buClr>
                <a:schemeClr val="accent4"/>
              </a:buClr>
              <a:buSzPts val="2400"/>
              <a:buFont typeface="Arial"/>
              <a:buNone/>
            </a:pPr>
            <a:r>
              <a:rPr lang="en-US" sz="2400" b="1" i="0" u="none" strike="noStrike" cap="none">
                <a:solidFill>
                  <a:schemeClr val="accent4"/>
                </a:solidFill>
                <a:latin typeface="Arial"/>
                <a:ea typeface="Arial"/>
                <a:cs typeface="Arial"/>
                <a:sym typeface="Arial"/>
              </a:rPr>
              <a:t>Module</a:t>
            </a:r>
            <a:endParaRPr sz="2400" b="1" i="0" u="none" strike="noStrike" cap="none">
              <a:solidFill>
                <a:schemeClr val="accent4"/>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8"/>
        <p:cNvGrpSpPr/>
        <p:nvPr/>
      </p:nvGrpSpPr>
      <p:grpSpPr>
        <a:xfrm>
          <a:off x="0" y="0"/>
          <a:ext cx="0" cy="0"/>
          <a:chOff x="0" y="0"/>
          <a:chExt cx="0" cy="0"/>
        </a:xfrm>
      </p:grpSpPr>
      <p:sp>
        <p:nvSpPr>
          <p:cNvPr id="3029" name="Google Shape;3029;p45"/>
          <p:cNvSpPr txBox="1">
            <a:spLocks noGrp="1"/>
          </p:cNvSpPr>
          <p:nvPr>
            <p:ph type="ctrTitle" idx="4294967295"/>
          </p:nvPr>
        </p:nvSpPr>
        <p:spPr>
          <a:xfrm>
            <a:off x="256548" y="1508992"/>
            <a:ext cx="8439855" cy="894900"/>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accent1"/>
              </a:buClr>
              <a:buSzPts val="3400"/>
              <a:buFont typeface="Arial"/>
              <a:buNone/>
            </a:pPr>
            <a:r>
              <a:rPr lang="en-US" sz="3000" b="1" i="0" u="none" strike="noStrike" cap="none">
                <a:solidFill>
                  <a:schemeClr val="accent1"/>
                </a:solidFill>
                <a:latin typeface="Arial"/>
                <a:ea typeface="Arial"/>
                <a:cs typeface="Arial"/>
                <a:sym typeface="Arial"/>
              </a:rPr>
              <a:t>Over </a:t>
            </a:r>
            <a:r>
              <a:rPr lang="en-US" sz="3000" b="1" i="0" u="none" strike="noStrike" cap="none">
                <a:solidFill>
                  <a:srgbClr val="002060"/>
                </a:solidFill>
                <a:latin typeface="Arial"/>
                <a:ea typeface="Arial"/>
                <a:cs typeface="Arial"/>
                <a:sym typeface="Arial"/>
              </a:rPr>
              <a:t>1.1 million </a:t>
            </a:r>
            <a:r>
              <a:rPr lang="en-US" sz="3000" b="1" i="0" u="none" strike="noStrike" cap="none">
                <a:solidFill>
                  <a:schemeClr val="accent1"/>
                </a:solidFill>
                <a:latin typeface="Arial"/>
                <a:ea typeface="Arial"/>
                <a:cs typeface="Arial"/>
                <a:sym typeface="Arial"/>
              </a:rPr>
              <a:t>small-medium sized businesses</a:t>
            </a:r>
            <a:r>
              <a:rPr lang="en-US" sz="3000"/>
              <a:t> </a:t>
            </a:r>
            <a:r>
              <a:rPr lang="en-US" sz="3000" b="1" i="0" u="none" strike="noStrike" cap="none">
                <a:solidFill>
                  <a:schemeClr val="accent1"/>
                </a:solidFill>
                <a:latin typeface="Arial"/>
                <a:ea typeface="Arial"/>
                <a:cs typeface="Arial"/>
                <a:sym typeface="Arial"/>
              </a:rPr>
              <a:t>in Canada</a:t>
            </a:r>
            <a:endParaRPr sz="3000" b="1" i="0" u="none" strike="noStrike" cap="none">
              <a:solidFill>
                <a:schemeClr val="accent1"/>
              </a:solidFill>
              <a:latin typeface="Arial"/>
              <a:ea typeface="Arial"/>
              <a:cs typeface="Arial"/>
              <a:sym typeface="Arial"/>
            </a:endParaRPr>
          </a:p>
        </p:txBody>
      </p:sp>
      <p:sp>
        <p:nvSpPr>
          <p:cNvPr id="3030" name="Google Shape;3030;p45"/>
          <p:cNvSpPr txBox="1">
            <a:spLocks noGrp="1"/>
          </p:cNvSpPr>
          <p:nvPr>
            <p:ph type="subTitle" idx="4294967295"/>
          </p:nvPr>
        </p:nvSpPr>
        <p:spPr>
          <a:xfrm>
            <a:off x="855300" y="2292106"/>
            <a:ext cx="7433400" cy="463200"/>
          </a:xfrm>
          <a:prstGeom prst="rect">
            <a:avLst/>
          </a:prstGeom>
          <a:noFill/>
          <a:ln>
            <a:noFill/>
          </a:ln>
        </p:spPr>
        <p:txBody>
          <a:bodyPr spcFirstLastPara="1" wrap="square" lIns="0" tIns="0" rIns="0" bIns="0" anchor="t" anchorCtr="0">
            <a:noAutofit/>
          </a:bodyPr>
          <a:lstStyle/>
          <a:p>
            <a:pPr marL="0" marR="0" lvl="0" indent="0" algn="ctr" rtl="0">
              <a:lnSpc>
                <a:spcPct val="115000"/>
              </a:lnSpc>
              <a:spcBef>
                <a:spcPts val="0"/>
              </a:spcBef>
              <a:spcAft>
                <a:spcPts val="800"/>
              </a:spcAft>
              <a:buClr>
                <a:schemeClr val="accent2"/>
              </a:buClr>
              <a:buSzPts val="2400"/>
              <a:buFont typeface="Arial"/>
              <a:buNone/>
            </a:pPr>
            <a:r>
              <a:rPr lang="en-US" sz="2000" b="0" i="0" u="none" strike="noStrike" cap="none">
                <a:solidFill>
                  <a:schemeClr val="dk1"/>
                </a:solidFill>
                <a:latin typeface="Arial"/>
                <a:ea typeface="Arial"/>
                <a:cs typeface="Arial"/>
                <a:sym typeface="Arial"/>
              </a:rPr>
              <a:t>(That’s a lot of entrepreneurs!)</a:t>
            </a:r>
            <a:endParaRPr sz="2000" b="0" i="0" u="none" strike="noStrike" cap="none">
              <a:solidFill>
                <a:schemeClr val="dk1"/>
              </a:solidFill>
              <a:latin typeface="Arial"/>
              <a:ea typeface="Arial"/>
              <a:cs typeface="Arial"/>
              <a:sym typeface="Arial"/>
            </a:endParaRPr>
          </a:p>
        </p:txBody>
      </p:sp>
      <p:sp>
        <p:nvSpPr>
          <p:cNvPr id="3031" name="Google Shape;3031;p45"/>
          <p:cNvSpPr txBox="1">
            <a:spLocks noGrp="1"/>
          </p:cNvSpPr>
          <p:nvPr>
            <p:ph type="ctrTitle" idx="4294967295"/>
          </p:nvPr>
        </p:nvSpPr>
        <p:spPr>
          <a:xfrm>
            <a:off x="589547" y="3763538"/>
            <a:ext cx="8439856" cy="894900"/>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accent1"/>
              </a:buClr>
              <a:buSzPts val="3400"/>
              <a:buFont typeface="Arial"/>
              <a:buNone/>
            </a:pPr>
            <a:r>
              <a:rPr lang="en-US" sz="3000" b="1" i="0" u="none" strike="noStrike" cap="none">
                <a:solidFill>
                  <a:schemeClr val="accent1"/>
                </a:solidFill>
                <a:latin typeface="Arial"/>
                <a:ea typeface="Arial"/>
                <a:cs typeface="Arial"/>
                <a:sym typeface="Arial"/>
              </a:rPr>
              <a:t>Contribute </a:t>
            </a:r>
            <a:r>
              <a:rPr lang="en-US" sz="3000" b="1" i="0" u="none" strike="noStrike" cap="none">
                <a:solidFill>
                  <a:srgbClr val="002060"/>
                </a:solidFill>
                <a:latin typeface="Arial"/>
                <a:ea typeface="Arial"/>
                <a:cs typeface="Arial"/>
                <a:sym typeface="Arial"/>
              </a:rPr>
              <a:t>$1 Trillion </a:t>
            </a:r>
            <a:r>
              <a:rPr lang="en-US" sz="3000" b="1" i="0" u="none" strike="noStrike" cap="none">
                <a:solidFill>
                  <a:schemeClr val="accent1"/>
                </a:solidFill>
                <a:latin typeface="Arial"/>
                <a:ea typeface="Arial"/>
                <a:cs typeface="Arial"/>
                <a:sym typeface="Arial"/>
              </a:rPr>
              <a:t>to canada’s </a:t>
            </a:r>
            <a:r>
              <a:rPr lang="en-US" sz="3000"/>
              <a:t>economy</a:t>
            </a:r>
            <a:endParaRPr sz="3000" b="1" i="0" u="none" strike="noStrike" cap="none">
              <a:solidFill>
                <a:schemeClr val="accent1"/>
              </a:solidFill>
              <a:latin typeface="Arial"/>
              <a:ea typeface="Arial"/>
              <a:cs typeface="Arial"/>
              <a:sym typeface="Arial"/>
            </a:endParaRPr>
          </a:p>
        </p:txBody>
      </p:sp>
      <p:sp>
        <p:nvSpPr>
          <p:cNvPr id="3032" name="Google Shape;3032;p45"/>
          <p:cNvSpPr txBox="1">
            <a:spLocks noGrp="1"/>
          </p:cNvSpPr>
          <p:nvPr>
            <p:ph type="subTitle" idx="4294967295"/>
          </p:nvPr>
        </p:nvSpPr>
        <p:spPr>
          <a:xfrm>
            <a:off x="855300" y="4637283"/>
            <a:ext cx="7433400" cy="463200"/>
          </a:xfrm>
          <a:prstGeom prst="rect">
            <a:avLst/>
          </a:prstGeom>
          <a:noFill/>
          <a:ln>
            <a:noFill/>
          </a:ln>
        </p:spPr>
        <p:txBody>
          <a:bodyPr spcFirstLastPara="1" wrap="square" lIns="0" tIns="0" rIns="0" bIns="0" anchor="t" anchorCtr="0">
            <a:noAutofit/>
          </a:bodyPr>
          <a:lstStyle/>
          <a:p>
            <a:pPr marL="0" marR="0" lvl="0" indent="0" algn="ctr" rtl="0">
              <a:lnSpc>
                <a:spcPct val="115000"/>
              </a:lnSpc>
              <a:spcBef>
                <a:spcPts val="0"/>
              </a:spcBef>
              <a:spcAft>
                <a:spcPts val="800"/>
              </a:spcAft>
              <a:buClr>
                <a:schemeClr val="accent2"/>
              </a:buClr>
              <a:buSzPts val="2400"/>
              <a:buFont typeface="Arial"/>
              <a:buNone/>
            </a:pPr>
            <a:r>
              <a:rPr lang="en-US" sz="2000" b="0" i="0" u="none" strike="noStrike" cap="none">
                <a:solidFill>
                  <a:schemeClr val="dk1"/>
                </a:solidFill>
                <a:latin typeface="Arial"/>
                <a:ea typeface="Arial"/>
                <a:cs typeface="Arial"/>
                <a:sym typeface="Arial"/>
              </a:rPr>
              <a:t>(That’s a lot of money!)</a:t>
            </a:r>
            <a:endParaRPr sz="2000" b="0" i="0" u="none" strike="noStrike" cap="none">
              <a:solidFill>
                <a:schemeClr val="dk1"/>
              </a:solidFill>
              <a:latin typeface="Arial"/>
              <a:ea typeface="Arial"/>
              <a:cs typeface="Arial"/>
              <a:sym typeface="Arial"/>
            </a:endParaRPr>
          </a:p>
        </p:txBody>
      </p:sp>
      <p:sp>
        <p:nvSpPr>
          <p:cNvPr id="3033" name="Google Shape;3033;p45"/>
          <p:cNvSpPr txBox="1">
            <a:spLocks noGrp="1"/>
          </p:cNvSpPr>
          <p:nvPr>
            <p:ph type="ctrTitle" idx="4294967295"/>
          </p:nvPr>
        </p:nvSpPr>
        <p:spPr>
          <a:xfrm>
            <a:off x="855300" y="2614337"/>
            <a:ext cx="7433400" cy="894900"/>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accent1"/>
              </a:buClr>
              <a:buSzPts val="3400"/>
              <a:buFont typeface="Arial"/>
              <a:buNone/>
            </a:pPr>
            <a:r>
              <a:rPr lang="en-US" sz="3000" b="1" i="0" u="none" strike="noStrike" cap="none">
                <a:solidFill>
                  <a:schemeClr val="accent1"/>
                </a:solidFill>
                <a:latin typeface="Arial"/>
                <a:ea typeface="Arial"/>
                <a:cs typeface="Arial"/>
                <a:sym typeface="Arial"/>
              </a:rPr>
              <a:t>Employing over </a:t>
            </a:r>
            <a:r>
              <a:rPr lang="en-US" sz="3000" b="1" i="0" u="none" strike="noStrike" cap="none">
                <a:solidFill>
                  <a:srgbClr val="002060"/>
                </a:solidFill>
                <a:latin typeface="Arial"/>
                <a:ea typeface="Arial"/>
                <a:cs typeface="Arial"/>
                <a:sym typeface="Arial"/>
              </a:rPr>
              <a:t>10.7 million </a:t>
            </a:r>
            <a:r>
              <a:rPr lang="en-US" sz="3000" b="1" i="0" u="none" strike="noStrike" cap="none">
                <a:solidFill>
                  <a:schemeClr val="accent1"/>
                </a:solidFill>
                <a:latin typeface="Arial"/>
                <a:ea typeface="Arial"/>
                <a:cs typeface="Arial"/>
                <a:sym typeface="Arial"/>
              </a:rPr>
              <a:t>Canadians</a:t>
            </a:r>
            <a:endParaRPr sz="3000" b="1" i="0" u="none" strike="noStrike" cap="none">
              <a:solidFill>
                <a:schemeClr val="accent1"/>
              </a:solidFill>
              <a:latin typeface="Arial"/>
              <a:ea typeface="Arial"/>
              <a:cs typeface="Arial"/>
              <a:sym typeface="Arial"/>
            </a:endParaRPr>
          </a:p>
        </p:txBody>
      </p:sp>
      <p:sp>
        <p:nvSpPr>
          <p:cNvPr id="3034" name="Google Shape;3034;p45"/>
          <p:cNvSpPr txBox="1">
            <a:spLocks noGrp="1"/>
          </p:cNvSpPr>
          <p:nvPr>
            <p:ph type="subTitle" idx="4294967295"/>
          </p:nvPr>
        </p:nvSpPr>
        <p:spPr>
          <a:xfrm>
            <a:off x="855300" y="3509224"/>
            <a:ext cx="7433400" cy="463200"/>
          </a:xfrm>
          <a:prstGeom prst="rect">
            <a:avLst/>
          </a:prstGeom>
          <a:noFill/>
          <a:ln>
            <a:noFill/>
          </a:ln>
        </p:spPr>
        <p:txBody>
          <a:bodyPr spcFirstLastPara="1" wrap="square" lIns="0" tIns="0" rIns="0" bIns="0" anchor="t" anchorCtr="0">
            <a:noAutofit/>
          </a:bodyPr>
          <a:lstStyle/>
          <a:p>
            <a:pPr marL="0" marR="0" lvl="0" indent="0" algn="ctr" rtl="0">
              <a:lnSpc>
                <a:spcPct val="115000"/>
              </a:lnSpc>
              <a:spcBef>
                <a:spcPts val="0"/>
              </a:spcBef>
              <a:spcAft>
                <a:spcPts val="800"/>
              </a:spcAft>
              <a:buClr>
                <a:schemeClr val="accent2"/>
              </a:buClr>
              <a:buSzPts val="2400"/>
              <a:buFont typeface="Arial"/>
              <a:buNone/>
            </a:pPr>
            <a:r>
              <a:rPr lang="en-US" sz="2000" b="0" i="0" u="none" strike="noStrike" cap="none">
                <a:solidFill>
                  <a:schemeClr val="dk1"/>
                </a:solidFill>
                <a:latin typeface="Arial"/>
                <a:ea typeface="Arial"/>
                <a:cs typeface="Arial"/>
                <a:sym typeface="Arial"/>
              </a:rPr>
              <a:t>(That’s lot of jobs!)</a:t>
            </a:r>
            <a:endParaRPr sz="2000" b="0" i="0" u="none" strike="noStrike" cap="none">
              <a:solidFill>
                <a:schemeClr val="dk1"/>
              </a:solidFill>
              <a:latin typeface="Arial"/>
              <a:ea typeface="Arial"/>
              <a:cs typeface="Arial"/>
              <a:sym typeface="Arial"/>
            </a:endParaRPr>
          </a:p>
        </p:txBody>
      </p:sp>
      <p:sp>
        <p:nvSpPr>
          <p:cNvPr id="3035" name="Google Shape;3035;p45"/>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9"/>
        <p:cNvGrpSpPr/>
        <p:nvPr/>
      </p:nvGrpSpPr>
      <p:grpSpPr>
        <a:xfrm>
          <a:off x="0" y="0"/>
          <a:ext cx="0" cy="0"/>
          <a:chOff x="0" y="0"/>
          <a:chExt cx="0" cy="0"/>
        </a:xfrm>
      </p:grpSpPr>
      <p:sp>
        <p:nvSpPr>
          <p:cNvPr id="3040" name="Google Shape;3040;p46"/>
          <p:cNvSpPr txBox="1">
            <a:spLocks noGrp="1"/>
          </p:cNvSpPr>
          <p:nvPr>
            <p:ph type="title"/>
          </p:nvPr>
        </p:nvSpPr>
        <p:spPr>
          <a:xfrm>
            <a:off x="702900" y="760925"/>
            <a:ext cx="7301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3000"/>
              <a:t>Why do people become </a:t>
            </a:r>
            <a:endParaRPr sz="3000"/>
          </a:p>
          <a:p>
            <a:pPr marL="0" lvl="0" indent="0" algn="l" rtl="0">
              <a:lnSpc>
                <a:spcPct val="90000"/>
              </a:lnSpc>
              <a:spcBef>
                <a:spcPts val="0"/>
              </a:spcBef>
              <a:spcAft>
                <a:spcPts val="0"/>
              </a:spcAft>
              <a:buSzPts val="3400"/>
              <a:buNone/>
            </a:pPr>
            <a:r>
              <a:rPr lang="en-US" sz="3000"/>
              <a:t>Entrepreneurs?</a:t>
            </a:r>
            <a:endParaRPr sz="3000"/>
          </a:p>
        </p:txBody>
      </p:sp>
      <p:sp>
        <p:nvSpPr>
          <p:cNvPr id="3041" name="Google Shape;3041;p46"/>
          <p:cNvSpPr txBox="1">
            <a:spLocks noGrp="1"/>
          </p:cNvSpPr>
          <p:nvPr>
            <p:ph type="body" idx="1"/>
          </p:nvPr>
        </p:nvSpPr>
        <p:spPr>
          <a:xfrm>
            <a:off x="2705100" y="1836550"/>
            <a:ext cx="3429300" cy="2211575"/>
          </a:xfrm>
          <a:prstGeom prst="rect">
            <a:avLst/>
          </a:prstGeom>
          <a:noFill/>
          <a:ln>
            <a:noFill/>
          </a:ln>
        </p:spPr>
        <p:txBody>
          <a:bodyPr spcFirstLastPara="1" wrap="square" lIns="0" tIns="0" rIns="0" bIns="0" anchor="t" anchorCtr="0">
            <a:noAutofit/>
          </a:bodyPr>
          <a:lstStyle/>
          <a:p>
            <a:pPr marL="76200" lvl="0" indent="0" algn="l" rtl="0">
              <a:lnSpc>
                <a:spcPct val="115000"/>
              </a:lnSpc>
              <a:spcBef>
                <a:spcPts val="0"/>
              </a:spcBef>
              <a:spcAft>
                <a:spcPts val="0"/>
              </a:spcAft>
              <a:buSzPts val="2400"/>
              <a:buNone/>
            </a:pPr>
            <a:r>
              <a:rPr lang="en-US">
                <a:solidFill>
                  <a:srgbClr val="0A0A9A"/>
                </a:solidFill>
              </a:rPr>
              <a:t>Brainstorm different reasons for people becoming entrepreneurs and running their own business.</a:t>
            </a:r>
            <a:endParaRPr>
              <a:solidFill>
                <a:srgbClr val="0A0A9A"/>
              </a:solidFill>
            </a:endParaRPr>
          </a:p>
        </p:txBody>
      </p:sp>
      <p:sp>
        <p:nvSpPr>
          <p:cNvPr id="3042" name="Google Shape;3042;p46"/>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23</a:t>
            </a:fld>
            <a:endParaRPr/>
          </a:p>
        </p:txBody>
      </p:sp>
      <p:pic>
        <p:nvPicPr>
          <p:cNvPr id="3043" name="Google Shape;3043;p46" descr="blue-icon-question-mark-image — Bolder Advocacy"/>
          <p:cNvPicPr preferRelativeResize="0"/>
          <p:nvPr/>
        </p:nvPicPr>
        <p:blipFill rotWithShape="1">
          <a:blip r:embed="rId3">
            <a:alphaModFix/>
          </a:blip>
          <a:srcRect/>
          <a:stretch/>
        </p:blipFill>
        <p:spPr>
          <a:xfrm>
            <a:off x="366713" y="1719263"/>
            <a:ext cx="2143125" cy="2143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7"/>
        <p:cNvGrpSpPr/>
        <p:nvPr/>
      </p:nvGrpSpPr>
      <p:grpSpPr>
        <a:xfrm>
          <a:off x="0" y="0"/>
          <a:ext cx="0" cy="0"/>
          <a:chOff x="0" y="0"/>
          <a:chExt cx="0" cy="0"/>
        </a:xfrm>
      </p:grpSpPr>
      <p:sp>
        <p:nvSpPr>
          <p:cNvPr id="3048" name="Google Shape;3048;p47"/>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3000"/>
              <a:t>Why do people become Entrepreneurs?</a:t>
            </a:r>
            <a:endParaRPr sz="3000"/>
          </a:p>
        </p:txBody>
      </p:sp>
      <p:sp>
        <p:nvSpPr>
          <p:cNvPr id="3049" name="Google Shape;3049;p47"/>
          <p:cNvSpPr txBox="1">
            <a:spLocks noGrp="1"/>
          </p:cNvSpPr>
          <p:nvPr>
            <p:ph type="body" idx="1"/>
          </p:nvPr>
        </p:nvSpPr>
        <p:spPr>
          <a:xfrm>
            <a:off x="702900" y="1232225"/>
            <a:ext cx="5660100" cy="3033900"/>
          </a:xfrm>
          <a:prstGeom prst="rect">
            <a:avLst/>
          </a:prstGeom>
          <a:noFill/>
          <a:ln>
            <a:noFill/>
          </a:ln>
        </p:spPr>
        <p:txBody>
          <a:bodyPr spcFirstLastPara="1" wrap="square" lIns="0" tIns="0" rIns="0" bIns="0" anchor="t" anchorCtr="0">
            <a:noAutofit/>
          </a:bodyPr>
          <a:lstStyle/>
          <a:p>
            <a:pPr marL="457200" lvl="0" indent="-381000" algn="l" rtl="0">
              <a:lnSpc>
                <a:spcPct val="115000"/>
              </a:lnSpc>
              <a:spcBef>
                <a:spcPts val="0"/>
              </a:spcBef>
              <a:spcAft>
                <a:spcPts val="0"/>
              </a:spcAft>
              <a:buSzPts val="2400"/>
              <a:buChar char="⊹"/>
            </a:pPr>
            <a:r>
              <a:rPr lang="en-US"/>
              <a:t>Make money!</a:t>
            </a:r>
            <a:endParaRPr/>
          </a:p>
          <a:p>
            <a:pPr marL="457200" lvl="0" indent="-381000" algn="l" rtl="0">
              <a:lnSpc>
                <a:spcPct val="115000"/>
              </a:lnSpc>
              <a:spcBef>
                <a:spcPts val="0"/>
              </a:spcBef>
              <a:spcAft>
                <a:spcPts val="0"/>
              </a:spcAft>
              <a:buSzPts val="2400"/>
              <a:buChar char="⊹"/>
            </a:pPr>
            <a:r>
              <a:rPr lang="en-US"/>
              <a:t>Want to be their own boss</a:t>
            </a:r>
            <a:endParaRPr/>
          </a:p>
          <a:p>
            <a:pPr marL="457200" lvl="0" indent="-381000" algn="l" rtl="0">
              <a:lnSpc>
                <a:spcPct val="115000"/>
              </a:lnSpc>
              <a:spcBef>
                <a:spcPts val="0"/>
              </a:spcBef>
              <a:spcAft>
                <a:spcPts val="0"/>
              </a:spcAft>
              <a:buSzPts val="2400"/>
              <a:buChar char="⊹"/>
            </a:pPr>
            <a:r>
              <a:rPr lang="en-US"/>
              <a:t>See an opportunity or need</a:t>
            </a:r>
            <a:endParaRPr/>
          </a:p>
          <a:p>
            <a:pPr marL="457200" lvl="0" indent="-381000" algn="l" rtl="0">
              <a:lnSpc>
                <a:spcPct val="115000"/>
              </a:lnSpc>
              <a:spcBef>
                <a:spcPts val="0"/>
              </a:spcBef>
              <a:spcAft>
                <a:spcPts val="0"/>
              </a:spcAft>
              <a:buSzPts val="2400"/>
              <a:buChar char="⊹"/>
            </a:pPr>
            <a:r>
              <a:rPr lang="en-US"/>
              <a:t>Product or service is not being offered by anyone else</a:t>
            </a:r>
            <a:endParaRPr/>
          </a:p>
          <a:p>
            <a:pPr marL="457200" lvl="0" indent="-381000" algn="l" rtl="0">
              <a:lnSpc>
                <a:spcPct val="115000"/>
              </a:lnSpc>
              <a:spcBef>
                <a:spcPts val="0"/>
              </a:spcBef>
              <a:spcAft>
                <a:spcPts val="0"/>
              </a:spcAft>
              <a:buSzPts val="2400"/>
              <a:buChar char="⊹"/>
            </a:pPr>
            <a:r>
              <a:rPr lang="en-US"/>
              <a:t>Do what they want/interested in</a:t>
            </a:r>
            <a:endParaRPr/>
          </a:p>
          <a:p>
            <a:pPr marL="457200" lvl="0" indent="-381000" algn="l" rtl="0">
              <a:lnSpc>
                <a:spcPct val="115000"/>
              </a:lnSpc>
              <a:spcBef>
                <a:spcPts val="0"/>
              </a:spcBef>
              <a:spcAft>
                <a:spcPts val="0"/>
              </a:spcAft>
              <a:buSzPts val="2400"/>
              <a:buChar char="⊹"/>
            </a:pPr>
            <a:r>
              <a:rPr lang="en-US"/>
              <a:t>Make own schedule/more flexibility</a:t>
            </a:r>
            <a:endParaRPr/>
          </a:p>
          <a:p>
            <a:pPr marL="457200" lvl="0" indent="-381000" algn="l" rtl="0">
              <a:lnSpc>
                <a:spcPct val="115000"/>
              </a:lnSpc>
              <a:spcBef>
                <a:spcPts val="0"/>
              </a:spcBef>
              <a:spcAft>
                <a:spcPts val="0"/>
              </a:spcAft>
              <a:buSzPts val="2400"/>
              <a:buChar char="⊹"/>
            </a:pPr>
            <a:r>
              <a:rPr lang="en-US"/>
              <a:t>Can’t find a job</a:t>
            </a:r>
            <a:endParaRPr/>
          </a:p>
          <a:p>
            <a:pPr marL="457200" lvl="0" indent="-381000" algn="l" rtl="0">
              <a:lnSpc>
                <a:spcPct val="115000"/>
              </a:lnSpc>
              <a:spcBef>
                <a:spcPts val="0"/>
              </a:spcBef>
              <a:spcAft>
                <a:spcPts val="0"/>
              </a:spcAft>
              <a:buSzPts val="2400"/>
              <a:buChar char="⊹"/>
            </a:pPr>
            <a:r>
              <a:rPr lang="en-US"/>
              <a:t>Hire their own staff</a:t>
            </a:r>
            <a:endParaRPr/>
          </a:p>
          <a:p>
            <a:pPr marL="457200" lvl="0" indent="-228600" algn="l" rtl="0">
              <a:lnSpc>
                <a:spcPct val="115000"/>
              </a:lnSpc>
              <a:spcBef>
                <a:spcPts val="0"/>
              </a:spcBef>
              <a:spcAft>
                <a:spcPts val="0"/>
              </a:spcAft>
              <a:buSzPts val="2400"/>
              <a:buNone/>
            </a:pPr>
            <a:endParaRPr/>
          </a:p>
        </p:txBody>
      </p:sp>
      <p:sp>
        <p:nvSpPr>
          <p:cNvPr id="3050" name="Google Shape;3050;p47"/>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054"/>
        <p:cNvGrpSpPr/>
        <p:nvPr/>
      </p:nvGrpSpPr>
      <p:grpSpPr>
        <a:xfrm>
          <a:off x="0" y="0"/>
          <a:ext cx="0" cy="0"/>
          <a:chOff x="0" y="0"/>
          <a:chExt cx="0" cy="0"/>
        </a:xfrm>
      </p:grpSpPr>
      <p:sp>
        <p:nvSpPr>
          <p:cNvPr id="3055" name="Google Shape;3055;p48"/>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25</a:t>
            </a:fld>
            <a:endParaRPr/>
          </a:p>
        </p:txBody>
      </p:sp>
      <p:pic>
        <p:nvPicPr>
          <p:cNvPr id="3056" name="Google Shape;3056;p48"/>
          <p:cNvPicPr preferRelativeResize="0"/>
          <p:nvPr/>
        </p:nvPicPr>
        <p:blipFill rotWithShape="1">
          <a:blip r:embed="rId3">
            <a:alphaModFix/>
          </a:blip>
          <a:srcRect l="34677" t="21424" r="4895" b="13184"/>
          <a:stretch/>
        </p:blipFill>
        <p:spPr>
          <a:xfrm>
            <a:off x="376518" y="192160"/>
            <a:ext cx="8485094" cy="49513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0"/>
        <p:cNvGrpSpPr/>
        <p:nvPr/>
      </p:nvGrpSpPr>
      <p:grpSpPr>
        <a:xfrm>
          <a:off x="0" y="0"/>
          <a:ext cx="0" cy="0"/>
          <a:chOff x="0" y="0"/>
          <a:chExt cx="0" cy="0"/>
        </a:xfrm>
      </p:grpSpPr>
      <p:sp>
        <p:nvSpPr>
          <p:cNvPr id="3061" name="Google Shape;3061;p49"/>
          <p:cNvSpPr txBox="1"/>
          <p:nvPr/>
        </p:nvSpPr>
        <p:spPr>
          <a:xfrm>
            <a:off x="1609725" y="1471219"/>
            <a:ext cx="5581800" cy="31401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4400" b="1" i="0" u="none" strike="noStrike" cap="none">
                <a:solidFill>
                  <a:schemeClr val="dk1"/>
                </a:solidFill>
                <a:latin typeface="Arial"/>
                <a:ea typeface="Arial"/>
                <a:cs typeface="Arial"/>
                <a:sym typeface="Arial"/>
              </a:rPr>
              <a:t>THINK LIKE AN ENTREPRENEUR!</a:t>
            </a:r>
            <a:endParaRPr/>
          </a:p>
          <a:p>
            <a:pPr marL="0" marR="0" lvl="0" indent="0" algn="l" rtl="0">
              <a:lnSpc>
                <a:spcPct val="90000"/>
              </a:lnSpc>
              <a:spcBef>
                <a:spcPts val="0"/>
              </a:spcBef>
              <a:spcAft>
                <a:spcPts val="0"/>
              </a:spcAft>
              <a:buNone/>
            </a:pPr>
            <a:endParaRPr sz="4400" b="1"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US" sz="4400" b="1" i="0" u="none" strike="noStrike" cap="none">
                <a:solidFill>
                  <a:schemeClr val="dk1"/>
                </a:solidFill>
                <a:latin typeface="Arial"/>
                <a:ea typeface="Arial"/>
                <a:cs typeface="Arial"/>
                <a:sym typeface="Arial"/>
              </a:rPr>
              <a:t>Activity – Observe and </a:t>
            </a:r>
            <a:r>
              <a:rPr lang="en-US" sz="4400" b="1">
                <a:solidFill>
                  <a:schemeClr val="dk1"/>
                </a:solidFill>
              </a:rPr>
              <a:t>A</a:t>
            </a:r>
            <a:r>
              <a:rPr lang="en-US" sz="4400" b="1" i="0" u="none" strike="noStrike" cap="none">
                <a:solidFill>
                  <a:schemeClr val="dk1"/>
                </a:solidFill>
                <a:latin typeface="Arial"/>
                <a:ea typeface="Arial"/>
                <a:cs typeface="Arial"/>
                <a:sym typeface="Arial"/>
              </a:rPr>
              <a:t>bsorb</a:t>
            </a:r>
            <a:endParaRPr/>
          </a:p>
        </p:txBody>
      </p:sp>
      <p:grpSp>
        <p:nvGrpSpPr>
          <p:cNvPr id="3062" name="Google Shape;3062;p49"/>
          <p:cNvGrpSpPr/>
          <p:nvPr/>
        </p:nvGrpSpPr>
        <p:grpSpPr>
          <a:xfrm>
            <a:off x="152401" y="1528939"/>
            <a:ext cx="1323972" cy="1642883"/>
            <a:chOff x="5526246" y="1011207"/>
            <a:chExt cx="592757" cy="720085"/>
          </a:xfrm>
        </p:grpSpPr>
        <p:sp>
          <p:nvSpPr>
            <p:cNvPr id="3063" name="Google Shape;3063;p49"/>
            <p:cNvSpPr/>
            <p:nvPr/>
          </p:nvSpPr>
          <p:spPr>
            <a:xfrm>
              <a:off x="5632379" y="1011207"/>
              <a:ext cx="311420" cy="340347"/>
            </a:xfrm>
            <a:custGeom>
              <a:avLst/>
              <a:gdLst/>
              <a:ahLst/>
              <a:cxnLst/>
              <a:rect l="l" t="t" r="r" b="b"/>
              <a:pathLst>
                <a:path w="518" h="567" extrusionOk="0">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rgbClr val="6E2E9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064" name="Google Shape;3064;p49"/>
            <p:cNvSpPr/>
            <p:nvPr/>
          </p:nvSpPr>
          <p:spPr>
            <a:xfrm>
              <a:off x="5835019" y="1041711"/>
              <a:ext cx="283984" cy="330260"/>
            </a:xfrm>
            <a:custGeom>
              <a:avLst/>
              <a:gdLst/>
              <a:ahLst/>
              <a:cxnLst/>
              <a:rect l="l" t="t" r="r" b="b"/>
              <a:pathLst>
                <a:path w="473" h="550" extrusionOk="0">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rgbClr val="EB29B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065" name="Google Shape;3065;p49"/>
            <p:cNvSpPr/>
            <p:nvPr/>
          </p:nvSpPr>
          <p:spPr>
            <a:xfrm>
              <a:off x="5837907" y="1326815"/>
              <a:ext cx="260158" cy="268291"/>
            </a:xfrm>
            <a:custGeom>
              <a:avLst/>
              <a:gdLst/>
              <a:ahLst/>
              <a:cxnLst/>
              <a:rect l="l" t="t" r="r" b="b"/>
              <a:pathLst>
                <a:path w="433" h="447" extrusionOk="0">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rgbClr val="00B05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066" name="Google Shape;3066;p49"/>
            <p:cNvSpPr/>
            <p:nvPr/>
          </p:nvSpPr>
          <p:spPr>
            <a:xfrm>
              <a:off x="5725035" y="1379176"/>
              <a:ext cx="304441" cy="352116"/>
            </a:xfrm>
            <a:custGeom>
              <a:avLst/>
              <a:gdLst/>
              <a:ahLst/>
              <a:cxnLst/>
              <a:rect l="l" t="t" r="r" b="b"/>
              <a:pathLst>
                <a:path w="507" h="587" extrusionOk="0">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067" name="Google Shape;3067;p49"/>
            <p:cNvSpPr/>
            <p:nvPr/>
          </p:nvSpPr>
          <p:spPr>
            <a:xfrm>
              <a:off x="5526246" y="1358760"/>
              <a:ext cx="289521" cy="285105"/>
            </a:xfrm>
            <a:custGeom>
              <a:avLst/>
              <a:gdLst/>
              <a:ahLst/>
              <a:cxnLst/>
              <a:rect l="l" t="t" r="r" b="b"/>
              <a:pathLst>
                <a:path w="482" h="475" extrusionOk="0">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rgbClr val="0A0A9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068" name="Google Shape;3068;p49"/>
            <p:cNvSpPr/>
            <p:nvPr/>
          </p:nvSpPr>
          <p:spPr>
            <a:xfrm>
              <a:off x="5530337" y="1130580"/>
              <a:ext cx="282300" cy="276217"/>
            </a:xfrm>
            <a:custGeom>
              <a:avLst/>
              <a:gdLst/>
              <a:ahLst/>
              <a:cxnLst/>
              <a:rect l="l" t="t" r="r" b="b"/>
              <a:pathLst>
                <a:path w="470" h="460" extrusionOk="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rgbClr val="FF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2"/>
        <p:cNvGrpSpPr/>
        <p:nvPr/>
      </p:nvGrpSpPr>
      <p:grpSpPr>
        <a:xfrm>
          <a:off x="0" y="0"/>
          <a:ext cx="0" cy="0"/>
          <a:chOff x="0" y="0"/>
          <a:chExt cx="0" cy="0"/>
        </a:xfrm>
      </p:grpSpPr>
      <p:sp>
        <p:nvSpPr>
          <p:cNvPr id="3073" name="Google Shape;3073;p50"/>
          <p:cNvSpPr txBox="1">
            <a:spLocks noGrp="1"/>
          </p:cNvSpPr>
          <p:nvPr>
            <p:ph type="title" idx="4294967295"/>
          </p:nvPr>
        </p:nvSpPr>
        <p:spPr>
          <a:xfrm>
            <a:off x="352425" y="646113"/>
            <a:ext cx="5659438" cy="471487"/>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4000">
                <a:solidFill>
                  <a:schemeClr val="lt1"/>
                </a:solidFill>
              </a:rPr>
              <a:t>Observe and Absorb</a:t>
            </a:r>
            <a:endParaRPr/>
          </a:p>
        </p:txBody>
      </p:sp>
      <p:sp>
        <p:nvSpPr>
          <p:cNvPr id="3074" name="Google Shape;3074;p50"/>
          <p:cNvSpPr txBox="1">
            <a:spLocks noGrp="1"/>
          </p:cNvSpPr>
          <p:nvPr>
            <p:ph type="body" idx="4294967295"/>
          </p:nvPr>
        </p:nvSpPr>
        <p:spPr>
          <a:xfrm>
            <a:off x="266700" y="1200150"/>
            <a:ext cx="6703200" cy="3625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2400"/>
              <a:buNone/>
            </a:pPr>
            <a:r>
              <a:rPr lang="en-US" sz="2400"/>
              <a:t>Look down at your handout and close your eyes.</a:t>
            </a:r>
            <a:endParaRPr/>
          </a:p>
          <a:p>
            <a:pPr marL="0" lvl="0" indent="0" algn="l" rtl="0">
              <a:lnSpc>
                <a:spcPct val="115000"/>
              </a:lnSpc>
              <a:spcBef>
                <a:spcPts val="0"/>
              </a:spcBef>
              <a:spcAft>
                <a:spcPts val="0"/>
              </a:spcAft>
              <a:buSzPts val="2400"/>
              <a:buNone/>
            </a:pPr>
            <a:endParaRPr sz="2400"/>
          </a:p>
          <a:p>
            <a:pPr marL="0" lvl="0" indent="0" algn="l" rtl="0">
              <a:lnSpc>
                <a:spcPct val="115000"/>
              </a:lnSpc>
              <a:spcBef>
                <a:spcPts val="0"/>
              </a:spcBef>
              <a:spcAft>
                <a:spcPts val="0"/>
              </a:spcAft>
              <a:buSzPts val="2400"/>
              <a:buNone/>
            </a:pPr>
            <a:r>
              <a:rPr lang="en-US" sz="2400"/>
              <a:t>Visualize this room and the people around you.</a:t>
            </a:r>
            <a:endParaRPr/>
          </a:p>
          <a:p>
            <a:pPr marL="0" lvl="0" indent="0" algn="l" rtl="0">
              <a:lnSpc>
                <a:spcPct val="115000"/>
              </a:lnSpc>
              <a:spcBef>
                <a:spcPts val="0"/>
              </a:spcBef>
              <a:spcAft>
                <a:spcPts val="0"/>
              </a:spcAft>
              <a:buSzPts val="2400"/>
              <a:buNone/>
            </a:pPr>
            <a:endParaRPr sz="2400"/>
          </a:p>
          <a:p>
            <a:pPr marL="0" lvl="0" indent="0" algn="l" rtl="0">
              <a:lnSpc>
                <a:spcPct val="115000"/>
              </a:lnSpc>
              <a:spcBef>
                <a:spcPts val="0"/>
              </a:spcBef>
              <a:spcAft>
                <a:spcPts val="0"/>
              </a:spcAft>
              <a:buSzPts val="2400"/>
              <a:buNone/>
            </a:pPr>
            <a:r>
              <a:rPr lang="en-US" sz="2400"/>
              <a:t>Without looking up from your page…</a:t>
            </a:r>
            <a:endParaRPr/>
          </a:p>
          <a:p>
            <a:pPr marL="76200" lvl="0" indent="0" algn="l" rtl="0">
              <a:lnSpc>
                <a:spcPct val="115000"/>
              </a:lnSpc>
              <a:spcBef>
                <a:spcPts val="0"/>
              </a:spcBef>
              <a:spcAft>
                <a:spcPts val="0"/>
              </a:spcAft>
              <a:buSzPts val="2400"/>
              <a:buNone/>
            </a:pPr>
            <a:r>
              <a:rPr lang="en-US" sz="2400"/>
              <a:t>🡪 Write down the number of people in the room</a:t>
            </a:r>
            <a:endParaRPr/>
          </a:p>
          <a:p>
            <a:pPr marL="76200" lvl="0" indent="0" algn="l" rtl="0">
              <a:lnSpc>
                <a:spcPct val="115000"/>
              </a:lnSpc>
              <a:spcBef>
                <a:spcPts val="0"/>
              </a:spcBef>
              <a:spcAft>
                <a:spcPts val="0"/>
              </a:spcAft>
              <a:buSzPts val="2400"/>
              <a:buNone/>
            </a:pPr>
            <a:r>
              <a:rPr lang="en-US"/>
              <a:t>🡪 </a:t>
            </a:r>
            <a:r>
              <a:rPr lang="en-US" sz="2400"/>
              <a:t>Write down the </a:t>
            </a:r>
            <a:r>
              <a:rPr lang="en-US"/>
              <a:t>predominant</a:t>
            </a:r>
            <a:r>
              <a:rPr lang="en-US" sz="2400"/>
              <a:t> colour of clothing people are wearing</a:t>
            </a:r>
            <a:endParaRPr/>
          </a:p>
          <a:p>
            <a:pPr marL="0" lvl="0" indent="0" algn="l" rtl="0">
              <a:lnSpc>
                <a:spcPct val="115000"/>
              </a:lnSpc>
              <a:spcBef>
                <a:spcPts val="0"/>
              </a:spcBef>
              <a:spcAft>
                <a:spcPts val="0"/>
              </a:spcAft>
              <a:buSzPts val="24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8"/>
        <p:cNvGrpSpPr/>
        <p:nvPr/>
      </p:nvGrpSpPr>
      <p:grpSpPr>
        <a:xfrm>
          <a:off x="0" y="0"/>
          <a:ext cx="0" cy="0"/>
          <a:chOff x="0" y="0"/>
          <a:chExt cx="0" cy="0"/>
        </a:xfrm>
      </p:grpSpPr>
      <p:sp>
        <p:nvSpPr>
          <p:cNvPr id="3079" name="Google Shape;3079;p51"/>
          <p:cNvSpPr txBox="1">
            <a:spLocks noGrp="1"/>
          </p:cNvSpPr>
          <p:nvPr>
            <p:ph type="ctrTitle"/>
          </p:nvPr>
        </p:nvSpPr>
        <p:spPr>
          <a:xfrm>
            <a:off x="1585700" y="2850350"/>
            <a:ext cx="4646100" cy="6309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b" anchorCtr="0">
            <a:noAutofit/>
          </a:bodyPr>
          <a:lstStyle/>
          <a:p>
            <a:pPr marL="0" lvl="0" indent="0" algn="l" rtl="0">
              <a:lnSpc>
                <a:spcPct val="90000"/>
              </a:lnSpc>
              <a:spcBef>
                <a:spcPts val="0"/>
              </a:spcBef>
              <a:spcAft>
                <a:spcPts val="0"/>
              </a:spcAft>
              <a:buSzPts val="4800"/>
              <a:buNone/>
            </a:pPr>
            <a:r>
              <a:rPr lang="en-US"/>
              <a:t>My Entrepreneurial Traits</a:t>
            </a:r>
            <a:endParaRPr/>
          </a:p>
        </p:txBody>
      </p:sp>
      <p:sp>
        <p:nvSpPr>
          <p:cNvPr id="3080" name="Google Shape;3080;p51"/>
          <p:cNvSpPr txBox="1"/>
          <p:nvPr/>
        </p:nvSpPr>
        <p:spPr>
          <a:xfrm>
            <a:off x="0" y="1925150"/>
            <a:ext cx="1246500" cy="1287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1" i="0" u="none" strike="noStrike" cap="none">
                <a:solidFill>
                  <a:schemeClr val="accent4"/>
                </a:solidFill>
                <a:latin typeface="Arial"/>
                <a:ea typeface="Arial"/>
                <a:cs typeface="Arial"/>
                <a:sym typeface="Arial"/>
              </a:rPr>
              <a:t>3</a:t>
            </a:r>
            <a:endParaRPr sz="7200" b="1" i="0" u="none" strike="noStrike" cap="none">
              <a:solidFill>
                <a:schemeClr val="accent4"/>
              </a:solidFill>
              <a:latin typeface="Arial"/>
              <a:ea typeface="Arial"/>
              <a:cs typeface="Arial"/>
              <a:sym typeface="Arial"/>
            </a:endParaRPr>
          </a:p>
        </p:txBody>
      </p:sp>
      <p:sp>
        <p:nvSpPr>
          <p:cNvPr id="3081" name="Google Shape;3081;p51"/>
          <p:cNvSpPr txBox="1"/>
          <p:nvPr/>
        </p:nvSpPr>
        <p:spPr>
          <a:xfrm>
            <a:off x="139692" y="1861050"/>
            <a:ext cx="1446000" cy="3849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800"/>
              </a:spcAft>
              <a:buClr>
                <a:schemeClr val="accent4"/>
              </a:buClr>
              <a:buSzPts val="2400"/>
              <a:buFont typeface="Arial"/>
              <a:buNone/>
            </a:pPr>
            <a:r>
              <a:rPr lang="en-US" sz="2400" b="1" i="0" u="none" strike="noStrike" cap="none">
                <a:solidFill>
                  <a:schemeClr val="accent4"/>
                </a:solidFill>
                <a:latin typeface="Arial"/>
                <a:ea typeface="Arial"/>
                <a:cs typeface="Arial"/>
                <a:sym typeface="Arial"/>
              </a:rPr>
              <a:t>Module</a:t>
            </a:r>
            <a:endParaRPr sz="2400" b="1" i="0" u="none" strike="noStrike" cap="none">
              <a:solidFill>
                <a:schemeClr val="accent4"/>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85"/>
        <p:cNvGrpSpPr/>
        <p:nvPr/>
      </p:nvGrpSpPr>
      <p:grpSpPr>
        <a:xfrm>
          <a:off x="0" y="0"/>
          <a:ext cx="0" cy="0"/>
          <a:chOff x="0" y="0"/>
          <a:chExt cx="0" cy="0"/>
        </a:xfrm>
      </p:grpSpPr>
      <p:sp>
        <p:nvSpPr>
          <p:cNvPr id="3086" name="Google Shape;3086;p52"/>
          <p:cNvSpPr txBox="1">
            <a:spLocks noGrp="1"/>
          </p:cNvSpPr>
          <p:nvPr>
            <p:ph type="ctrTitle" idx="4294967295"/>
          </p:nvPr>
        </p:nvSpPr>
        <p:spPr>
          <a:xfrm>
            <a:off x="2189738" y="3094825"/>
            <a:ext cx="4849800" cy="1019400"/>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accent1"/>
              </a:buClr>
              <a:buSzPts val="3400"/>
              <a:buFont typeface="Arial"/>
              <a:buNone/>
            </a:pPr>
            <a:r>
              <a:rPr lang="en-US" sz="4400" b="1" i="0" u="none" strike="noStrike" cap="none">
                <a:solidFill>
                  <a:srgbClr val="002060"/>
                </a:solidFill>
                <a:latin typeface="Arial"/>
                <a:ea typeface="Arial"/>
                <a:cs typeface="Arial"/>
                <a:sym typeface="Arial"/>
              </a:rPr>
              <a:t>What </a:t>
            </a:r>
            <a:r>
              <a:rPr lang="en-US" sz="4400">
                <a:solidFill>
                  <a:srgbClr val="002060"/>
                </a:solidFill>
              </a:rPr>
              <a:t>characteristics</a:t>
            </a:r>
            <a:r>
              <a:rPr lang="en-US" sz="4400" b="1" i="0" u="none" strike="noStrike" cap="none">
                <a:solidFill>
                  <a:srgbClr val="002060"/>
                </a:solidFill>
                <a:latin typeface="Arial"/>
                <a:ea typeface="Arial"/>
                <a:cs typeface="Arial"/>
                <a:sym typeface="Arial"/>
              </a:rPr>
              <a:t>, </a:t>
            </a:r>
            <a:r>
              <a:rPr lang="en-US" sz="4400">
                <a:solidFill>
                  <a:srgbClr val="002060"/>
                </a:solidFill>
              </a:rPr>
              <a:t>t</a:t>
            </a:r>
            <a:r>
              <a:rPr lang="en-US" sz="4400" b="1" i="0" u="none" strike="noStrike" cap="none">
                <a:solidFill>
                  <a:srgbClr val="002060"/>
                </a:solidFill>
                <a:latin typeface="Arial"/>
                <a:ea typeface="Arial"/>
                <a:cs typeface="Arial"/>
                <a:sym typeface="Arial"/>
              </a:rPr>
              <a:t>raits and skills do you need to be an entrepren</a:t>
            </a:r>
            <a:r>
              <a:rPr lang="en-US" sz="4400">
                <a:solidFill>
                  <a:srgbClr val="002060"/>
                </a:solidFill>
              </a:rPr>
              <a:t>eu</a:t>
            </a:r>
            <a:r>
              <a:rPr lang="en-US" sz="4400" b="1" i="0" u="none" strike="noStrike" cap="none">
                <a:solidFill>
                  <a:srgbClr val="002060"/>
                </a:solidFill>
                <a:latin typeface="Arial"/>
                <a:ea typeface="Arial"/>
                <a:cs typeface="Arial"/>
                <a:sym typeface="Arial"/>
              </a:rPr>
              <a:t>r?</a:t>
            </a:r>
            <a:endParaRPr sz="4400" b="1" i="0" u="none" strike="noStrike" cap="none">
              <a:solidFill>
                <a:srgbClr val="002060"/>
              </a:solidFill>
              <a:latin typeface="Arial"/>
              <a:ea typeface="Arial"/>
              <a:cs typeface="Arial"/>
              <a:sym typeface="Arial"/>
            </a:endParaRPr>
          </a:p>
        </p:txBody>
      </p:sp>
      <p:sp>
        <p:nvSpPr>
          <p:cNvPr id="3087" name="Google Shape;3087;p52"/>
          <p:cNvSpPr/>
          <p:nvPr/>
        </p:nvSpPr>
        <p:spPr>
          <a:xfrm>
            <a:off x="8156018" y="1307244"/>
            <a:ext cx="663141" cy="557670"/>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D9EEB"/>
              </a:solidFill>
              <a:latin typeface="Arial"/>
              <a:ea typeface="Arial"/>
              <a:cs typeface="Arial"/>
              <a:sym typeface="Arial"/>
            </a:endParaRPr>
          </a:p>
        </p:txBody>
      </p:sp>
      <p:sp>
        <p:nvSpPr>
          <p:cNvPr id="3088" name="Google Shape;3088;p52"/>
          <p:cNvSpPr/>
          <p:nvPr/>
        </p:nvSpPr>
        <p:spPr>
          <a:xfrm rot="1396210">
            <a:off x="7350094" y="1704146"/>
            <a:ext cx="718762" cy="569665"/>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D9EEB"/>
              </a:solidFill>
              <a:latin typeface="Arial"/>
              <a:ea typeface="Arial"/>
              <a:cs typeface="Arial"/>
              <a:sym typeface="Arial"/>
            </a:endParaRPr>
          </a:p>
        </p:txBody>
      </p:sp>
      <p:sp>
        <p:nvSpPr>
          <p:cNvPr id="3089" name="Google Shape;3089;p52"/>
          <p:cNvSpPr/>
          <p:nvPr/>
        </p:nvSpPr>
        <p:spPr>
          <a:xfrm>
            <a:off x="7519482" y="1169826"/>
            <a:ext cx="427595" cy="415513"/>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D9EEB"/>
              </a:solidFill>
              <a:latin typeface="Arial"/>
              <a:ea typeface="Arial"/>
              <a:cs typeface="Arial"/>
              <a:sym typeface="Arial"/>
            </a:endParaRPr>
          </a:p>
        </p:txBody>
      </p:sp>
      <p:sp>
        <p:nvSpPr>
          <p:cNvPr id="3090" name="Google Shape;3090;p52"/>
          <p:cNvSpPr/>
          <p:nvPr/>
        </p:nvSpPr>
        <p:spPr>
          <a:xfrm rot="2487139">
            <a:off x="8612930" y="2033302"/>
            <a:ext cx="304226" cy="29563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D9EEB"/>
              </a:solidFill>
              <a:latin typeface="Arial"/>
              <a:ea typeface="Arial"/>
              <a:cs typeface="Arial"/>
              <a:sym typeface="Arial"/>
            </a:endParaRPr>
          </a:p>
        </p:txBody>
      </p:sp>
      <p:sp>
        <p:nvSpPr>
          <p:cNvPr id="3091" name="Google Shape;3091;p52"/>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29</a:t>
            </a:fld>
            <a:endParaRPr/>
          </a:p>
        </p:txBody>
      </p:sp>
      <p:sp>
        <p:nvSpPr>
          <p:cNvPr id="3092" name="Google Shape;3092;p52"/>
          <p:cNvSpPr/>
          <p:nvPr/>
        </p:nvSpPr>
        <p:spPr>
          <a:xfrm>
            <a:off x="579117" y="1169826"/>
            <a:ext cx="654085" cy="556170"/>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E61D08"/>
          </a:solidFill>
          <a:ln w="9525" cap="flat" cmpd="sng">
            <a:solidFill>
              <a:srgbClr val="E61D0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3093" name="Google Shape;3093;p52"/>
          <p:cNvSpPr/>
          <p:nvPr/>
        </p:nvSpPr>
        <p:spPr>
          <a:xfrm>
            <a:off x="1214455" y="1598436"/>
            <a:ext cx="654050" cy="855902"/>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rgbClr val="0070C0"/>
          </a:solidFill>
          <a:ln w="9525" cap="flat" cmpd="sng">
            <a:solidFill>
              <a:srgbClr val="E61D0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4" name="Google Shape;3094;p52"/>
          <p:cNvSpPr/>
          <p:nvPr/>
        </p:nvSpPr>
        <p:spPr>
          <a:xfrm>
            <a:off x="549269" y="1863134"/>
            <a:ext cx="461903" cy="602108"/>
          </a:xfrm>
          <a:custGeom>
            <a:avLst/>
            <a:gdLst/>
            <a:ahLst/>
            <a:cxnLst/>
            <a:rect l="l" t="t" r="r" b="b"/>
            <a:pathLst>
              <a:path w="15233" h="20707" extrusionOk="0">
                <a:moveTo>
                  <a:pt x="5330" y="122"/>
                </a:moveTo>
                <a:lnTo>
                  <a:pt x="4916" y="170"/>
                </a:lnTo>
                <a:lnTo>
                  <a:pt x="4551" y="219"/>
                </a:lnTo>
                <a:lnTo>
                  <a:pt x="4162" y="292"/>
                </a:lnTo>
                <a:lnTo>
                  <a:pt x="3797" y="389"/>
                </a:lnTo>
                <a:lnTo>
                  <a:pt x="3432" y="511"/>
                </a:lnTo>
                <a:lnTo>
                  <a:pt x="3042" y="657"/>
                </a:lnTo>
                <a:lnTo>
                  <a:pt x="2872" y="754"/>
                </a:lnTo>
                <a:lnTo>
                  <a:pt x="2775" y="827"/>
                </a:lnTo>
                <a:lnTo>
                  <a:pt x="2726" y="900"/>
                </a:lnTo>
                <a:lnTo>
                  <a:pt x="2702" y="925"/>
                </a:lnTo>
                <a:lnTo>
                  <a:pt x="2702" y="973"/>
                </a:lnTo>
                <a:lnTo>
                  <a:pt x="2726" y="1022"/>
                </a:lnTo>
                <a:lnTo>
                  <a:pt x="2750" y="1046"/>
                </a:lnTo>
                <a:lnTo>
                  <a:pt x="2848" y="1071"/>
                </a:lnTo>
                <a:lnTo>
                  <a:pt x="3018" y="1071"/>
                </a:lnTo>
                <a:lnTo>
                  <a:pt x="3115" y="1046"/>
                </a:lnTo>
                <a:lnTo>
                  <a:pt x="3432" y="900"/>
                </a:lnTo>
                <a:lnTo>
                  <a:pt x="3845" y="754"/>
                </a:lnTo>
                <a:lnTo>
                  <a:pt x="4283" y="633"/>
                </a:lnTo>
                <a:lnTo>
                  <a:pt x="4721" y="584"/>
                </a:lnTo>
                <a:lnTo>
                  <a:pt x="5159" y="511"/>
                </a:lnTo>
                <a:lnTo>
                  <a:pt x="6084" y="511"/>
                </a:lnTo>
                <a:lnTo>
                  <a:pt x="6546" y="584"/>
                </a:lnTo>
                <a:lnTo>
                  <a:pt x="6984" y="681"/>
                </a:lnTo>
                <a:lnTo>
                  <a:pt x="7447" y="803"/>
                </a:lnTo>
                <a:lnTo>
                  <a:pt x="7885" y="949"/>
                </a:lnTo>
                <a:lnTo>
                  <a:pt x="8761" y="1265"/>
                </a:lnTo>
                <a:lnTo>
                  <a:pt x="9539" y="1533"/>
                </a:lnTo>
                <a:lnTo>
                  <a:pt x="10318" y="1776"/>
                </a:lnTo>
                <a:lnTo>
                  <a:pt x="10731" y="1874"/>
                </a:lnTo>
                <a:lnTo>
                  <a:pt x="11121" y="1947"/>
                </a:lnTo>
                <a:lnTo>
                  <a:pt x="11534" y="2020"/>
                </a:lnTo>
                <a:lnTo>
                  <a:pt x="11948" y="2044"/>
                </a:lnTo>
                <a:lnTo>
                  <a:pt x="12337" y="2044"/>
                </a:lnTo>
                <a:lnTo>
                  <a:pt x="12727" y="2020"/>
                </a:lnTo>
                <a:lnTo>
                  <a:pt x="13116" y="1971"/>
                </a:lnTo>
                <a:lnTo>
                  <a:pt x="13481" y="1898"/>
                </a:lnTo>
                <a:lnTo>
                  <a:pt x="13749" y="1825"/>
                </a:lnTo>
                <a:lnTo>
                  <a:pt x="13992" y="1703"/>
                </a:lnTo>
                <a:lnTo>
                  <a:pt x="14454" y="1460"/>
                </a:lnTo>
                <a:lnTo>
                  <a:pt x="14357" y="1703"/>
                </a:lnTo>
                <a:lnTo>
                  <a:pt x="14065" y="2214"/>
                </a:lnTo>
                <a:lnTo>
                  <a:pt x="13943" y="2458"/>
                </a:lnTo>
                <a:lnTo>
                  <a:pt x="13797" y="2725"/>
                </a:lnTo>
                <a:lnTo>
                  <a:pt x="13238" y="4112"/>
                </a:lnTo>
                <a:lnTo>
                  <a:pt x="12921" y="4794"/>
                </a:lnTo>
                <a:lnTo>
                  <a:pt x="12605" y="5451"/>
                </a:lnTo>
                <a:lnTo>
                  <a:pt x="12581" y="5548"/>
                </a:lnTo>
                <a:lnTo>
                  <a:pt x="12581" y="5621"/>
                </a:lnTo>
                <a:lnTo>
                  <a:pt x="12605" y="5670"/>
                </a:lnTo>
                <a:lnTo>
                  <a:pt x="12654" y="5718"/>
                </a:lnTo>
                <a:lnTo>
                  <a:pt x="12629" y="5816"/>
                </a:lnTo>
                <a:lnTo>
                  <a:pt x="12654" y="5913"/>
                </a:lnTo>
                <a:lnTo>
                  <a:pt x="12946" y="6326"/>
                </a:lnTo>
                <a:lnTo>
                  <a:pt x="13238" y="6764"/>
                </a:lnTo>
                <a:lnTo>
                  <a:pt x="13554" y="7178"/>
                </a:lnTo>
                <a:lnTo>
                  <a:pt x="13895" y="7543"/>
                </a:lnTo>
                <a:lnTo>
                  <a:pt x="14527" y="8176"/>
                </a:lnTo>
                <a:lnTo>
                  <a:pt x="14625" y="8297"/>
                </a:lnTo>
                <a:lnTo>
                  <a:pt x="14260" y="8516"/>
                </a:lnTo>
                <a:lnTo>
                  <a:pt x="13870" y="8687"/>
                </a:lnTo>
                <a:lnTo>
                  <a:pt x="13505" y="8833"/>
                </a:lnTo>
                <a:lnTo>
                  <a:pt x="13116" y="8930"/>
                </a:lnTo>
                <a:lnTo>
                  <a:pt x="12727" y="9003"/>
                </a:lnTo>
                <a:lnTo>
                  <a:pt x="12313" y="9027"/>
                </a:lnTo>
                <a:lnTo>
                  <a:pt x="11875" y="9052"/>
                </a:lnTo>
                <a:lnTo>
                  <a:pt x="11461" y="9027"/>
                </a:lnTo>
                <a:lnTo>
                  <a:pt x="11023" y="9003"/>
                </a:lnTo>
                <a:lnTo>
                  <a:pt x="10610" y="8954"/>
                </a:lnTo>
                <a:lnTo>
                  <a:pt x="10196" y="8881"/>
                </a:lnTo>
                <a:lnTo>
                  <a:pt x="9783" y="8784"/>
                </a:lnTo>
                <a:lnTo>
                  <a:pt x="8955" y="8565"/>
                </a:lnTo>
                <a:lnTo>
                  <a:pt x="8177" y="8297"/>
                </a:lnTo>
                <a:lnTo>
                  <a:pt x="7544" y="8103"/>
                </a:lnTo>
                <a:lnTo>
                  <a:pt x="6838" y="7884"/>
                </a:lnTo>
                <a:lnTo>
                  <a:pt x="6449" y="7786"/>
                </a:lnTo>
                <a:lnTo>
                  <a:pt x="6084" y="7713"/>
                </a:lnTo>
                <a:lnTo>
                  <a:pt x="5695" y="7640"/>
                </a:lnTo>
                <a:lnTo>
                  <a:pt x="5305" y="7592"/>
                </a:lnTo>
                <a:lnTo>
                  <a:pt x="4940" y="7567"/>
                </a:lnTo>
                <a:lnTo>
                  <a:pt x="4575" y="7567"/>
                </a:lnTo>
                <a:lnTo>
                  <a:pt x="4210" y="7616"/>
                </a:lnTo>
                <a:lnTo>
                  <a:pt x="3845" y="7689"/>
                </a:lnTo>
                <a:lnTo>
                  <a:pt x="3529" y="7811"/>
                </a:lnTo>
                <a:lnTo>
                  <a:pt x="3213" y="7957"/>
                </a:lnTo>
                <a:lnTo>
                  <a:pt x="2921" y="8176"/>
                </a:lnTo>
                <a:lnTo>
                  <a:pt x="2799" y="8297"/>
                </a:lnTo>
                <a:lnTo>
                  <a:pt x="2677" y="8443"/>
                </a:lnTo>
                <a:lnTo>
                  <a:pt x="2653" y="8492"/>
                </a:lnTo>
                <a:lnTo>
                  <a:pt x="2629" y="8541"/>
                </a:lnTo>
                <a:lnTo>
                  <a:pt x="2653" y="8589"/>
                </a:lnTo>
                <a:lnTo>
                  <a:pt x="2677" y="8638"/>
                </a:lnTo>
                <a:lnTo>
                  <a:pt x="2702" y="8662"/>
                </a:lnTo>
                <a:lnTo>
                  <a:pt x="2750" y="8687"/>
                </a:lnTo>
                <a:lnTo>
                  <a:pt x="2799" y="8687"/>
                </a:lnTo>
                <a:lnTo>
                  <a:pt x="2848" y="8662"/>
                </a:lnTo>
                <a:lnTo>
                  <a:pt x="3213" y="8443"/>
                </a:lnTo>
                <a:lnTo>
                  <a:pt x="3553" y="8273"/>
                </a:lnTo>
                <a:lnTo>
                  <a:pt x="3918" y="8176"/>
                </a:lnTo>
                <a:lnTo>
                  <a:pt x="4283" y="8078"/>
                </a:lnTo>
                <a:lnTo>
                  <a:pt x="4648" y="8054"/>
                </a:lnTo>
                <a:lnTo>
                  <a:pt x="5038" y="8054"/>
                </a:lnTo>
                <a:lnTo>
                  <a:pt x="5403" y="8078"/>
                </a:lnTo>
                <a:lnTo>
                  <a:pt x="5768" y="8127"/>
                </a:lnTo>
                <a:lnTo>
                  <a:pt x="6157" y="8200"/>
                </a:lnTo>
                <a:lnTo>
                  <a:pt x="6522" y="8297"/>
                </a:lnTo>
                <a:lnTo>
                  <a:pt x="7276" y="8516"/>
                </a:lnTo>
                <a:lnTo>
                  <a:pt x="8031" y="8760"/>
                </a:lnTo>
                <a:lnTo>
                  <a:pt x="8761" y="8979"/>
                </a:lnTo>
                <a:lnTo>
                  <a:pt x="9564" y="9198"/>
                </a:lnTo>
                <a:lnTo>
                  <a:pt x="10391" y="9368"/>
                </a:lnTo>
                <a:lnTo>
                  <a:pt x="10804" y="9441"/>
                </a:lnTo>
                <a:lnTo>
                  <a:pt x="11218" y="9490"/>
                </a:lnTo>
                <a:lnTo>
                  <a:pt x="11632" y="9514"/>
                </a:lnTo>
                <a:lnTo>
                  <a:pt x="12459" y="9514"/>
                </a:lnTo>
                <a:lnTo>
                  <a:pt x="12848" y="9465"/>
                </a:lnTo>
                <a:lnTo>
                  <a:pt x="13238" y="9392"/>
                </a:lnTo>
                <a:lnTo>
                  <a:pt x="13603" y="9295"/>
                </a:lnTo>
                <a:lnTo>
                  <a:pt x="13968" y="9173"/>
                </a:lnTo>
                <a:lnTo>
                  <a:pt x="14308" y="9003"/>
                </a:lnTo>
                <a:lnTo>
                  <a:pt x="14649" y="8833"/>
                </a:lnTo>
                <a:lnTo>
                  <a:pt x="14990" y="8614"/>
                </a:lnTo>
                <a:lnTo>
                  <a:pt x="15063" y="8614"/>
                </a:lnTo>
                <a:lnTo>
                  <a:pt x="15111" y="8589"/>
                </a:lnTo>
                <a:lnTo>
                  <a:pt x="15160" y="8565"/>
                </a:lnTo>
                <a:lnTo>
                  <a:pt x="15209" y="8516"/>
                </a:lnTo>
                <a:lnTo>
                  <a:pt x="15233" y="8443"/>
                </a:lnTo>
                <a:lnTo>
                  <a:pt x="15233" y="8370"/>
                </a:lnTo>
                <a:lnTo>
                  <a:pt x="15209" y="8273"/>
                </a:lnTo>
                <a:lnTo>
                  <a:pt x="15184" y="8200"/>
                </a:lnTo>
                <a:lnTo>
                  <a:pt x="15087" y="8054"/>
                </a:lnTo>
                <a:lnTo>
                  <a:pt x="14941" y="7884"/>
                </a:lnTo>
                <a:lnTo>
                  <a:pt x="14625" y="7592"/>
                </a:lnTo>
                <a:lnTo>
                  <a:pt x="14381" y="7373"/>
                </a:lnTo>
                <a:lnTo>
                  <a:pt x="14187" y="7178"/>
                </a:lnTo>
                <a:lnTo>
                  <a:pt x="14016" y="6959"/>
                </a:lnTo>
                <a:lnTo>
                  <a:pt x="13700" y="6545"/>
                </a:lnTo>
                <a:lnTo>
                  <a:pt x="13359" y="6108"/>
                </a:lnTo>
                <a:lnTo>
                  <a:pt x="13165" y="5913"/>
                </a:lnTo>
                <a:lnTo>
                  <a:pt x="12970" y="5743"/>
                </a:lnTo>
                <a:lnTo>
                  <a:pt x="12970" y="5718"/>
                </a:lnTo>
                <a:lnTo>
                  <a:pt x="12994" y="5694"/>
                </a:lnTo>
                <a:lnTo>
                  <a:pt x="13359" y="4940"/>
                </a:lnTo>
                <a:lnTo>
                  <a:pt x="13676" y="4161"/>
                </a:lnTo>
                <a:lnTo>
                  <a:pt x="14333" y="2628"/>
                </a:lnTo>
                <a:lnTo>
                  <a:pt x="14479" y="2336"/>
                </a:lnTo>
                <a:lnTo>
                  <a:pt x="14698" y="1971"/>
                </a:lnTo>
                <a:lnTo>
                  <a:pt x="14795" y="1776"/>
                </a:lnTo>
                <a:lnTo>
                  <a:pt x="14868" y="1557"/>
                </a:lnTo>
                <a:lnTo>
                  <a:pt x="14917" y="1363"/>
                </a:lnTo>
                <a:lnTo>
                  <a:pt x="14917" y="1192"/>
                </a:lnTo>
                <a:lnTo>
                  <a:pt x="14965" y="1144"/>
                </a:lnTo>
                <a:lnTo>
                  <a:pt x="14965" y="1071"/>
                </a:lnTo>
                <a:lnTo>
                  <a:pt x="14965" y="998"/>
                </a:lnTo>
                <a:lnTo>
                  <a:pt x="14917" y="925"/>
                </a:lnTo>
                <a:lnTo>
                  <a:pt x="14868" y="876"/>
                </a:lnTo>
                <a:lnTo>
                  <a:pt x="14795" y="827"/>
                </a:lnTo>
                <a:lnTo>
                  <a:pt x="14722" y="827"/>
                </a:lnTo>
                <a:lnTo>
                  <a:pt x="14625" y="852"/>
                </a:lnTo>
                <a:lnTo>
                  <a:pt x="14284" y="1022"/>
                </a:lnTo>
                <a:lnTo>
                  <a:pt x="13943" y="1217"/>
                </a:lnTo>
                <a:lnTo>
                  <a:pt x="13578" y="1387"/>
                </a:lnTo>
                <a:lnTo>
                  <a:pt x="13408" y="1460"/>
                </a:lnTo>
                <a:lnTo>
                  <a:pt x="13213" y="1509"/>
                </a:lnTo>
                <a:lnTo>
                  <a:pt x="12751" y="1582"/>
                </a:lnTo>
                <a:lnTo>
                  <a:pt x="12289" y="1606"/>
                </a:lnTo>
                <a:lnTo>
                  <a:pt x="11826" y="1582"/>
                </a:lnTo>
                <a:lnTo>
                  <a:pt x="11364" y="1557"/>
                </a:lnTo>
                <a:lnTo>
                  <a:pt x="10926" y="1484"/>
                </a:lnTo>
                <a:lnTo>
                  <a:pt x="10512" y="1387"/>
                </a:lnTo>
                <a:lnTo>
                  <a:pt x="10123" y="1265"/>
                </a:lnTo>
                <a:lnTo>
                  <a:pt x="9710" y="1144"/>
                </a:lnTo>
                <a:lnTo>
                  <a:pt x="8907" y="876"/>
                </a:lnTo>
                <a:lnTo>
                  <a:pt x="8104" y="584"/>
                </a:lnTo>
                <a:lnTo>
                  <a:pt x="7714" y="462"/>
                </a:lnTo>
                <a:lnTo>
                  <a:pt x="7325" y="341"/>
                </a:lnTo>
                <a:lnTo>
                  <a:pt x="6936" y="268"/>
                </a:lnTo>
                <a:lnTo>
                  <a:pt x="6522" y="195"/>
                </a:lnTo>
                <a:lnTo>
                  <a:pt x="6133" y="146"/>
                </a:lnTo>
                <a:lnTo>
                  <a:pt x="5743" y="122"/>
                </a:lnTo>
                <a:close/>
                <a:moveTo>
                  <a:pt x="1388" y="438"/>
                </a:moveTo>
                <a:lnTo>
                  <a:pt x="1461" y="487"/>
                </a:lnTo>
                <a:lnTo>
                  <a:pt x="1558" y="535"/>
                </a:lnTo>
                <a:lnTo>
                  <a:pt x="1704" y="657"/>
                </a:lnTo>
                <a:lnTo>
                  <a:pt x="1510" y="803"/>
                </a:lnTo>
                <a:lnTo>
                  <a:pt x="1218" y="1022"/>
                </a:lnTo>
                <a:lnTo>
                  <a:pt x="1120" y="1095"/>
                </a:lnTo>
                <a:lnTo>
                  <a:pt x="1072" y="1119"/>
                </a:lnTo>
                <a:lnTo>
                  <a:pt x="1047" y="1144"/>
                </a:lnTo>
                <a:lnTo>
                  <a:pt x="1023" y="1168"/>
                </a:lnTo>
                <a:lnTo>
                  <a:pt x="1047" y="1217"/>
                </a:lnTo>
                <a:lnTo>
                  <a:pt x="1072" y="1290"/>
                </a:lnTo>
                <a:lnTo>
                  <a:pt x="1120" y="1338"/>
                </a:lnTo>
                <a:lnTo>
                  <a:pt x="1266" y="1338"/>
                </a:lnTo>
                <a:lnTo>
                  <a:pt x="1364" y="1314"/>
                </a:lnTo>
                <a:lnTo>
                  <a:pt x="1437" y="1265"/>
                </a:lnTo>
                <a:lnTo>
                  <a:pt x="1656" y="1144"/>
                </a:lnTo>
                <a:lnTo>
                  <a:pt x="1826" y="998"/>
                </a:lnTo>
                <a:lnTo>
                  <a:pt x="1899" y="973"/>
                </a:lnTo>
                <a:lnTo>
                  <a:pt x="1923" y="1046"/>
                </a:lnTo>
                <a:lnTo>
                  <a:pt x="1972" y="1217"/>
                </a:lnTo>
                <a:lnTo>
                  <a:pt x="1826" y="1265"/>
                </a:lnTo>
                <a:lnTo>
                  <a:pt x="1680" y="1387"/>
                </a:lnTo>
                <a:lnTo>
                  <a:pt x="1388" y="1630"/>
                </a:lnTo>
                <a:lnTo>
                  <a:pt x="1145" y="1898"/>
                </a:lnTo>
                <a:lnTo>
                  <a:pt x="1023" y="2093"/>
                </a:lnTo>
                <a:lnTo>
                  <a:pt x="1023" y="2117"/>
                </a:lnTo>
                <a:lnTo>
                  <a:pt x="1023" y="2141"/>
                </a:lnTo>
                <a:lnTo>
                  <a:pt x="1047" y="2166"/>
                </a:lnTo>
                <a:lnTo>
                  <a:pt x="1096" y="2166"/>
                </a:lnTo>
                <a:lnTo>
                  <a:pt x="1193" y="2141"/>
                </a:lnTo>
                <a:lnTo>
                  <a:pt x="1291" y="2093"/>
                </a:lnTo>
                <a:lnTo>
                  <a:pt x="1461" y="1995"/>
                </a:lnTo>
                <a:lnTo>
                  <a:pt x="1826" y="1728"/>
                </a:lnTo>
                <a:lnTo>
                  <a:pt x="1996" y="1630"/>
                </a:lnTo>
                <a:lnTo>
                  <a:pt x="1996" y="1655"/>
                </a:lnTo>
                <a:lnTo>
                  <a:pt x="1923" y="2044"/>
                </a:lnTo>
                <a:lnTo>
                  <a:pt x="1777" y="2117"/>
                </a:lnTo>
                <a:lnTo>
                  <a:pt x="1656" y="2214"/>
                </a:lnTo>
                <a:lnTo>
                  <a:pt x="1315" y="2458"/>
                </a:lnTo>
                <a:lnTo>
                  <a:pt x="1193" y="2579"/>
                </a:lnTo>
                <a:lnTo>
                  <a:pt x="1120" y="2652"/>
                </a:lnTo>
                <a:lnTo>
                  <a:pt x="1096" y="2725"/>
                </a:lnTo>
                <a:lnTo>
                  <a:pt x="1096" y="2774"/>
                </a:lnTo>
                <a:lnTo>
                  <a:pt x="1120" y="2823"/>
                </a:lnTo>
                <a:lnTo>
                  <a:pt x="1193" y="2847"/>
                </a:lnTo>
                <a:lnTo>
                  <a:pt x="1291" y="2847"/>
                </a:lnTo>
                <a:lnTo>
                  <a:pt x="1461" y="2774"/>
                </a:lnTo>
                <a:lnTo>
                  <a:pt x="1631" y="2677"/>
                </a:lnTo>
                <a:lnTo>
                  <a:pt x="1777" y="2604"/>
                </a:lnTo>
                <a:lnTo>
                  <a:pt x="1874" y="2531"/>
                </a:lnTo>
                <a:lnTo>
                  <a:pt x="1874" y="2823"/>
                </a:lnTo>
                <a:lnTo>
                  <a:pt x="1874" y="2920"/>
                </a:lnTo>
                <a:lnTo>
                  <a:pt x="1364" y="3285"/>
                </a:lnTo>
                <a:lnTo>
                  <a:pt x="1169" y="3455"/>
                </a:lnTo>
                <a:lnTo>
                  <a:pt x="1072" y="3553"/>
                </a:lnTo>
                <a:lnTo>
                  <a:pt x="1023" y="3650"/>
                </a:lnTo>
                <a:lnTo>
                  <a:pt x="999" y="3699"/>
                </a:lnTo>
                <a:lnTo>
                  <a:pt x="1023" y="3723"/>
                </a:lnTo>
                <a:lnTo>
                  <a:pt x="1072" y="3747"/>
                </a:lnTo>
                <a:lnTo>
                  <a:pt x="1193" y="3723"/>
                </a:lnTo>
                <a:lnTo>
                  <a:pt x="1339" y="3674"/>
                </a:lnTo>
                <a:lnTo>
                  <a:pt x="1583" y="3528"/>
                </a:lnTo>
                <a:lnTo>
                  <a:pt x="1874" y="3334"/>
                </a:lnTo>
                <a:lnTo>
                  <a:pt x="1874" y="3772"/>
                </a:lnTo>
                <a:lnTo>
                  <a:pt x="1704" y="3869"/>
                </a:lnTo>
                <a:lnTo>
                  <a:pt x="1534" y="3966"/>
                </a:lnTo>
                <a:lnTo>
                  <a:pt x="1266" y="4137"/>
                </a:lnTo>
                <a:lnTo>
                  <a:pt x="1145" y="4258"/>
                </a:lnTo>
                <a:lnTo>
                  <a:pt x="1096" y="4307"/>
                </a:lnTo>
                <a:lnTo>
                  <a:pt x="1047" y="4380"/>
                </a:lnTo>
                <a:lnTo>
                  <a:pt x="1047" y="4429"/>
                </a:lnTo>
                <a:lnTo>
                  <a:pt x="1096" y="4477"/>
                </a:lnTo>
                <a:lnTo>
                  <a:pt x="1242" y="4477"/>
                </a:lnTo>
                <a:lnTo>
                  <a:pt x="1388" y="4453"/>
                </a:lnTo>
                <a:lnTo>
                  <a:pt x="1680" y="4331"/>
                </a:lnTo>
                <a:lnTo>
                  <a:pt x="1874" y="4258"/>
                </a:lnTo>
                <a:lnTo>
                  <a:pt x="1874" y="4623"/>
                </a:lnTo>
                <a:lnTo>
                  <a:pt x="1680" y="4721"/>
                </a:lnTo>
                <a:lnTo>
                  <a:pt x="1485" y="4818"/>
                </a:lnTo>
                <a:lnTo>
                  <a:pt x="1218" y="4988"/>
                </a:lnTo>
                <a:lnTo>
                  <a:pt x="1096" y="5086"/>
                </a:lnTo>
                <a:lnTo>
                  <a:pt x="999" y="5183"/>
                </a:lnTo>
                <a:lnTo>
                  <a:pt x="999" y="5232"/>
                </a:lnTo>
                <a:lnTo>
                  <a:pt x="974" y="5256"/>
                </a:lnTo>
                <a:lnTo>
                  <a:pt x="1023" y="5329"/>
                </a:lnTo>
                <a:lnTo>
                  <a:pt x="1072" y="5378"/>
                </a:lnTo>
                <a:lnTo>
                  <a:pt x="1145" y="5378"/>
                </a:lnTo>
                <a:lnTo>
                  <a:pt x="1388" y="5280"/>
                </a:lnTo>
                <a:lnTo>
                  <a:pt x="1607" y="5159"/>
                </a:lnTo>
                <a:lnTo>
                  <a:pt x="1874" y="5037"/>
                </a:lnTo>
                <a:lnTo>
                  <a:pt x="1874" y="5451"/>
                </a:lnTo>
                <a:lnTo>
                  <a:pt x="1656" y="5524"/>
                </a:lnTo>
                <a:lnTo>
                  <a:pt x="1510" y="5597"/>
                </a:lnTo>
                <a:lnTo>
                  <a:pt x="1339" y="5694"/>
                </a:lnTo>
                <a:lnTo>
                  <a:pt x="1193" y="5791"/>
                </a:lnTo>
                <a:lnTo>
                  <a:pt x="1145" y="5864"/>
                </a:lnTo>
                <a:lnTo>
                  <a:pt x="1120" y="5937"/>
                </a:lnTo>
                <a:lnTo>
                  <a:pt x="1120" y="5986"/>
                </a:lnTo>
                <a:lnTo>
                  <a:pt x="1145" y="6035"/>
                </a:lnTo>
                <a:lnTo>
                  <a:pt x="1169" y="6059"/>
                </a:lnTo>
                <a:lnTo>
                  <a:pt x="1218" y="6059"/>
                </a:lnTo>
                <a:lnTo>
                  <a:pt x="1388" y="6035"/>
                </a:lnTo>
                <a:lnTo>
                  <a:pt x="1558" y="5962"/>
                </a:lnTo>
                <a:lnTo>
                  <a:pt x="1704" y="5889"/>
                </a:lnTo>
                <a:lnTo>
                  <a:pt x="1874" y="5816"/>
                </a:lnTo>
                <a:lnTo>
                  <a:pt x="1874" y="6059"/>
                </a:lnTo>
                <a:lnTo>
                  <a:pt x="1680" y="6156"/>
                </a:lnTo>
                <a:lnTo>
                  <a:pt x="1485" y="6254"/>
                </a:lnTo>
                <a:lnTo>
                  <a:pt x="1291" y="6375"/>
                </a:lnTo>
                <a:lnTo>
                  <a:pt x="1096" y="6521"/>
                </a:lnTo>
                <a:lnTo>
                  <a:pt x="1072" y="6545"/>
                </a:lnTo>
                <a:lnTo>
                  <a:pt x="1072" y="6570"/>
                </a:lnTo>
                <a:lnTo>
                  <a:pt x="1096" y="6594"/>
                </a:lnTo>
                <a:lnTo>
                  <a:pt x="1242" y="6594"/>
                </a:lnTo>
                <a:lnTo>
                  <a:pt x="1364" y="6570"/>
                </a:lnTo>
                <a:lnTo>
                  <a:pt x="1583" y="6497"/>
                </a:lnTo>
                <a:lnTo>
                  <a:pt x="1874" y="6375"/>
                </a:lnTo>
                <a:lnTo>
                  <a:pt x="1874" y="6764"/>
                </a:lnTo>
                <a:lnTo>
                  <a:pt x="1704" y="6886"/>
                </a:lnTo>
                <a:lnTo>
                  <a:pt x="1534" y="7008"/>
                </a:lnTo>
                <a:lnTo>
                  <a:pt x="1364" y="7129"/>
                </a:lnTo>
                <a:lnTo>
                  <a:pt x="1218" y="7275"/>
                </a:lnTo>
                <a:lnTo>
                  <a:pt x="1096" y="7470"/>
                </a:lnTo>
                <a:lnTo>
                  <a:pt x="1096" y="7494"/>
                </a:lnTo>
                <a:lnTo>
                  <a:pt x="1120" y="7494"/>
                </a:lnTo>
                <a:lnTo>
                  <a:pt x="1315" y="7446"/>
                </a:lnTo>
                <a:lnTo>
                  <a:pt x="1461" y="7373"/>
                </a:lnTo>
                <a:lnTo>
                  <a:pt x="1802" y="7202"/>
                </a:lnTo>
                <a:lnTo>
                  <a:pt x="1899" y="7154"/>
                </a:lnTo>
                <a:lnTo>
                  <a:pt x="1899" y="7446"/>
                </a:lnTo>
                <a:lnTo>
                  <a:pt x="1656" y="7567"/>
                </a:lnTo>
                <a:lnTo>
                  <a:pt x="1437" y="7738"/>
                </a:lnTo>
                <a:lnTo>
                  <a:pt x="1339" y="7811"/>
                </a:lnTo>
                <a:lnTo>
                  <a:pt x="1266" y="7908"/>
                </a:lnTo>
                <a:lnTo>
                  <a:pt x="1145" y="8078"/>
                </a:lnTo>
                <a:lnTo>
                  <a:pt x="1145" y="8127"/>
                </a:lnTo>
                <a:lnTo>
                  <a:pt x="1169" y="8127"/>
                </a:lnTo>
                <a:lnTo>
                  <a:pt x="1291" y="8103"/>
                </a:lnTo>
                <a:lnTo>
                  <a:pt x="1388" y="8078"/>
                </a:lnTo>
                <a:lnTo>
                  <a:pt x="1485" y="8054"/>
                </a:lnTo>
                <a:lnTo>
                  <a:pt x="1583" y="8005"/>
                </a:lnTo>
                <a:lnTo>
                  <a:pt x="1899" y="7835"/>
                </a:lnTo>
                <a:lnTo>
                  <a:pt x="1923" y="8346"/>
                </a:lnTo>
                <a:lnTo>
                  <a:pt x="1899" y="8370"/>
                </a:lnTo>
                <a:lnTo>
                  <a:pt x="1461" y="8638"/>
                </a:lnTo>
                <a:lnTo>
                  <a:pt x="1242" y="8760"/>
                </a:lnTo>
                <a:lnTo>
                  <a:pt x="1145" y="8857"/>
                </a:lnTo>
                <a:lnTo>
                  <a:pt x="1047" y="8930"/>
                </a:lnTo>
                <a:lnTo>
                  <a:pt x="1047" y="9003"/>
                </a:lnTo>
                <a:lnTo>
                  <a:pt x="1072" y="9052"/>
                </a:lnTo>
                <a:lnTo>
                  <a:pt x="1169" y="9076"/>
                </a:lnTo>
                <a:lnTo>
                  <a:pt x="1388" y="9076"/>
                </a:lnTo>
                <a:lnTo>
                  <a:pt x="1510" y="9027"/>
                </a:lnTo>
                <a:lnTo>
                  <a:pt x="1729" y="8930"/>
                </a:lnTo>
                <a:lnTo>
                  <a:pt x="1923" y="8784"/>
                </a:lnTo>
                <a:lnTo>
                  <a:pt x="1947" y="9149"/>
                </a:lnTo>
                <a:lnTo>
                  <a:pt x="1874" y="9173"/>
                </a:lnTo>
                <a:lnTo>
                  <a:pt x="1656" y="9344"/>
                </a:lnTo>
                <a:lnTo>
                  <a:pt x="1461" y="9514"/>
                </a:lnTo>
                <a:lnTo>
                  <a:pt x="1096" y="9879"/>
                </a:lnTo>
                <a:lnTo>
                  <a:pt x="1096" y="9928"/>
                </a:lnTo>
                <a:lnTo>
                  <a:pt x="1120" y="9928"/>
                </a:lnTo>
                <a:lnTo>
                  <a:pt x="1339" y="9830"/>
                </a:lnTo>
                <a:lnTo>
                  <a:pt x="1558" y="9733"/>
                </a:lnTo>
                <a:lnTo>
                  <a:pt x="1947" y="9465"/>
                </a:lnTo>
                <a:lnTo>
                  <a:pt x="1972" y="10049"/>
                </a:lnTo>
                <a:lnTo>
                  <a:pt x="1874" y="10098"/>
                </a:lnTo>
                <a:lnTo>
                  <a:pt x="1680" y="10171"/>
                </a:lnTo>
                <a:lnTo>
                  <a:pt x="1510" y="10293"/>
                </a:lnTo>
                <a:lnTo>
                  <a:pt x="1364" y="10366"/>
                </a:lnTo>
                <a:lnTo>
                  <a:pt x="1242" y="10512"/>
                </a:lnTo>
                <a:lnTo>
                  <a:pt x="1193" y="10560"/>
                </a:lnTo>
                <a:lnTo>
                  <a:pt x="1169" y="10658"/>
                </a:lnTo>
                <a:lnTo>
                  <a:pt x="1169" y="10731"/>
                </a:lnTo>
                <a:lnTo>
                  <a:pt x="1169" y="10804"/>
                </a:lnTo>
                <a:lnTo>
                  <a:pt x="1218" y="10852"/>
                </a:lnTo>
                <a:lnTo>
                  <a:pt x="1242" y="10877"/>
                </a:lnTo>
                <a:lnTo>
                  <a:pt x="1291" y="10877"/>
                </a:lnTo>
                <a:lnTo>
                  <a:pt x="1412" y="10804"/>
                </a:lnTo>
                <a:lnTo>
                  <a:pt x="1510" y="10731"/>
                </a:lnTo>
                <a:lnTo>
                  <a:pt x="1607" y="10633"/>
                </a:lnTo>
                <a:lnTo>
                  <a:pt x="1729" y="10560"/>
                </a:lnTo>
                <a:lnTo>
                  <a:pt x="1850" y="10487"/>
                </a:lnTo>
                <a:lnTo>
                  <a:pt x="1996" y="10439"/>
                </a:lnTo>
                <a:lnTo>
                  <a:pt x="1996" y="10682"/>
                </a:lnTo>
                <a:lnTo>
                  <a:pt x="1850" y="10755"/>
                </a:lnTo>
                <a:lnTo>
                  <a:pt x="1729" y="10828"/>
                </a:lnTo>
                <a:lnTo>
                  <a:pt x="1485" y="11023"/>
                </a:lnTo>
                <a:lnTo>
                  <a:pt x="1266" y="11217"/>
                </a:lnTo>
                <a:lnTo>
                  <a:pt x="1072" y="11436"/>
                </a:lnTo>
                <a:lnTo>
                  <a:pt x="1072" y="11461"/>
                </a:lnTo>
                <a:lnTo>
                  <a:pt x="1096" y="11485"/>
                </a:lnTo>
                <a:lnTo>
                  <a:pt x="1120" y="11509"/>
                </a:lnTo>
                <a:lnTo>
                  <a:pt x="1388" y="11436"/>
                </a:lnTo>
                <a:lnTo>
                  <a:pt x="1656" y="11315"/>
                </a:lnTo>
                <a:lnTo>
                  <a:pt x="2020" y="11096"/>
                </a:lnTo>
                <a:lnTo>
                  <a:pt x="2020" y="11680"/>
                </a:lnTo>
                <a:lnTo>
                  <a:pt x="1802" y="11801"/>
                </a:lnTo>
                <a:lnTo>
                  <a:pt x="1607" y="11947"/>
                </a:lnTo>
                <a:lnTo>
                  <a:pt x="1364" y="12166"/>
                </a:lnTo>
                <a:lnTo>
                  <a:pt x="1242" y="12264"/>
                </a:lnTo>
                <a:lnTo>
                  <a:pt x="1096" y="12361"/>
                </a:lnTo>
                <a:lnTo>
                  <a:pt x="1096" y="12385"/>
                </a:lnTo>
                <a:lnTo>
                  <a:pt x="1096" y="12410"/>
                </a:lnTo>
                <a:lnTo>
                  <a:pt x="1120" y="12410"/>
                </a:lnTo>
                <a:lnTo>
                  <a:pt x="1388" y="12385"/>
                </a:lnTo>
                <a:lnTo>
                  <a:pt x="1534" y="12337"/>
                </a:lnTo>
                <a:lnTo>
                  <a:pt x="1656" y="12288"/>
                </a:lnTo>
                <a:lnTo>
                  <a:pt x="2045" y="12069"/>
                </a:lnTo>
                <a:lnTo>
                  <a:pt x="2045" y="12483"/>
                </a:lnTo>
                <a:lnTo>
                  <a:pt x="1874" y="12556"/>
                </a:lnTo>
                <a:lnTo>
                  <a:pt x="1729" y="12629"/>
                </a:lnTo>
                <a:lnTo>
                  <a:pt x="1558" y="12702"/>
                </a:lnTo>
                <a:lnTo>
                  <a:pt x="1388" y="12799"/>
                </a:lnTo>
                <a:lnTo>
                  <a:pt x="1242" y="12921"/>
                </a:lnTo>
                <a:lnTo>
                  <a:pt x="1169" y="12994"/>
                </a:lnTo>
                <a:lnTo>
                  <a:pt x="1120" y="13067"/>
                </a:lnTo>
                <a:lnTo>
                  <a:pt x="1120" y="13115"/>
                </a:lnTo>
                <a:lnTo>
                  <a:pt x="1120" y="13164"/>
                </a:lnTo>
                <a:lnTo>
                  <a:pt x="1169" y="13213"/>
                </a:lnTo>
                <a:lnTo>
                  <a:pt x="1218" y="13213"/>
                </a:lnTo>
                <a:lnTo>
                  <a:pt x="1388" y="13188"/>
                </a:lnTo>
                <a:lnTo>
                  <a:pt x="1558" y="13140"/>
                </a:lnTo>
                <a:lnTo>
                  <a:pt x="1874" y="12994"/>
                </a:lnTo>
                <a:lnTo>
                  <a:pt x="2069" y="12921"/>
                </a:lnTo>
                <a:lnTo>
                  <a:pt x="2069" y="13067"/>
                </a:lnTo>
                <a:lnTo>
                  <a:pt x="1923" y="13091"/>
                </a:lnTo>
                <a:lnTo>
                  <a:pt x="1777" y="13140"/>
                </a:lnTo>
                <a:lnTo>
                  <a:pt x="1631" y="13213"/>
                </a:lnTo>
                <a:lnTo>
                  <a:pt x="1485" y="13286"/>
                </a:lnTo>
                <a:lnTo>
                  <a:pt x="1339" y="13407"/>
                </a:lnTo>
                <a:lnTo>
                  <a:pt x="1242" y="13505"/>
                </a:lnTo>
                <a:lnTo>
                  <a:pt x="1145" y="13626"/>
                </a:lnTo>
                <a:lnTo>
                  <a:pt x="1072" y="13772"/>
                </a:lnTo>
                <a:lnTo>
                  <a:pt x="1047" y="13797"/>
                </a:lnTo>
                <a:lnTo>
                  <a:pt x="1072" y="13821"/>
                </a:lnTo>
                <a:lnTo>
                  <a:pt x="1096" y="13845"/>
                </a:lnTo>
                <a:lnTo>
                  <a:pt x="1120" y="13870"/>
                </a:lnTo>
                <a:lnTo>
                  <a:pt x="1242" y="13845"/>
                </a:lnTo>
                <a:lnTo>
                  <a:pt x="1364" y="13821"/>
                </a:lnTo>
                <a:lnTo>
                  <a:pt x="1583" y="13699"/>
                </a:lnTo>
                <a:lnTo>
                  <a:pt x="1826" y="13578"/>
                </a:lnTo>
                <a:lnTo>
                  <a:pt x="2069" y="13432"/>
                </a:lnTo>
                <a:lnTo>
                  <a:pt x="2069" y="13772"/>
                </a:lnTo>
                <a:lnTo>
                  <a:pt x="1972" y="13797"/>
                </a:lnTo>
                <a:lnTo>
                  <a:pt x="1850" y="13870"/>
                </a:lnTo>
                <a:lnTo>
                  <a:pt x="1680" y="13967"/>
                </a:lnTo>
                <a:lnTo>
                  <a:pt x="1461" y="14113"/>
                </a:lnTo>
                <a:lnTo>
                  <a:pt x="1242" y="14283"/>
                </a:lnTo>
                <a:lnTo>
                  <a:pt x="1145" y="14380"/>
                </a:lnTo>
                <a:lnTo>
                  <a:pt x="1072" y="14478"/>
                </a:lnTo>
                <a:lnTo>
                  <a:pt x="1047" y="14551"/>
                </a:lnTo>
                <a:lnTo>
                  <a:pt x="1023" y="14648"/>
                </a:lnTo>
                <a:lnTo>
                  <a:pt x="999" y="14672"/>
                </a:lnTo>
                <a:lnTo>
                  <a:pt x="1023" y="14721"/>
                </a:lnTo>
                <a:lnTo>
                  <a:pt x="1047" y="14745"/>
                </a:lnTo>
                <a:lnTo>
                  <a:pt x="1096" y="14745"/>
                </a:lnTo>
                <a:lnTo>
                  <a:pt x="1218" y="14721"/>
                </a:lnTo>
                <a:lnTo>
                  <a:pt x="1266" y="14697"/>
                </a:lnTo>
                <a:lnTo>
                  <a:pt x="1339" y="14672"/>
                </a:lnTo>
                <a:lnTo>
                  <a:pt x="1753" y="14429"/>
                </a:lnTo>
                <a:lnTo>
                  <a:pt x="2069" y="14259"/>
                </a:lnTo>
                <a:lnTo>
                  <a:pt x="2069" y="14770"/>
                </a:lnTo>
                <a:lnTo>
                  <a:pt x="1947" y="14794"/>
                </a:lnTo>
                <a:lnTo>
                  <a:pt x="1826" y="14867"/>
                </a:lnTo>
                <a:lnTo>
                  <a:pt x="1607" y="14989"/>
                </a:lnTo>
                <a:lnTo>
                  <a:pt x="1461" y="15110"/>
                </a:lnTo>
                <a:lnTo>
                  <a:pt x="1315" y="15232"/>
                </a:lnTo>
                <a:lnTo>
                  <a:pt x="1193" y="15378"/>
                </a:lnTo>
                <a:lnTo>
                  <a:pt x="1145" y="15475"/>
                </a:lnTo>
                <a:lnTo>
                  <a:pt x="1145" y="15548"/>
                </a:lnTo>
                <a:lnTo>
                  <a:pt x="1169" y="15597"/>
                </a:lnTo>
                <a:lnTo>
                  <a:pt x="1218" y="15621"/>
                </a:lnTo>
                <a:lnTo>
                  <a:pt x="1291" y="15621"/>
                </a:lnTo>
                <a:lnTo>
                  <a:pt x="1388" y="15597"/>
                </a:lnTo>
                <a:lnTo>
                  <a:pt x="1510" y="15500"/>
                </a:lnTo>
                <a:lnTo>
                  <a:pt x="1899" y="15256"/>
                </a:lnTo>
                <a:lnTo>
                  <a:pt x="2069" y="15159"/>
                </a:lnTo>
                <a:lnTo>
                  <a:pt x="2069" y="15402"/>
                </a:lnTo>
                <a:lnTo>
                  <a:pt x="1947" y="15451"/>
                </a:lnTo>
                <a:lnTo>
                  <a:pt x="1802" y="15524"/>
                </a:lnTo>
                <a:lnTo>
                  <a:pt x="1583" y="15743"/>
                </a:lnTo>
                <a:lnTo>
                  <a:pt x="1339" y="15913"/>
                </a:lnTo>
                <a:lnTo>
                  <a:pt x="1218" y="16035"/>
                </a:lnTo>
                <a:lnTo>
                  <a:pt x="1145" y="16157"/>
                </a:lnTo>
                <a:lnTo>
                  <a:pt x="1145" y="16230"/>
                </a:lnTo>
                <a:lnTo>
                  <a:pt x="1193" y="16254"/>
                </a:lnTo>
                <a:lnTo>
                  <a:pt x="1339" y="16254"/>
                </a:lnTo>
                <a:lnTo>
                  <a:pt x="1485" y="16205"/>
                </a:lnTo>
                <a:lnTo>
                  <a:pt x="1631" y="16132"/>
                </a:lnTo>
                <a:lnTo>
                  <a:pt x="1753" y="16035"/>
                </a:lnTo>
                <a:lnTo>
                  <a:pt x="2069" y="15840"/>
                </a:lnTo>
                <a:lnTo>
                  <a:pt x="2069" y="16205"/>
                </a:lnTo>
                <a:lnTo>
                  <a:pt x="1826" y="16278"/>
                </a:lnTo>
                <a:lnTo>
                  <a:pt x="1534" y="16400"/>
                </a:lnTo>
                <a:lnTo>
                  <a:pt x="1412" y="16473"/>
                </a:lnTo>
                <a:lnTo>
                  <a:pt x="1315" y="16570"/>
                </a:lnTo>
                <a:lnTo>
                  <a:pt x="1242" y="16668"/>
                </a:lnTo>
                <a:lnTo>
                  <a:pt x="1193" y="16789"/>
                </a:lnTo>
                <a:lnTo>
                  <a:pt x="1193" y="16838"/>
                </a:lnTo>
                <a:lnTo>
                  <a:pt x="1193" y="16862"/>
                </a:lnTo>
                <a:lnTo>
                  <a:pt x="1218" y="16887"/>
                </a:lnTo>
                <a:lnTo>
                  <a:pt x="1412" y="16887"/>
                </a:lnTo>
                <a:lnTo>
                  <a:pt x="1558" y="16814"/>
                </a:lnTo>
                <a:lnTo>
                  <a:pt x="1996" y="16643"/>
                </a:lnTo>
                <a:lnTo>
                  <a:pt x="2045" y="16643"/>
                </a:lnTo>
                <a:lnTo>
                  <a:pt x="2020" y="17154"/>
                </a:lnTo>
                <a:lnTo>
                  <a:pt x="1826" y="17276"/>
                </a:lnTo>
                <a:lnTo>
                  <a:pt x="1631" y="17398"/>
                </a:lnTo>
                <a:lnTo>
                  <a:pt x="1534" y="17471"/>
                </a:lnTo>
                <a:lnTo>
                  <a:pt x="1437" y="17544"/>
                </a:lnTo>
                <a:lnTo>
                  <a:pt x="1364" y="17665"/>
                </a:lnTo>
                <a:lnTo>
                  <a:pt x="1339" y="17787"/>
                </a:lnTo>
                <a:lnTo>
                  <a:pt x="1339" y="17811"/>
                </a:lnTo>
                <a:lnTo>
                  <a:pt x="1485" y="17811"/>
                </a:lnTo>
                <a:lnTo>
                  <a:pt x="1607" y="17787"/>
                </a:lnTo>
                <a:lnTo>
                  <a:pt x="1826" y="17714"/>
                </a:lnTo>
                <a:lnTo>
                  <a:pt x="1996" y="17617"/>
                </a:lnTo>
                <a:lnTo>
                  <a:pt x="1996" y="17811"/>
                </a:lnTo>
                <a:lnTo>
                  <a:pt x="1947" y="17811"/>
                </a:lnTo>
                <a:lnTo>
                  <a:pt x="1729" y="17909"/>
                </a:lnTo>
                <a:lnTo>
                  <a:pt x="1485" y="18030"/>
                </a:lnTo>
                <a:lnTo>
                  <a:pt x="1388" y="18103"/>
                </a:lnTo>
                <a:lnTo>
                  <a:pt x="1291" y="18176"/>
                </a:lnTo>
                <a:lnTo>
                  <a:pt x="1193" y="18274"/>
                </a:lnTo>
                <a:lnTo>
                  <a:pt x="1145" y="18371"/>
                </a:lnTo>
                <a:lnTo>
                  <a:pt x="1120" y="18420"/>
                </a:lnTo>
                <a:lnTo>
                  <a:pt x="1145" y="18468"/>
                </a:lnTo>
                <a:lnTo>
                  <a:pt x="1193" y="18493"/>
                </a:lnTo>
                <a:lnTo>
                  <a:pt x="1242" y="18517"/>
                </a:lnTo>
                <a:lnTo>
                  <a:pt x="1437" y="18468"/>
                </a:lnTo>
                <a:lnTo>
                  <a:pt x="1631" y="18395"/>
                </a:lnTo>
                <a:lnTo>
                  <a:pt x="1996" y="18225"/>
                </a:lnTo>
                <a:lnTo>
                  <a:pt x="1972" y="18687"/>
                </a:lnTo>
                <a:lnTo>
                  <a:pt x="1753" y="18809"/>
                </a:lnTo>
                <a:lnTo>
                  <a:pt x="1558" y="18931"/>
                </a:lnTo>
                <a:lnTo>
                  <a:pt x="1315" y="19101"/>
                </a:lnTo>
                <a:lnTo>
                  <a:pt x="1242" y="19198"/>
                </a:lnTo>
                <a:lnTo>
                  <a:pt x="1169" y="19296"/>
                </a:lnTo>
                <a:lnTo>
                  <a:pt x="1169" y="19344"/>
                </a:lnTo>
                <a:lnTo>
                  <a:pt x="1169" y="19369"/>
                </a:lnTo>
                <a:lnTo>
                  <a:pt x="1193" y="19393"/>
                </a:lnTo>
                <a:lnTo>
                  <a:pt x="1242" y="19393"/>
                </a:lnTo>
                <a:lnTo>
                  <a:pt x="1339" y="19369"/>
                </a:lnTo>
                <a:lnTo>
                  <a:pt x="1437" y="19344"/>
                </a:lnTo>
                <a:lnTo>
                  <a:pt x="1729" y="19223"/>
                </a:lnTo>
                <a:lnTo>
                  <a:pt x="1996" y="19101"/>
                </a:lnTo>
                <a:lnTo>
                  <a:pt x="1996" y="19393"/>
                </a:lnTo>
                <a:lnTo>
                  <a:pt x="1899" y="19417"/>
                </a:lnTo>
                <a:lnTo>
                  <a:pt x="1802" y="19466"/>
                </a:lnTo>
                <a:lnTo>
                  <a:pt x="1631" y="19588"/>
                </a:lnTo>
                <a:lnTo>
                  <a:pt x="1412" y="19758"/>
                </a:lnTo>
                <a:lnTo>
                  <a:pt x="1193" y="19928"/>
                </a:lnTo>
                <a:lnTo>
                  <a:pt x="1169" y="20001"/>
                </a:lnTo>
                <a:lnTo>
                  <a:pt x="1169" y="20050"/>
                </a:lnTo>
                <a:lnTo>
                  <a:pt x="1169" y="20123"/>
                </a:lnTo>
                <a:lnTo>
                  <a:pt x="1218" y="20172"/>
                </a:lnTo>
                <a:lnTo>
                  <a:pt x="901" y="20172"/>
                </a:lnTo>
                <a:lnTo>
                  <a:pt x="561" y="20196"/>
                </a:lnTo>
                <a:lnTo>
                  <a:pt x="512" y="19052"/>
                </a:lnTo>
                <a:lnTo>
                  <a:pt x="488" y="17909"/>
                </a:lnTo>
                <a:lnTo>
                  <a:pt x="488" y="16765"/>
                </a:lnTo>
                <a:lnTo>
                  <a:pt x="488" y="15646"/>
                </a:lnTo>
                <a:lnTo>
                  <a:pt x="536" y="13359"/>
                </a:lnTo>
                <a:lnTo>
                  <a:pt x="561" y="11096"/>
                </a:lnTo>
                <a:lnTo>
                  <a:pt x="585" y="8735"/>
                </a:lnTo>
                <a:lnTo>
                  <a:pt x="609" y="6375"/>
                </a:lnTo>
                <a:lnTo>
                  <a:pt x="634" y="4039"/>
                </a:lnTo>
                <a:lnTo>
                  <a:pt x="609" y="1679"/>
                </a:lnTo>
                <a:lnTo>
                  <a:pt x="658" y="1606"/>
                </a:lnTo>
                <a:lnTo>
                  <a:pt x="682" y="1533"/>
                </a:lnTo>
                <a:lnTo>
                  <a:pt x="707" y="1265"/>
                </a:lnTo>
                <a:lnTo>
                  <a:pt x="780" y="1022"/>
                </a:lnTo>
                <a:lnTo>
                  <a:pt x="877" y="803"/>
                </a:lnTo>
                <a:lnTo>
                  <a:pt x="1023" y="584"/>
                </a:lnTo>
                <a:lnTo>
                  <a:pt x="1120" y="511"/>
                </a:lnTo>
                <a:lnTo>
                  <a:pt x="1193" y="462"/>
                </a:lnTo>
                <a:lnTo>
                  <a:pt x="1291" y="438"/>
                </a:lnTo>
                <a:close/>
                <a:moveTo>
                  <a:pt x="2045" y="19855"/>
                </a:moveTo>
                <a:lnTo>
                  <a:pt x="2069" y="20196"/>
                </a:lnTo>
                <a:lnTo>
                  <a:pt x="1461" y="20172"/>
                </a:lnTo>
                <a:lnTo>
                  <a:pt x="1631" y="20099"/>
                </a:lnTo>
                <a:lnTo>
                  <a:pt x="1802" y="20001"/>
                </a:lnTo>
                <a:lnTo>
                  <a:pt x="2045" y="19855"/>
                </a:lnTo>
                <a:close/>
                <a:moveTo>
                  <a:pt x="1291" y="0"/>
                </a:moveTo>
                <a:lnTo>
                  <a:pt x="1145" y="24"/>
                </a:lnTo>
                <a:lnTo>
                  <a:pt x="1023" y="73"/>
                </a:lnTo>
                <a:lnTo>
                  <a:pt x="901" y="122"/>
                </a:lnTo>
                <a:lnTo>
                  <a:pt x="780" y="219"/>
                </a:lnTo>
                <a:lnTo>
                  <a:pt x="682" y="316"/>
                </a:lnTo>
                <a:lnTo>
                  <a:pt x="585" y="438"/>
                </a:lnTo>
                <a:lnTo>
                  <a:pt x="488" y="560"/>
                </a:lnTo>
                <a:lnTo>
                  <a:pt x="415" y="706"/>
                </a:lnTo>
                <a:lnTo>
                  <a:pt x="366" y="852"/>
                </a:lnTo>
                <a:lnTo>
                  <a:pt x="317" y="1022"/>
                </a:lnTo>
                <a:lnTo>
                  <a:pt x="293" y="1168"/>
                </a:lnTo>
                <a:lnTo>
                  <a:pt x="293" y="1338"/>
                </a:lnTo>
                <a:lnTo>
                  <a:pt x="269" y="1387"/>
                </a:lnTo>
                <a:lnTo>
                  <a:pt x="171" y="6156"/>
                </a:lnTo>
                <a:lnTo>
                  <a:pt x="123" y="10901"/>
                </a:lnTo>
                <a:lnTo>
                  <a:pt x="74" y="13286"/>
                </a:lnTo>
                <a:lnTo>
                  <a:pt x="1" y="15694"/>
                </a:lnTo>
                <a:lnTo>
                  <a:pt x="1" y="16887"/>
                </a:lnTo>
                <a:lnTo>
                  <a:pt x="1" y="18079"/>
                </a:lnTo>
                <a:lnTo>
                  <a:pt x="25" y="19271"/>
                </a:lnTo>
                <a:lnTo>
                  <a:pt x="98" y="20464"/>
                </a:lnTo>
                <a:lnTo>
                  <a:pt x="123" y="20561"/>
                </a:lnTo>
                <a:lnTo>
                  <a:pt x="171" y="20634"/>
                </a:lnTo>
                <a:lnTo>
                  <a:pt x="244" y="20658"/>
                </a:lnTo>
                <a:lnTo>
                  <a:pt x="317" y="20683"/>
                </a:lnTo>
                <a:lnTo>
                  <a:pt x="390" y="20707"/>
                </a:lnTo>
                <a:lnTo>
                  <a:pt x="463" y="20683"/>
                </a:lnTo>
                <a:lnTo>
                  <a:pt x="536" y="20634"/>
                </a:lnTo>
                <a:lnTo>
                  <a:pt x="561" y="20585"/>
                </a:lnTo>
                <a:lnTo>
                  <a:pt x="926" y="20634"/>
                </a:lnTo>
                <a:lnTo>
                  <a:pt x="1315" y="20658"/>
                </a:lnTo>
                <a:lnTo>
                  <a:pt x="2069" y="20634"/>
                </a:lnTo>
                <a:lnTo>
                  <a:pt x="2118" y="20634"/>
                </a:lnTo>
                <a:lnTo>
                  <a:pt x="2166" y="20610"/>
                </a:lnTo>
                <a:lnTo>
                  <a:pt x="2215" y="20658"/>
                </a:lnTo>
                <a:lnTo>
                  <a:pt x="2288" y="20683"/>
                </a:lnTo>
                <a:lnTo>
                  <a:pt x="2361" y="20683"/>
                </a:lnTo>
                <a:lnTo>
                  <a:pt x="2410" y="20658"/>
                </a:lnTo>
                <a:lnTo>
                  <a:pt x="2483" y="20610"/>
                </a:lnTo>
                <a:lnTo>
                  <a:pt x="2507" y="20561"/>
                </a:lnTo>
                <a:lnTo>
                  <a:pt x="2556" y="20488"/>
                </a:lnTo>
                <a:lnTo>
                  <a:pt x="2556" y="20415"/>
                </a:lnTo>
                <a:lnTo>
                  <a:pt x="2458" y="19807"/>
                </a:lnTo>
                <a:lnTo>
                  <a:pt x="2434" y="19223"/>
                </a:lnTo>
                <a:lnTo>
                  <a:pt x="2410" y="18614"/>
                </a:lnTo>
                <a:lnTo>
                  <a:pt x="2410" y="18006"/>
                </a:lnTo>
                <a:lnTo>
                  <a:pt x="2483" y="16814"/>
                </a:lnTo>
                <a:lnTo>
                  <a:pt x="2531" y="15621"/>
                </a:lnTo>
                <a:lnTo>
                  <a:pt x="2531" y="14308"/>
                </a:lnTo>
                <a:lnTo>
                  <a:pt x="2507" y="13018"/>
                </a:lnTo>
                <a:lnTo>
                  <a:pt x="2434" y="10390"/>
                </a:lnTo>
                <a:lnTo>
                  <a:pt x="2361" y="8638"/>
                </a:lnTo>
                <a:lnTo>
                  <a:pt x="2312" y="6886"/>
                </a:lnTo>
                <a:lnTo>
                  <a:pt x="2361" y="6837"/>
                </a:lnTo>
                <a:lnTo>
                  <a:pt x="2385" y="6764"/>
                </a:lnTo>
                <a:lnTo>
                  <a:pt x="2385" y="6691"/>
                </a:lnTo>
                <a:lnTo>
                  <a:pt x="2361" y="6667"/>
                </a:lnTo>
                <a:lnTo>
                  <a:pt x="2337" y="6643"/>
                </a:lnTo>
                <a:lnTo>
                  <a:pt x="2312" y="6643"/>
                </a:lnTo>
                <a:lnTo>
                  <a:pt x="2312" y="5280"/>
                </a:lnTo>
                <a:lnTo>
                  <a:pt x="2312" y="4283"/>
                </a:lnTo>
                <a:lnTo>
                  <a:pt x="2288" y="3285"/>
                </a:lnTo>
                <a:lnTo>
                  <a:pt x="2312" y="2823"/>
                </a:lnTo>
                <a:lnTo>
                  <a:pt x="2361" y="2701"/>
                </a:lnTo>
                <a:lnTo>
                  <a:pt x="2385" y="2531"/>
                </a:lnTo>
                <a:lnTo>
                  <a:pt x="2434" y="2214"/>
                </a:lnTo>
                <a:lnTo>
                  <a:pt x="2458" y="1582"/>
                </a:lnTo>
                <a:lnTo>
                  <a:pt x="2458" y="1387"/>
                </a:lnTo>
                <a:lnTo>
                  <a:pt x="2434" y="1192"/>
                </a:lnTo>
                <a:lnTo>
                  <a:pt x="2410" y="998"/>
                </a:lnTo>
                <a:lnTo>
                  <a:pt x="2337" y="827"/>
                </a:lnTo>
                <a:lnTo>
                  <a:pt x="2264" y="657"/>
                </a:lnTo>
                <a:lnTo>
                  <a:pt x="2166" y="487"/>
                </a:lnTo>
                <a:lnTo>
                  <a:pt x="2045" y="341"/>
                </a:lnTo>
                <a:lnTo>
                  <a:pt x="1899" y="219"/>
                </a:lnTo>
                <a:lnTo>
                  <a:pt x="1753" y="122"/>
                </a:lnTo>
                <a:lnTo>
                  <a:pt x="1583" y="49"/>
                </a:lnTo>
                <a:lnTo>
                  <a:pt x="1437" y="0"/>
                </a:lnTo>
                <a:close/>
              </a:path>
            </a:pathLst>
          </a:custGeom>
          <a:solidFill>
            <a:srgbClr val="0070C0"/>
          </a:solidFill>
          <a:ln w="9525" cap="flat" cmpd="sng">
            <a:solidFill>
              <a:srgbClr val="E61D0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5" name="Google Shape;3095;p52"/>
          <p:cNvSpPr/>
          <p:nvPr/>
        </p:nvSpPr>
        <p:spPr>
          <a:xfrm>
            <a:off x="529966" y="3806613"/>
            <a:ext cx="684508" cy="556192"/>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6" name="Google Shape;3096;p52"/>
          <p:cNvSpPr/>
          <p:nvPr/>
        </p:nvSpPr>
        <p:spPr>
          <a:xfrm>
            <a:off x="1432991" y="3558053"/>
            <a:ext cx="654061" cy="556172"/>
          </a:xfrm>
          <a:custGeom>
            <a:avLst/>
            <a:gdLst/>
            <a:ahLst/>
            <a:cxnLst/>
            <a:rect l="l" t="t" r="r" b="b"/>
            <a:pathLst>
              <a:path w="19126" h="15136" extrusionOk="0">
                <a:moveTo>
                  <a:pt x="8979" y="2628"/>
                </a:moveTo>
                <a:lnTo>
                  <a:pt x="8687" y="2653"/>
                </a:lnTo>
                <a:lnTo>
                  <a:pt x="8395" y="2701"/>
                </a:lnTo>
                <a:lnTo>
                  <a:pt x="7811" y="2799"/>
                </a:lnTo>
                <a:lnTo>
                  <a:pt x="7543" y="2872"/>
                </a:lnTo>
                <a:lnTo>
                  <a:pt x="7251" y="2969"/>
                </a:lnTo>
                <a:lnTo>
                  <a:pt x="7130" y="3042"/>
                </a:lnTo>
                <a:lnTo>
                  <a:pt x="7008" y="3139"/>
                </a:lnTo>
                <a:lnTo>
                  <a:pt x="6935" y="3237"/>
                </a:lnTo>
                <a:lnTo>
                  <a:pt x="6886" y="3383"/>
                </a:lnTo>
                <a:lnTo>
                  <a:pt x="6886" y="3456"/>
                </a:lnTo>
                <a:lnTo>
                  <a:pt x="6935" y="3529"/>
                </a:lnTo>
                <a:lnTo>
                  <a:pt x="7032" y="3553"/>
                </a:lnTo>
                <a:lnTo>
                  <a:pt x="7105" y="3577"/>
                </a:lnTo>
                <a:lnTo>
                  <a:pt x="7203" y="3577"/>
                </a:lnTo>
                <a:lnTo>
                  <a:pt x="7300" y="3553"/>
                </a:lnTo>
                <a:lnTo>
                  <a:pt x="7470" y="3480"/>
                </a:lnTo>
                <a:lnTo>
                  <a:pt x="7641" y="3407"/>
                </a:lnTo>
                <a:lnTo>
                  <a:pt x="7908" y="3334"/>
                </a:lnTo>
                <a:lnTo>
                  <a:pt x="8176" y="3261"/>
                </a:lnTo>
                <a:lnTo>
                  <a:pt x="8736" y="3188"/>
                </a:lnTo>
                <a:lnTo>
                  <a:pt x="9076" y="3164"/>
                </a:lnTo>
                <a:lnTo>
                  <a:pt x="9563" y="3139"/>
                </a:lnTo>
                <a:lnTo>
                  <a:pt x="9806" y="3164"/>
                </a:lnTo>
                <a:lnTo>
                  <a:pt x="10025" y="3212"/>
                </a:lnTo>
                <a:lnTo>
                  <a:pt x="10196" y="3261"/>
                </a:lnTo>
                <a:lnTo>
                  <a:pt x="10269" y="3310"/>
                </a:lnTo>
                <a:lnTo>
                  <a:pt x="10317" y="3383"/>
                </a:lnTo>
                <a:lnTo>
                  <a:pt x="10390" y="3456"/>
                </a:lnTo>
                <a:lnTo>
                  <a:pt x="10487" y="3504"/>
                </a:lnTo>
                <a:lnTo>
                  <a:pt x="10585" y="3504"/>
                </a:lnTo>
                <a:lnTo>
                  <a:pt x="10682" y="3456"/>
                </a:lnTo>
                <a:lnTo>
                  <a:pt x="10755" y="3407"/>
                </a:lnTo>
                <a:lnTo>
                  <a:pt x="10804" y="3310"/>
                </a:lnTo>
                <a:lnTo>
                  <a:pt x="10828" y="3212"/>
                </a:lnTo>
                <a:lnTo>
                  <a:pt x="10779" y="3091"/>
                </a:lnTo>
                <a:lnTo>
                  <a:pt x="10706" y="2993"/>
                </a:lnTo>
                <a:lnTo>
                  <a:pt x="10633" y="2920"/>
                </a:lnTo>
                <a:lnTo>
                  <a:pt x="10536" y="2847"/>
                </a:lnTo>
                <a:lnTo>
                  <a:pt x="10439" y="2799"/>
                </a:lnTo>
                <a:lnTo>
                  <a:pt x="10220" y="2726"/>
                </a:lnTo>
                <a:lnTo>
                  <a:pt x="9952" y="2653"/>
                </a:lnTo>
                <a:lnTo>
                  <a:pt x="9709" y="2628"/>
                </a:lnTo>
                <a:close/>
                <a:moveTo>
                  <a:pt x="13797" y="3577"/>
                </a:moveTo>
                <a:lnTo>
                  <a:pt x="13578" y="3601"/>
                </a:lnTo>
                <a:lnTo>
                  <a:pt x="13334" y="3650"/>
                </a:lnTo>
                <a:lnTo>
                  <a:pt x="13115" y="3723"/>
                </a:lnTo>
                <a:lnTo>
                  <a:pt x="13018" y="3772"/>
                </a:lnTo>
                <a:lnTo>
                  <a:pt x="12945" y="3845"/>
                </a:lnTo>
                <a:lnTo>
                  <a:pt x="12945" y="3893"/>
                </a:lnTo>
                <a:lnTo>
                  <a:pt x="12945" y="3918"/>
                </a:lnTo>
                <a:lnTo>
                  <a:pt x="13042" y="3942"/>
                </a:lnTo>
                <a:lnTo>
                  <a:pt x="13140" y="3966"/>
                </a:lnTo>
                <a:lnTo>
                  <a:pt x="13334" y="3966"/>
                </a:lnTo>
                <a:lnTo>
                  <a:pt x="13699" y="3942"/>
                </a:lnTo>
                <a:lnTo>
                  <a:pt x="13918" y="3942"/>
                </a:lnTo>
                <a:lnTo>
                  <a:pt x="14137" y="3966"/>
                </a:lnTo>
                <a:lnTo>
                  <a:pt x="14356" y="3966"/>
                </a:lnTo>
                <a:lnTo>
                  <a:pt x="14478" y="3942"/>
                </a:lnTo>
                <a:lnTo>
                  <a:pt x="14575" y="3918"/>
                </a:lnTo>
                <a:lnTo>
                  <a:pt x="14600" y="3893"/>
                </a:lnTo>
                <a:lnTo>
                  <a:pt x="14600" y="3869"/>
                </a:lnTo>
                <a:lnTo>
                  <a:pt x="14624" y="3820"/>
                </a:lnTo>
                <a:lnTo>
                  <a:pt x="14600" y="3772"/>
                </a:lnTo>
                <a:lnTo>
                  <a:pt x="14527" y="3699"/>
                </a:lnTo>
                <a:lnTo>
                  <a:pt x="14454" y="3650"/>
                </a:lnTo>
                <a:lnTo>
                  <a:pt x="14381" y="3601"/>
                </a:lnTo>
                <a:lnTo>
                  <a:pt x="14186" y="3577"/>
                </a:lnTo>
                <a:close/>
                <a:moveTo>
                  <a:pt x="3650" y="5548"/>
                </a:moveTo>
                <a:lnTo>
                  <a:pt x="3553" y="5597"/>
                </a:lnTo>
                <a:lnTo>
                  <a:pt x="3480" y="5621"/>
                </a:lnTo>
                <a:lnTo>
                  <a:pt x="3382" y="5694"/>
                </a:lnTo>
                <a:lnTo>
                  <a:pt x="3309" y="5767"/>
                </a:lnTo>
                <a:lnTo>
                  <a:pt x="3188" y="5937"/>
                </a:lnTo>
                <a:lnTo>
                  <a:pt x="3163" y="6035"/>
                </a:lnTo>
                <a:lnTo>
                  <a:pt x="3139" y="6132"/>
                </a:lnTo>
                <a:lnTo>
                  <a:pt x="3115" y="6254"/>
                </a:lnTo>
                <a:lnTo>
                  <a:pt x="3139" y="6375"/>
                </a:lnTo>
                <a:lnTo>
                  <a:pt x="3163" y="6473"/>
                </a:lnTo>
                <a:lnTo>
                  <a:pt x="3212" y="6594"/>
                </a:lnTo>
                <a:lnTo>
                  <a:pt x="3285" y="6692"/>
                </a:lnTo>
                <a:lnTo>
                  <a:pt x="3358" y="6765"/>
                </a:lnTo>
                <a:lnTo>
                  <a:pt x="3455" y="6838"/>
                </a:lnTo>
                <a:lnTo>
                  <a:pt x="3577" y="6886"/>
                </a:lnTo>
                <a:lnTo>
                  <a:pt x="3674" y="6911"/>
                </a:lnTo>
                <a:lnTo>
                  <a:pt x="3772" y="6935"/>
                </a:lnTo>
                <a:lnTo>
                  <a:pt x="3869" y="6911"/>
                </a:lnTo>
                <a:lnTo>
                  <a:pt x="3966" y="6911"/>
                </a:lnTo>
                <a:lnTo>
                  <a:pt x="4161" y="6813"/>
                </a:lnTo>
                <a:lnTo>
                  <a:pt x="4307" y="6692"/>
                </a:lnTo>
                <a:lnTo>
                  <a:pt x="4404" y="6521"/>
                </a:lnTo>
                <a:lnTo>
                  <a:pt x="4453" y="6351"/>
                </a:lnTo>
                <a:lnTo>
                  <a:pt x="4453" y="6181"/>
                </a:lnTo>
                <a:lnTo>
                  <a:pt x="4404" y="6010"/>
                </a:lnTo>
                <a:lnTo>
                  <a:pt x="4356" y="5937"/>
                </a:lnTo>
                <a:lnTo>
                  <a:pt x="4307" y="5840"/>
                </a:lnTo>
                <a:lnTo>
                  <a:pt x="4234" y="5743"/>
                </a:lnTo>
                <a:lnTo>
                  <a:pt x="4161" y="5670"/>
                </a:lnTo>
                <a:lnTo>
                  <a:pt x="4064" y="5621"/>
                </a:lnTo>
                <a:lnTo>
                  <a:pt x="3966" y="5572"/>
                </a:lnTo>
                <a:lnTo>
                  <a:pt x="3869" y="5548"/>
                </a:lnTo>
                <a:close/>
                <a:moveTo>
                  <a:pt x="17495" y="7373"/>
                </a:moveTo>
                <a:lnTo>
                  <a:pt x="17739" y="7446"/>
                </a:lnTo>
                <a:lnTo>
                  <a:pt x="17617" y="7592"/>
                </a:lnTo>
                <a:lnTo>
                  <a:pt x="17447" y="7689"/>
                </a:lnTo>
                <a:lnTo>
                  <a:pt x="17447" y="7543"/>
                </a:lnTo>
                <a:lnTo>
                  <a:pt x="17495" y="7373"/>
                </a:lnTo>
                <a:close/>
                <a:moveTo>
                  <a:pt x="5061" y="487"/>
                </a:moveTo>
                <a:lnTo>
                  <a:pt x="5256" y="560"/>
                </a:lnTo>
                <a:lnTo>
                  <a:pt x="5426" y="633"/>
                </a:lnTo>
                <a:lnTo>
                  <a:pt x="5621" y="682"/>
                </a:lnTo>
                <a:lnTo>
                  <a:pt x="5791" y="779"/>
                </a:lnTo>
                <a:lnTo>
                  <a:pt x="5913" y="852"/>
                </a:lnTo>
                <a:lnTo>
                  <a:pt x="6035" y="949"/>
                </a:lnTo>
                <a:lnTo>
                  <a:pt x="6254" y="1168"/>
                </a:lnTo>
                <a:lnTo>
                  <a:pt x="6473" y="1387"/>
                </a:lnTo>
                <a:lnTo>
                  <a:pt x="6692" y="1606"/>
                </a:lnTo>
                <a:lnTo>
                  <a:pt x="6813" y="1655"/>
                </a:lnTo>
                <a:lnTo>
                  <a:pt x="6911" y="1655"/>
                </a:lnTo>
                <a:lnTo>
                  <a:pt x="7032" y="1631"/>
                </a:lnTo>
                <a:lnTo>
                  <a:pt x="7105" y="1558"/>
                </a:lnTo>
                <a:lnTo>
                  <a:pt x="8127" y="1485"/>
                </a:lnTo>
                <a:lnTo>
                  <a:pt x="9174" y="1485"/>
                </a:lnTo>
                <a:lnTo>
                  <a:pt x="9490" y="1509"/>
                </a:lnTo>
                <a:lnTo>
                  <a:pt x="9806" y="1558"/>
                </a:lnTo>
                <a:lnTo>
                  <a:pt x="10439" y="1679"/>
                </a:lnTo>
                <a:lnTo>
                  <a:pt x="11047" y="1850"/>
                </a:lnTo>
                <a:lnTo>
                  <a:pt x="11655" y="2044"/>
                </a:lnTo>
                <a:lnTo>
                  <a:pt x="12093" y="2239"/>
                </a:lnTo>
                <a:lnTo>
                  <a:pt x="12556" y="2409"/>
                </a:lnTo>
                <a:lnTo>
                  <a:pt x="12434" y="2458"/>
                </a:lnTo>
                <a:lnTo>
                  <a:pt x="12361" y="2507"/>
                </a:lnTo>
                <a:lnTo>
                  <a:pt x="12288" y="2580"/>
                </a:lnTo>
                <a:lnTo>
                  <a:pt x="12264" y="2677"/>
                </a:lnTo>
                <a:lnTo>
                  <a:pt x="12264" y="2701"/>
                </a:lnTo>
                <a:lnTo>
                  <a:pt x="12288" y="2726"/>
                </a:lnTo>
                <a:lnTo>
                  <a:pt x="12385" y="2774"/>
                </a:lnTo>
                <a:lnTo>
                  <a:pt x="12483" y="2750"/>
                </a:lnTo>
                <a:lnTo>
                  <a:pt x="12677" y="2726"/>
                </a:lnTo>
                <a:lnTo>
                  <a:pt x="12872" y="2701"/>
                </a:lnTo>
                <a:lnTo>
                  <a:pt x="12969" y="2677"/>
                </a:lnTo>
                <a:lnTo>
                  <a:pt x="13042" y="2653"/>
                </a:lnTo>
                <a:lnTo>
                  <a:pt x="13626" y="2993"/>
                </a:lnTo>
                <a:lnTo>
                  <a:pt x="13432" y="3018"/>
                </a:lnTo>
                <a:lnTo>
                  <a:pt x="12896" y="3066"/>
                </a:lnTo>
                <a:lnTo>
                  <a:pt x="12653" y="3115"/>
                </a:lnTo>
                <a:lnTo>
                  <a:pt x="12410" y="3212"/>
                </a:lnTo>
                <a:lnTo>
                  <a:pt x="12385" y="3237"/>
                </a:lnTo>
                <a:lnTo>
                  <a:pt x="12410" y="3261"/>
                </a:lnTo>
                <a:lnTo>
                  <a:pt x="12531" y="3285"/>
                </a:lnTo>
                <a:lnTo>
                  <a:pt x="12653" y="3310"/>
                </a:lnTo>
                <a:lnTo>
                  <a:pt x="12921" y="3310"/>
                </a:lnTo>
                <a:lnTo>
                  <a:pt x="13432" y="3261"/>
                </a:lnTo>
                <a:lnTo>
                  <a:pt x="13699" y="3261"/>
                </a:lnTo>
                <a:lnTo>
                  <a:pt x="13991" y="3237"/>
                </a:lnTo>
                <a:lnTo>
                  <a:pt x="14259" y="3456"/>
                </a:lnTo>
                <a:lnTo>
                  <a:pt x="14527" y="3699"/>
                </a:lnTo>
                <a:lnTo>
                  <a:pt x="14819" y="3966"/>
                </a:lnTo>
                <a:lnTo>
                  <a:pt x="15062" y="4283"/>
                </a:lnTo>
                <a:lnTo>
                  <a:pt x="14794" y="4258"/>
                </a:lnTo>
                <a:lnTo>
                  <a:pt x="14551" y="4283"/>
                </a:lnTo>
                <a:lnTo>
                  <a:pt x="14308" y="4283"/>
                </a:lnTo>
                <a:lnTo>
                  <a:pt x="14016" y="4307"/>
                </a:lnTo>
                <a:lnTo>
                  <a:pt x="13870" y="4331"/>
                </a:lnTo>
                <a:lnTo>
                  <a:pt x="13724" y="4380"/>
                </a:lnTo>
                <a:lnTo>
                  <a:pt x="13626" y="4453"/>
                </a:lnTo>
                <a:lnTo>
                  <a:pt x="13529" y="4526"/>
                </a:lnTo>
                <a:lnTo>
                  <a:pt x="13529" y="4550"/>
                </a:lnTo>
                <a:lnTo>
                  <a:pt x="13553" y="4575"/>
                </a:lnTo>
                <a:lnTo>
                  <a:pt x="13651" y="4623"/>
                </a:lnTo>
                <a:lnTo>
                  <a:pt x="13748" y="4648"/>
                </a:lnTo>
                <a:lnTo>
                  <a:pt x="13967" y="4648"/>
                </a:lnTo>
                <a:lnTo>
                  <a:pt x="14429" y="4623"/>
                </a:lnTo>
                <a:lnTo>
                  <a:pt x="14770" y="4623"/>
                </a:lnTo>
                <a:lnTo>
                  <a:pt x="15086" y="4648"/>
                </a:lnTo>
                <a:lnTo>
                  <a:pt x="15232" y="4672"/>
                </a:lnTo>
                <a:lnTo>
                  <a:pt x="15354" y="4672"/>
                </a:lnTo>
                <a:lnTo>
                  <a:pt x="15549" y="5037"/>
                </a:lnTo>
                <a:lnTo>
                  <a:pt x="15330" y="4988"/>
                </a:lnTo>
                <a:lnTo>
                  <a:pt x="14600" y="4988"/>
                </a:lnTo>
                <a:lnTo>
                  <a:pt x="14332" y="5037"/>
                </a:lnTo>
                <a:lnTo>
                  <a:pt x="14210" y="5086"/>
                </a:lnTo>
                <a:lnTo>
                  <a:pt x="14089" y="5134"/>
                </a:lnTo>
                <a:lnTo>
                  <a:pt x="14064" y="5159"/>
                </a:lnTo>
                <a:lnTo>
                  <a:pt x="14064" y="5183"/>
                </a:lnTo>
                <a:lnTo>
                  <a:pt x="14064" y="5207"/>
                </a:lnTo>
                <a:lnTo>
                  <a:pt x="14089" y="5232"/>
                </a:lnTo>
                <a:lnTo>
                  <a:pt x="14186" y="5256"/>
                </a:lnTo>
                <a:lnTo>
                  <a:pt x="14283" y="5280"/>
                </a:lnTo>
                <a:lnTo>
                  <a:pt x="14502" y="5305"/>
                </a:lnTo>
                <a:lnTo>
                  <a:pt x="14916" y="5305"/>
                </a:lnTo>
                <a:lnTo>
                  <a:pt x="15305" y="5329"/>
                </a:lnTo>
                <a:lnTo>
                  <a:pt x="15695" y="5378"/>
                </a:lnTo>
                <a:lnTo>
                  <a:pt x="15792" y="5645"/>
                </a:lnTo>
                <a:lnTo>
                  <a:pt x="15889" y="5913"/>
                </a:lnTo>
                <a:lnTo>
                  <a:pt x="15743" y="5864"/>
                </a:lnTo>
                <a:lnTo>
                  <a:pt x="15597" y="5816"/>
                </a:lnTo>
                <a:lnTo>
                  <a:pt x="15305" y="5767"/>
                </a:lnTo>
                <a:lnTo>
                  <a:pt x="15038" y="5743"/>
                </a:lnTo>
                <a:lnTo>
                  <a:pt x="14746" y="5718"/>
                </a:lnTo>
                <a:lnTo>
                  <a:pt x="14454" y="5718"/>
                </a:lnTo>
                <a:lnTo>
                  <a:pt x="14186" y="5767"/>
                </a:lnTo>
                <a:lnTo>
                  <a:pt x="14162" y="5767"/>
                </a:lnTo>
                <a:lnTo>
                  <a:pt x="14137" y="5791"/>
                </a:lnTo>
                <a:lnTo>
                  <a:pt x="14162" y="5816"/>
                </a:lnTo>
                <a:lnTo>
                  <a:pt x="14162" y="5840"/>
                </a:lnTo>
                <a:lnTo>
                  <a:pt x="14259" y="5889"/>
                </a:lnTo>
                <a:lnTo>
                  <a:pt x="14381" y="5937"/>
                </a:lnTo>
                <a:lnTo>
                  <a:pt x="14600" y="5986"/>
                </a:lnTo>
                <a:lnTo>
                  <a:pt x="15038" y="6010"/>
                </a:lnTo>
                <a:lnTo>
                  <a:pt x="15354" y="6083"/>
                </a:lnTo>
                <a:lnTo>
                  <a:pt x="15670" y="6156"/>
                </a:lnTo>
                <a:lnTo>
                  <a:pt x="15841" y="6229"/>
                </a:lnTo>
                <a:lnTo>
                  <a:pt x="15914" y="6254"/>
                </a:lnTo>
                <a:lnTo>
                  <a:pt x="15987" y="6278"/>
                </a:lnTo>
                <a:lnTo>
                  <a:pt x="16035" y="6570"/>
                </a:lnTo>
                <a:lnTo>
                  <a:pt x="16084" y="6838"/>
                </a:lnTo>
                <a:lnTo>
                  <a:pt x="15914" y="6740"/>
                </a:lnTo>
                <a:lnTo>
                  <a:pt x="15743" y="6667"/>
                </a:lnTo>
                <a:lnTo>
                  <a:pt x="15524" y="6619"/>
                </a:lnTo>
                <a:lnTo>
                  <a:pt x="15305" y="6594"/>
                </a:lnTo>
                <a:lnTo>
                  <a:pt x="14867" y="6546"/>
                </a:lnTo>
                <a:lnTo>
                  <a:pt x="14551" y="6497"/>
                </a:lnTo>
                <a:lnTo>
                  <a:pt x="14527" y="6497"/>
                </a:lnTo>
                <a:lnTo>
                  <a:pt x="14502" y="6546"/>
                </a:lnTo>
                <a:lnTo>
                  <a:pt x="14575" y="6619"/>
                </a:lnTo>
                <a:lnTo>
                  <a:pt x="14624" y="6667"/>
                </a:lnTo>
                <a:lnTo>
                  <a:pt x="14794" y="6765"/>
                </a:lnTo>
                <a:lnTo>
                  <a:pt x="14965" y="6838"/>
                </a:lnTo>
                <a:lnTo>
                  <a:pt x="15159" y="6886"/>
                </a:lnTo>
                <a:lnTo>
                  <a:pt x="15378" y="6935"/>
                </a:lnTo>
                <a:lnTo>
                  <a:pt x="15597" y="7008"/>
                </a:lnTo>
                <a:lnTo>
                  <a:pt x="15816" y="7105"/>
                </a:lnTo>
                <a:lnTo>
                  <a:pt x="15987" y="7227"/>
                </a:lnTo>
                <a:lnTo>
                  <a:pt x="16060" y="7276"/>
                </a:lnTo>
                <a:lnTo>
                  <a:pt x="16108" y="7276"/>
                </a:lnTo>
                <a:lnTo>
                  <a:pt x="16133" y="7762"/>
                </a:lnTo>
                <a:lnTo>
                  <a:pt x="16060" y="7714"/>
                </a:lnTo>
                <a:lnTo>
                  <a:pt x="15743" y="7519"/>
                </a:lnTo>
                <a:lnTo>
                  <a:pt x="15427" y="7324"/>
                </a:lnTo>
                <a:lnTo>
                  <a:pt x="15281" y="7276"/>
                </a:lnTo>
                <a:lnTo>
                  <a:pt x="15013" y="7203"/>
                </a:lnTo>
                <a:lnTo>
                  <a:pt x="14794" y="7203"/>
                </a:lnTo>
                <a:lnTo>
                  <a:pt x="14770" y="7227"/>
                </a:lnTo>
                <a:lnTo>
                  <a:pt x="14746" y="7251"/>
                </a:lnTo>
                <a:lnTo>
                  <a:pt x="14746" y="7276"/>
                </a:lnTo>
                <a:lnTo>
                  <a:pt x="14746" y="7324"/>
                </a:lnTo>
                <a:lnTo>
                  <a:pt x="14794" y="7373"/>
                </a:lnTo>
                <a:lnTo>
                  <a:pt x="14843" y="7397"/>
                </a:lnTo>
                <a:lnTo>
                  <a:pt x="14965" y="7470"/>
                </a:lnTo>
                <a:lnTo>
                  <a:pt x="15378" y="7689"/>
                </a:lnTo>
                <a:lnTo>
                  <a:pt x="15597" y="7835"/>
                </a:lnTo>
                <a:lnTo>
                  <a:pt x="15816" y="7981"/>
                </a:lnTo>
                <a:lnTo>
                  <a:pt x="15962" y="8103"/>
                </a:lnTo>
                <a:lnTo>
                  <a:pt x="16108" y="8200"/>
                </a:lnTo>
                <a:lnTo>
                  <a:pt x="16035" y="8784"/>
                </a:lnTo>
                <a:lnTo>
                  <a:pt x="15914" y="8687"/>
                </a:lnTo>
                <a:lnTo>
                  <a:pt x="15792" y="8590"/>
                </a:lnTo>
                <a:lnTo>
                  <a:pt x="15549" y="8419"/>
                </a:lnTo>
                <a:lnTo>
                  <a:pt x="15354" y="8273"/>
                </a:lnTo>
                <a:lnTo>
                  <a:pt x="15111" y="8152"/>
                </a:lnTo>
                <a:lnTo>
                  <a:pt x="14867" y="8030"/>
                </a:lnTo>
                <a:lnTo>
                  <a:pt x="14746" y="7981"/>
                </a:lnTo>
                <a:lnTo>
                  <a:pt x="14624" y="7957"/>
                </a:lnTo>
                <a:lnTo>
                  <a:pt x="14600" y="7981"/>
                </a:lnTo>
                <a:lnTo>
                  <a:pt x="14575" y="8006"/>
                </a:lnTo>
                <a:lnTo>
                  <a:pt x="14575" y="8054"/>
                </a:lnTo>
                <a:lnTo>
                  <a:pt x="14575" y="8079"/>
                </a:lnTo>
                <a:lnTo>
                  <a:pt x="14746" y="8249"/>
                </a:lnTo>
                <a:lnTo>
                  <a:pt x="14940" y="8371"/>
                </a:lnTo>
                <a:lnTo>
                  <a:pt x="15330" y="8638"/>
                </a:lnTo>
                <a:lnTo>
                  <a:pt x="15622" y="8882"/>
                </a:lnTo>
                <a:lnTo>
                  <a:pt x="15792" y="9003"/>
                </a:lnTo>
                <a:lnTo>
                  <a:pt x="15962" y="9101"/>
                </a:lnTo>
                <a:lnTo>
                  <a:pt x="15889" y="9368"/>
                </a:lnTo>
                <a:lnTo>
                  <a:pt x="15792" y="9612"/>
                </a:lnTo>
                <a:lnTo>
                  <a:pt x="15695" y="9466"/>
                </a:lnTo>
                <a:lnTo>
                  <a:pt x="15549" y="9320"/>
                </a:lnTo>
                <a:lnTo>
                  <a:pt x="15281" y="9101"/>
                </a:lnTo>
                <a:lnTo>
                  <a:pt x="15135" y="8955"/>
                </a:lnTo>
                <a:lnTo>
                  <a:pt x="14965" y="8809"/>
                </a:lnTo>
                <a:lnTo>
                  <a:pt x="14794" y="8711"/>
                </a:lnTo>
                <a:lnTo>
                  <a:pt x="14697" y="8663"/>
                </a:lnTo>
                <a:lnTo>
                  <a:pt x="14600" y="8663"/>
                </a:lnTo>
                <a:lnTo>
                  <a:pt x="14600" y="8760"/>
                </a:lnTo>
                <a:lnTo>
                  <a:pt x="14648" y="8833"/>
                </a:lnTo>
                <a:lnTo>
                  <a:pt x="14746" y="9003"/>
                </a:lnTo>
                <a:lnTo>
                  <a:pt x="14867" y="9149"/>
                </a:lnTo>
                <a:lnTo>
                  <a:pt x="14989" y="9271"/>
                </a:lnTo>
                <a:lnTo>
                  <a:pt x="15330" y="9587"/>
                </a:lnTo>
                <a:lnTo>
                  <a:pt x="15476" y="9758"/>
                </a:lnTo>
                <a:lnTo>
                  <a:pt x="15549" y="9831"/>
                </a:lnTo>
                <a:lnTo>
                  <a:pt x="15646" y="9879"/>
                </a:lnTo>
                <a:lnTo>
                  <a:pt x="15646" y="9904"/>
                </a:lnTo>
                <a:lnTo>
                  <a:pt x="15476" y="10196"/>
                </a:lnTo>
                <a:lnTo>
                  <a:pt x="15232" y="10463"/>
                </a:lnTo>
                <a:lnTo>
                  <a:pt x="15232" y="10293"/>
                </a:lnTo>
                <a:lnTo>
                  <a:pt x="15159" y="10147"/>
                </a:lnTo>
                <a:lnTo>
                  <a:pt x="15013" y="9855"/>
                </a:lnTo>
                <a:lnTo>
                  <a:pt x="14843" y="9636"/>
                </a:lnTo>
                <a:lnTo>
                  <a:pt x="14673" y="9466"/>
                </a:lnTo>
                <a:lnTo>
                  <a:pt x="14454" y="9295"/>
                </a:lnTo>
                <a:lnTo>
                  <a:pt x="14235" y="9149"/>
                </a:lnTo>
                <a:lnTo>
                  <a:pt x="14186" y="9149"/>
                </a:lnTo>
                <a:lnTo>
                  <a:pt x="14186" y="9174"/>
                </a:lnTo>
                <a:lnTo>
                  <a:pt x="14308" y="9393"/>
                </a:lnTo>
                <a:lnTo>
                  <a:pt x="14429" y="9563"/>
                </a:lnTo>
                <a:lnTo>
                  <a:pt x="14697" y="9952"/>
                </a:lnTo>
                <a:lnTo>
                  <a:pt x="14794" y="10147"/>
                </a:lnTo>
                <a:lnTo>
                  <a:pt x="14867" y="10366"/>
                </a:lnTo>
                <a:lnTo>
                  <a:pt x="14916" y="10536"/>
                </a:lnTo>
                <a:lnTo>
                  <a:pt x="14965" y="10609"/>
                </a:lnTo>
                <a:lnTo>
                  <a:pt x="15038" y="10658"/>
                </a:lnTo>
                <a:lnTo>
                  <a:pt x="14892" y="10780"/>
                </a:lnTo>
                <a:lnTo>
                  <a:pt x="14843" y="10658"/>
                </a:lnTo>
                <a:lnTo>
                  <a:pt x="14794" y="10561"/>
                </a:lnTo>
                <a:lnTo>
                  <a:pt x="14648" y="10366"/>
                </a:lnTo>
                <a:lnTo>
                  <a:pt x="14308" y="10001"/>
                </a:lnTo>
                <a:lnTo>
                  <a:pt x="14113" y="9831"/>
                </a:lnTo>
                <a:lnTo>
                  <a:pt x="13918" y="9685"/>
                </a:lnTo>
                <a:lnTo>
                  <a:pt x="13894" y="9685"/>
                </a:lnTo>
                <a:lnTo>
                  <a:pt x="13870" y="9733"/>
                </a:lnTo>
                <a:lnTo>
                  <a:pt x="13918" y="9904"/>
                </a:lnTo>
                <a:lnTo>
                  <a:pt x="14016" y="10050"/>
                </a:lnTo>
                <a:lnTo>
                  <a:pt x="14113" y="10196"/>
                </a:lnTo>
                <a:lnTo>
                  <a:pt x="14235" y="10342"/>
                </a:lnTo>
                <a:lnTo>
                  <a:pt x="14356" y="10488"/>
                </a:lnTo>
                <a:lnTo>
                  <a:pt x="14478" y="10634"/>
                </a:lnTo>
                <a:lnTo>
                  <a:pt x="14575" y="10804"/>
                </a:lnTo>
                <a:lnTo>
                  <a:pt x="14600" y="10974"/>
                </a:lnTo>
                <a:lnTo>
                  <a:pt x="14502" y="11047"/>
                </a:lnTo>
                <a:lnTo>
                  <a:pt x="14356" y="10853"/>
                </a:lnTo>
                <a:lnTo>
                  <a:pt x="14186" y="10658"/>
                </a:lnTo>
                <a:lnTo>
                  <a:pt x="13991" y="10512"/>
                </a:lnTo>
                <a:lnTo>
                  <a:pt x="13797" y="10390"/>
                </a:lnTo>
                <a:lnTo>
                  <a:pt x="13772" y="10366"/>
                </a:lnTo>
                <a:lnTo>
                  <a:pt x="13724" y="10366"/>
                </a:lnTo>
                <a:lnTo>
                  <a:pt x="13675" y="10415"/>
                </a:lnTo>
                <a:lnTo>
                  <a:pt x="13651" y="10463"/>
                </a:lnTo>
                <a:lnTo>
                  <a:pt x="13651" y="10512"/>
                </a:lnTo>
                <a:lnTo>
                  <a:pt x="13675" y="10536"/>
                </a:lnTo>
                <a:lnTo>
                  <a:pt x="13845" y="10682"/>
                </a:lnTo>
                <a:lnTo>
                  <a:pt x="13991" y="10853"/>
                </a:lnTo>
                <a:lnTo>
                  <a:pt x="14113" y="11023"/>
                </a:lnTo>
                <a:lnTo>
                  <a:pt x="14235" y="11218"/>
                </a:lnTo>
                <a:lnTo>
                  <a:pt x="14040" y="11339"/>
                </a:lnTo>
                <a:lnTo>
                  <a:pt x="13918" y="11218"/>
                </a:lnTo>
                <a:lnTo>
                  <a:pt x="13797" y="11120"/>
                </a:lnTo>
                <a:lnTo>
                  <a:pt x="13675" y="11023"/>
                </a:lnTo>
                <a:lnTo>
                  <a:pt x="13578" y="10974"/>
                </a:lnTo>
                <a:lnTo>
                  <a:pt x="13529" y="10950"/>
                </a:lnTo>
                <a:lnTo>
                  <a:pt x="13480" y="10950"/>
                </a:lnTo>
                <a:lnTo>
                  <a:pt x="13407" y="10999"/>
                </a:lnTo>
                <a:lnTo>
                  <a:pt x="13407" y="11047"/>
                </a:lnTo>
                <a:lnTo>
                  <a:pt x="13383" y="11072"/>
                </a:lnTo>
                <a:lnTo>
                  <a:pt x="13407" y="11120"/>
                </a:lnTo>
                <a:lnTo>
                  <a:pt x="13432" y="11145"/>
                </a:lnTo>
                <a:lnTo>
                  <a:pt x="13553" y="11315"/>
                </a:lnTo>
                <a:lnTo>
                  <a:pt x="13675" y="11485"/>
                </a:lnTo>
                <a:lnTo>
                  <a:pt x="13724" y="11583"/>
                </a:lnTo>
                <a:lnTo>
                  <a:pt x="13553" y="11704"/>
                </a:lnTo>
                <a:lnTo>
                  <a:pt x="13432" y="11558"/>
                </a:lnTo>
                <a:lnTo>
                  <a:pt x="13261" y="11461"/>
                </a:lnTo>
                <a:lnTo>
                  <a:pt x="13213" y="11461"/>
                </a:lnTo>
                <a:lnTo>
                  <a:pt x="13188" y="11485"/>
                </a:lnTo>
                <a:lnTo>
                  <a:pt x="13188" y="11534"/>
                </a:lnTo>
                <a:lnTo>
                  <a:pt x="13213" y="11558"/>
                </a:lnTo>
                <a:lnTo>
                  <a:pt x="13261" y="11631"/>
                </a:lnTo>
                <a:lnTo>
                  <a:pt x="13310" y="11704"/>
                </a:lnTo>
                <a:lnTo>
                  <a:pt x="13359" y="11874"/>
                </a:lnTo>
                <a:lnTo>
                  <a:pt x="13359" y="11899"/>
                </a:lnTo>
                <a:lnTo>
                  <a:pt x="13237" y="12020"/>
                </a:lnTo>
                <a:lnTo>
                  <a:pt x="13188" y="12118"/>
                </a:lnTo>
                <a:lnTo>
                  <a:pt x="13164" y="12215"/>
                </a:lnTo>
                <a:lnTo>
                  <a:pt x="13188" y="12288"/>
                </a:lnTo>
                <a:lnTo>
                  <a:pt x="13213" y="12385"/>
                </a:lnTo>
                <a:lnTo>
                  <a:pt x="13213" y="12775"/>
                </a:lnTo>
                <a:lnTo>
                  <a:pt x="13237" y="13164"/>
                </a:lnTo>
                <a:lnTo>
                  <a:pt x="13237" y="13553"/>
                </a:lnTo>
                <a:lnTo>
                  <a:pt x="13213" y="13748"/>
                </a:lnTo>
                <a:lnTo>
                  <a:pt x="13188" y="13943"/>
                </a:lnTo>
                <a:lnTo>
                  <a:pt x="13140" y="14064"/>
                </a:lnTo>
                <a:lnTo>
                  <a:pt x="13067" y="14162"/>
                </a:lnTo>
                <a:lnTo>
                  <a:pt x="12994" y="14210"/>
                </a:lnTo>
                <a:lnTo>
                  <a:pt x="12921" y="14235"/>
                </a:lnTo>
                <a:lnTo>
                  <a:pt x="12823" y="14210"/>
                </a:lnTo>
                <a:lnTo>
                  <a:pt x="12726" y="14186"/>
                </a:lnTo>
                <a:lnTo>
                  <a:pt x="12507" y="14040"/>
                </a:lnTo>
                <a:lnTo>
                  <a:pt x="12288" y="13821"/>
                </a:lnTo>
                <a:lnTo>
                  <a:pt x="12069" y="13578"/>
                </a:lnTo>
                <a:lnTo>
                  <a:pt x="11728" y="13164"/>
                </a:lnTo>
                <a:lnTo>
                  <a:pt x="11850" y="13042"/>
                </a:lnTo>
                <a:lnTo>
                  <a:pt x="11923" y="12969"/>
                </a:lnTo>
                <a:lnTo>
                  <a:pt x="11947" y="12896"/>
                </a:lnTo>
                <a:lnTo>
                  <a:pt x="11947" y="12823"/>
                </a:lnTo>
                <a:lnTo>
                  <a:pt x="11923" y="12750"/>
                </a:lnTo>
                <a:lnTo>
                  <a:pt x="11874" y="12677"/>
                </a:lnTo>
                <a:lnTo>
                  <a:pt x="11826" y="12629"/>
                </a:lnTo>
                <a:lnTo>
                  <a:pt x="11777" y="12604"/>
                </a:lnTo>
                <a:lnTo>
                  <a:pt x="11680" y="12580"/>
                </a:lnTo>
                <a:lnTo>
                  <a:pt x="11655" y="12385"/>
                </a:lnTo>
                <a:lnTo>
                  <a:pt x="11631" y="12361"/>
                </a:lnTo>
                <a:lnTo>
                  <a:pt x="11582" y="12361"/>
                </a:lnTo>
                <a:lnTo>
                  <a:pt x="11582" y="12385"/>
                </a:lnTo>
                <a:lnTo>
                  <a:pt x="11558" y="12580"/>
                </a:lnTo>
                <a:lnTo>
                  <a:pt x="11509" y="12580"/>
                </a:lnTo>
                <a:lnTo>
                  <a:pt x="11485" y="12604"/>
                </a:lnTo>
                <a:lnTo>
                  <a:pt x="11461" y="12604"/>
                </a:lnTo>
                <a:lnTo>
                  <a:pt x="11242" y="12702"/>
                </a:lnTo>
                <a:lnTo>
                  <a:pt x="11169" y="12361"/>
                </a:lnTo>
                <a:lnTo>
                  <a:pt x="11144" y="12191"/>
                </a:lnTo>
                <a:lnTo>
                  <a:pt x="11169" y="12020"/>
                </a:lnTo>
                <a:lnTo>
                  <a:pt x="11144" y="11972"/>
                </a:lnTo>
                <a:lnTo>
                  <a:pt x="11120" y="11947"/>
                </a:lnTo>
                <a:lnTo>
                  <a:pt x="11071" y="11947"/>
                </a:lnTo>
                <a:lnTo>
                  <a:pt x="11047" y="11972"/>
                </a:lnTo>
                <a:lnTo>
                  <a:pt x="11023" y="12118"/>
                </a:lnTo>
                <a:lnTo>
                  <a:pt x="10998" y="12312"/>
                </a:lnTo>
                <a:lnTo>
                  <a:pt x="10998" y="12556"/>
                </a:lnTo>
                <a:lnTo>
                  <a:pt x="10998" y="12799"/>
                </a:lnTo>
                <a:lnTo>
                  <a:pt x="10633" y="12896"/>
                </a:lnTo>
                <a:lnTo>
                  <a:pt x="10609" y="12604"/>
                </a:lnTo>
                <a:lnTo>
                  <a:pt x="10560" y="12361"/>
                </a:lnTo>
                <a:lnTo>
                  <a:pt x="10512" y="12118"/>
                </a:lnTo>
                <a:lnTo>
                  <a:pt x="10390" y="11607"/>
                </a:lnTo>
                <a:lnTo>
                  <a:pt x="10366" y="11583"/>
                </a:lnTo>
                <a:lnTo>
                  <a:pt x="10342" y="11558"/>
                </a:lnTo>
                <a:lnTo>
                  <a:pt x="10293" y="11583"/>
                </a:lnTo>
                <a:lnTo>
                  <a:pt x="10269" y="11607"/>
                </a:lnTo>
                <a:lnTo>
                  <a:pt x="10244" y="11826"/>
                </a:lnTo>
                <a:lnTo>
                  <a:pt x="10244" y="12045"/>
                </a:lnTo>
                <a:lnTo>
                  <a:pt x="10269" y="12507"/>
                </a:lnTo>
                <a:lnTo>
                  <a:pt x="10269" y="12726"/>
                </a:lnTo>
                <a:lnTo>
                  <a:pt x="10269" y="12945"/>
                </a:lnTo>
                <a:lnTo>
                  <a:pt x="9636" y="12994"/>
                </a:lnTo>
                <a:lnTo>
                  <a:pt x="9612" y="12726"/>
                </a:lnTo>
                <a:lnTo>
                  <a:pt x="9612" y="12507"/>
                </a:lnTo>
                <a:lnTo>
                  <a:pt x="9612" y="12337"/>
                </a:lnTo>
                <a:lnTo>
                  <a:pt x="9612" y="12142"/>
                </a:lnTo>
                <a:lnTo>
                  <a:pt x="9563" y="11972"/>
                </a:lnTo>
                <a:lnTo>
                  <a:pt x="9514" y="11899"/>
                </a:lnTo>
                <a:lnTo>
                  <a:pt x="9466" y="11826"/>
                </a:lnTo>
                <a:lnTo>
                  <a:pt x="9417" y="11826"/>
                </a:lnTo>
                <a:lnTo>
                  <a:pt x="9393" y="11850"/>
                </a:lnTo>
                <a:lnTo>
                  <a:pt x="9344" y="12020"/>
                </a:lnTo>
                <a:lnTo>
                  <a:pt x="9320" y="12215"/>
                </a:lnTo>
                <a:lnTo>
                  <a:pt x="9295" y="12604"/>
                </a:lnTo>
                <a:lnTo>
                  <a:pt x="9271" y="12799"/>
                </a:lnTo>
                <a:lnTo>
                  <a:pt x="9247" y="12994"/>
                </a:lnTo>
                <a:lnTo>
                  <a:pt x="9052" y="12994"/>
                </a:lnTo>
                <a:lnTo>
                  <a:pt x="9003" y="12604"/>
                </a:lnTo>
                <a:lnTo>
                  <a:pt x="8930" y="12191"/>
                </a:lnTo>
                <a:lnTo>
                  <a:pt x="8857" y="11753"/>
                </a:lnTo>
                <a:lnTo>
                  <a:pt x="8833" y="11704"/>
                </a:lnTo>
                <a:lnTo>
                  <a:pt x="8784" y="11680"/>
                </a:lnTo>
                <a:lnTo>
                  <a:pt x="8711" y="11704"/>
                </a:lnTo>
                <a:lnTo>
                  <a:pt x="8711" y="11777"/>
                </a:lnTo>
                <a:lnTo>
                  <a:pt x="8711" y="12191"/>
                </a:lnTo>
                <a:lnTo>
                  <a:pt x="8687" y="12604"/>
                </a:lnTo>
                <a:lnTo>
                  <a:pt x="8687" y="12994"/>
                </a:lnTo>
                <a:lnTo>
                  <a:pt x="8176" y="12994"/>
                </a:lnTo>
                <a:lnTo>
                  <a:pt x="8200" y="12653"/>
                </a:lnTo>
                <a:lnTo>
                  <a:pt x="8273" y="12215"/>
                </a:lnTo>
                <a:lnTo>
                  <a:pt x="8346" y="11777"/>
                </a:lnTo>
                <a:lnTo>
                  <a:pt x="8346" y="11704"/>
                </a:lnTo>
                <a:lnTo>
                  <a:pt x="8298" y="11655"/>
                </a:lnTo>
                <a:lnTo>
                  <a:pt x="8249" y="11655"/>
                </a:lnTo>
                <a:lnTo>
                  <a:pt x="8200" y="11704"/>
                </a:lnTo>
                <a:lnTo>
                  <a:pt x="8079" y="11899"/>
                </a:lnTo>
                <a:lnTo>
                  <a:pt x="8006" y="12118"/>
                </a:lnTo>
                <a:lnTo>
                  <a:pt x="7933" y="12337"/>
                </a:lnTo>
                <a:lnTo>
                  <a:pt x="7884" y="12556"/>
                </a:lnTo>
                <a:lnTo>
                  <a:pt x="7835" y="12750"/>
                </a:lnTo>
                <a:lnTo>
                  <a:pt x="7811" y="12969"/>
                </a:lnTo>
                <a:lnTo>
                  <a:pt x="7300" y="12945"/>
                </a:lnTo>
                <a:lnTo>
                  <a:pt x="7349" y="12653"/>
                </a:lnTo>
                <a:lnTo>
                  <a:pt x="7397" y="12385"/>
                </a:lnTo>
                <a:lnTo>
                  <a:pt x="7495" y="12045"/>
                </a:lnTo>
                <a:lnTo>
                  <a:pt x="7592" y="11680"/>
                </a:lnTo>
                <a:lnTo>
                  <a:pt x="7568" y="11655"/>
                </a:lnTo>
                <a:lnTo>
                  <a:pt x="7543" y="11631"/>
                </a:lnTo>
                <a:lnTo>
                  <a:pt x="7470" y="11680"/>
                </a:lnTo>
                <a:lnTo>
                  <a:pt x="7397" y="11728"/>
                </a:lnTo>
                <a:lnTo>
                  <a:pt x="7276" y="11850"/>
                </a:lnTo>
                <a:lnTo>
                  <a:pt x="7178" y="11996"/>
                </a:lnTo>
                <a:lnTo>
                  <a:pt x="7130" y="12166"/>
                </a:lnTo>
                <a:lnTo>
                  <a:pt x="7008" y="12507"/>
                </a:lnTo>
                <a:lnTo>
                  <a:pt x="6959" y="12702"/>
                </a:lnTo>
                <a:lnTo>
                  <a:pt x="6935" y="12872"/>
                </a:lnTo>
                <a:lnTo>
                  <a:pt x="6473" y="12702"/>
                </a:lnTo>
                <a:lnTo>
                  <a:pt x="6521" y="12556"/>
                </a:lnTo>
                <a:lnTo>
                  <a:pt x="6546" y="12483"/>
                </a:lnTo>
                <a:lnTo>
                  <a:pt x="6546" y="12410"/>
                </a:lnTo>
                <a:lnTo>
                  <a:pt x="6546" y="12337"/>
                </a:lnTo>
                <a:lnTo>
                  <a:pt x="6497" y="12288"/>
                </a:lnTo>
                <a:lnTo>
                  <a:pt x="6473" y="12288"/>
                </a:lnTo>
                <a:lnTo>
                  <a:pt x="6375" y="12385"/>
                </a:lnTo>
                <a:lnTo>
                  <a:pt x="6302" y="12483"/>
                </a:lnTo>
                <a:lnTo>
                  <a:pt x="6181" y="12629"/>
                </a:lnTo>
                <a:lnTo>
                  <a:pt x="5889" y="12629"/>
                </a:lnTo>
                <a:lnTo>
                  <a:pt x="5816" y="12653"/>
                </a:lnTo>
                <a:lnTo>
                  <a:pt x="5743" y="12750"/>
                </a:lnTo>
                <a:lnTo>
                  <a:pt x="5743" y="12799"/>
                </a:lnTo>
                <a:lnTo>
                  <a:pt x="5743" y="12872"/>
                </a:lnTo>
                <a:lnTo>
                  <a:pt x="5743" y="12921"/>
                </a:lnTo>
                <a:lnTo>
                  <a:pt x="5791" y="12969"/>
                </a:lnTo>
                <a:lnTo>
                  <a:pt x="5986" y="13115"/>
                </a:lnTo>
                <a:lnTo>
                  <a:pt x="6181" y="13237"/>
                </a:lnTo>
                <a:lnTo>
                  <a:pt x="5986" y="13505"/>
                </a:lnTo>
                <a:lnTo>
                  <a:pt x="5767" y="13748"/>
                </a:lnTo>
                <a:lnTo>
                  <a:pt x="5305" y="14210"/>
                </a:lnTo>
                <a:lnTo>
                  <a:pt x="5134" y="14381"/>
                </a:lnTo>
                <a:lnTo>
                  <a:pt x="4988" y="14527"/>
                </a:lnTo>
                <a:lnTo>
                  <a:pt x="4891" y="14551"/>
                </a:lnTo>
                <a:lnTo>
                  <a:pt x="4818" y="14551"/>
                </a:lnTo>
                <a:lnTo>
                  <a:pt x="4721" y="14527"/>
                </a:lnTo>
                <a:lnTo>
                  <a:pt x="4648" y="14454"/>
                </a:lnTo>
                <a:lnTo>
                  <a:pt x="4648" y="13383"/>
                </a:lnTo>
                <a:lnTo>
                  <a:pt x="4623" y="12872"/>
                </a:lnTo>
                <a:lnTo>
                  <a:pt x="4599" y="12337"/>
                </a:lnTo>
                <a:lnTo>
                  <a:pt x="4575" y="12239"/>
                </a:lnTo>
                <a:lnTo>
                  <a:pt x="4526" y="12191"/>
                </a:lnTo>
                <a:lnTo>
                  <a:pt x="4502" y="12166"/>
                </a:lnTo>
                <a:lnTo>
                  <a:pt x="4404" y="12118"/>
                </a:lnTo>
                <a:lnTo>
                  <a:pt x="4307" y="12020"/>
                </a:lnTo>
                <a:lnTo>
                  <a:pt x="4185" y="11947"/>
                </a:lnTo>
                <a:lnTo>
                  <a:pt x="3918" y="11801"/>
                </a:lnTo>
                <a:lnTo>
                  <a:pt x="3650" y="11680"/>
                </a:lnTo>
                <a:lnTo>
                  <a:pt x="3407" y="11510"/>
                </a:lnTo>
                <a:lnTo>
                  <a:pt x="3163" y="11339"/>
                </a:lnTo>
                <a:lnTo>
                  <a:pt x="2920" y="11145"/>
                </a:lnTo>
                <a:lnTo>
                  <a:pt x="2677" y="10926"/>
                </a:lnTo>
                <a:lnTo>
                  <a:pt x="2482" y="10658"/>
                </a:lnTo>
                <a:lnTo>
                  <a:pt x="2288" y="10390"/>
                </a:lnTo>
                <a:lnTo>
                  <a:pt x="2117" y="10098"/>
                </a:lnTo>
                <a:lnTo>
                  <a:pt x="1947" y="9758"/>
                </a:lnTo>
                <a:lnTo>
                  <a:pt x="1850" y="9587"/>
                </a:lnTo>
                <a:lnTo>
                  <a:pt x="1752" y="9441"/>
                </a:lnTo>
                <a:lnTo>
                  <a:pt x="1704" y="9028"/>
                </a:lnTo>
                <a:lnTo>
                  <a:pt x="1655" y="8614"/>
                </a:lnTo>
                <a:lnTo>
                  <a:pt x="1655" y="8517"/>
                </a:lnTo>
                <a:lnTo>
                  <a:pt x="1631" y="8371"/>
                </a:lnTo>
                <a:lnTo>
                  <a:pt x="1582" y="8249"/>
                </a:lnTo>
                <a:lnTo>
                  <a:pt x="1533" y="8225"/>
                </a:lnTo>
                <a:lnTo>
                  <a:pt x="1485" y="8225"/>
                </a:lnTo>
                <a:lnTo>
                  <a:pt x="1412" y="8249"/>
                </a:lnTo>
                <a:lnTo>
                  <a:pt x="1363" y="8322"/>
                </a:lnTo>
                <a:lnTo>
                  <a:pt x="1339" y="8371"/>
                </a:lnTo>
                <a:lnTo>
                  <a:pt x="1314" y="8444"/>
                </a:lnTo>
                <a:lnTo>
                  <a:pt x="1290" y="8614"/>
                </a:lnTo>
                <a:lnTo>
                  <a:pt x="1266" y="8760"/>
                </a:lnTo>
                <a:lnTo>
                  <a:pt x="1266" y="8906"/>
                </a:lnTo>
                <a:lnTo>
                  <a:pt x="1266" y="9076"/>
                </a:lnTo>
                <a:lnTo>
                  <a:pt x="1120" y="9101"/>
                </a:lnTo>
                <a:lnTo>
                  <a:pt x="998" y="9149"/>
                </a:lnTo>
                <a:lnTo>
                  <a:pt x="828" y="9003"/>
                </a:lnTo>
                <a:lnTo>
                  <a:pt x="755" y="8906"/>
                </a:lnTo>
                <a:lnTo>
                  <a:pt x="682" y="8809"/>
                </a:lnTo>
                <a:lnTo>
                  <a:pt x="584" y="8565"/>
                </a:lnTo>
                <a:lnTo>
                  <a:pt x="511" y="8322"/>
                </a:lnTo>
                <a:lnTo>
                  <a:pt x="463" y="8079"/>
                </a:lnTo>
                <a:lnTo>
                  <a:pt x="438" y="7811"/>
                </a:lnTo>
                <a:lnTo>
                  <a:pt x="438" y="7592"/>
                </a:lnTo>
                <a:lnTo>
                  <a:pt x="438" y="7373"/>
                </a:lnTo>
                <a:lnTo>
                  <a:pt x="487" y="7154"/>
                </a:lnTo>
                <a:lnTo>
                  <a:pt x="536" y="6911"/>
                </a:lnTo>
                <a:lnTo>
                  <a:pt x="609" y="6740"/>
                </a:lnTo>
                <a:lnTo>
                  <a:pt x="706" y="6570"/>
                </a:lnTo>
                <a:lnTo>
                  <a:pt x="925" y="6302"/>
                </a:lnTo>
                <a:lnTo>
                  <a:pt x="998" y="6302"/>
                </a:lnTo>
                <a:lnTo>
                  <a:pt x="1290" y="6327"/>
                </a:lnTo>
                <a:lnTo>
                  <a:pt x="1436" y="6302"/>
                </a:lnTo>
                <a:lnTo>
                  <a:pt x="1533" y="6327"/>
                </a:lnTo>
                <a:lnTo>
                  <a:pt x="1631" y="6327"/>
                </a:lnTo>
                <a:lnTo>
                  <a:pt x="1728" y="6254"/>
                </a:lnTo>
                <a:lnTo>
                  <a:pt x="1752" y="6205"/>
                </a:lnTo>
                <a:lnTo>
                  <a:pt x="1777" y="6156"/>
                </a:lnTo>
                <a:lnTo>
                  <a:pt x="1874" y="5840"/>
                </a:lnTo>
                <a:lnTo>
                  <a:pt x="1971" y="5548"/>
                </a:lnTo>
                <a:lnTo>
                  <a:pt x="2093" y="5280"/>
                </a:lnTo>
                <a:lnTo>
                  <a:pt x="2239" y="5013"/>
                </a:lnTo>
                <a:lnTo>
                  <a:pt x="2409" y="4769"/>
                </a:lnTo>
                <a:lnTo>
                  <a:pt x="2604" y="4526"/>
                </a:lnTo>
                <a:lnTo>
                  <a:pt x="3017" y="4039"/>
                </a:lnTo>
                <a:lnTo>
                  <a:pt x="3407" y="3601"/>
                </a:lnTo>
                <a:lnTo>
                  <a:pt x="3820" y="3164"/>
                </a:lnTo>
                <a:lnTo>
                  <a:pt x="4137" y="2872"/>
                </a:lnTo>
                <a:lnTo>
                  <a:pt x="4283" y="2726"/>
                </a:lnTo>
                <a:lnTo>
                  <a:pt x="4429" y="2555"/>
                </a:lnTo>
                <a:lnTo>
                  <a:pt x="4502" y="2555"/>
                </a:lnTo>
                <a:lnTo>
                  <a:pt x="4550" y="2507"/>
                </a:lnTo>
                <a:lnTo>
                  <a:pt x="4599" y="2361"/>
                </a:lnTo>
                <a:lnTo>
                  <a:pt x="4599" y="2215"/>
                </a:lnTo>
                <a:lnTo>
                  <a:pt x="4599" y="2069"/>
                </a:lnTo>
                <a:lnTo>
                  <a:pt x="4623" y="1923"/>
                </a:lnTo>
                <a:lnTo>
                  <a:pt x="4672" y="1631"/>
                </a:lnTo>
                <a:lnTo>
                  <a:pt x="4745" y="1339"/>
                </a:lnTo>
                <a:lnTo>
                  <a:pt x="4891" y="901"/>
                </a:lnTo>
                <a:lnTo>
                  <a:pt x="5061" y="487"/>
                </a:lnTo>
                <a:close/>
                <a:moveTo>
                  <a:pt x="4915" y="0"/>
                </a:moveTo>
                <a:lnTo>
                  <a:pt x="4842" y="25"/>
                </a:lnTo>
                <a:lnTo>
                  <a:pt x="4794" y="49"/>
                </a:lnTo>
                <a:lnTo>
                  <a:pt x="4696" y="146"/>
                </a:lnTo>
                <a:lnTo>
                  <a:pt x="4599" y="268"/>
                </a:lnTo>
                <a:lnTo>
                  <a:pt x="4526" y="414"/>
                </a:lnTo>
                <a:lnTo>
                  <a:pt x="4453" y="584"/>
                </a:lnTo>
                <a:lnTo>
                  <a:pt x="4356" y="925"/>
                </a:lnTo>
                <a:lnTo>
                  <a:pt x="4283" y="1217"/>
                </a:lnTo>
                <a:lnTo>
                  <a:pt x="4210" y="1436"/>
                </a:lnTo>
                <a:lnTo>
                  <a:pt x="4137" y="1728"/>
                </a:lnTo>
                <a:lnTo>
                  <a:pt x="4112" y="2020"/>
                </a:lnTo>
                <a:lnTo>
                  <a:pt x="4112" y="2166"/>
                </a:lnTo>
                <a:lnTo>
                  <a:pt x="4137" y="2288"/>
                </a:lnTo>
                <a:lnTo>
                  <a:pt x="3893" y="2385"/>
                </a:lnTo>
                <a:lnTo>
                  <a:pt x="3674" y="2531"/>
                </a:lnTo>
                <a:lnTo>
                  <a:pt x="3455" y="2726"/>
                </a:lnTo>
                <a:lnTo>
                  <a:pt x="3236" y="2945"/>
                </a:lnTo>
                <a:lnTo>
                  <a:pt x="2871" y="3383"/>
                </a:lnTo>
                <a:lnTo>
                  <a:pt x="2531" y="3772"/>
                </a:lnTo>
                <a:lnTo>
                  <a:pt x="2142" y="4210"/>
                </a:lnTo>
                <a:lnTo>
                  <a:pt x="1923" y="4453"/>
                </a:lnTo>
                <a:lnTo>
                  <a:pt x="1752" y="4721"/>
                </a:lnTo>
                <a:lnTo>
                  <a:pt x="1582" y="4988"/>
                </a:lnTo>
                <a:lnTo>
                  <a:pt x="1436" y="5280"/>
                </a:lnTo>
                <a:lnTo>
                  <a:pt x="1339" y="5572"/>
                </a:lnTo>
                <a:lnTo>
                  <a:pt x="1290" y="5864"/>
                </a:lnTo>
                <a:lnTo>
                  <a:pt x="925" y="5864"/>
                </a:lnTo>
                <a:lnTo>
                  <a:pt x="755" y="5889"/>
                </a:lnTo>
                <a:lnTo>
                  <a:pt x="633" y="5937"/>
                </a:lnTo>
                <a:lnTo>
                  <a:pt x="536" y="5986"/>
                </a:lnTo>
                <a:lnTo>
                  <a:pt x="438" y="6083"/>
                </a:lnTo>
                <a:lnTo>
                  <a:pt x="341" y="6181"/>
                </a:lnTo>
                <a:lnTo>
                  <a:pt x="268" y="6302"/>
                </a:lnTo>
                <a:lnTo>
                  <a:pt x="219" y="6424"/>
                </a:lnTo>
                <a:lnTo>
                  <a:pt x="122" y="6716"/>
                </a:lnTo>
                <a:lnTo>
                  <a:pt x="49" y="7032"/>
                </a:lnTo>
                <a:lnTo>
                  <a:pt x="25" y="7324"/>
                </a:lnTo>
                <a:lnTo>
                  <a:pt x="0" y="7592"/>
                </a:lnTo>
                <a:lnTo>
                  <a:pt x="0" y="7811"/>
                </a:lnTo>
                <a:lnTo>
                  <a:pt x="25" y="8054"/>
                </a:lnTo>
                <a:lnTo>
                  <a:pt x="49" y="8322"/>
                </a:lnTo>
                <a:lnTo>
                  <a:pt x="122" y="8638"/>
                </a:lnTo>
                <a:lnTo>
                  <a:pt x="219" y="8930"/>
                </a:lnTo>
                <a:lnTo>
                  <a:pt x="365" y="9198"/>
                </a:lnTo>
                <a:lnTo>
                  <a:pt x="438" y="9320"/>
                </a:lnTo>
                <a:lnTo>
                  <a:pt x="536" y="9417"/>
                </a:lnTo>
                <a:lnTo>
                  <a:pt x="633" y="9514"/>
                </a:lnTo>
                <a:lnTo>
                  <a:pt x="730" y="9563"/>
                </a:lnTo>
                <a:lnTo>
                  <a:pt x="852" y="9612"/>
                </a:lnTo>
                <a:lnTo>
                  <a:pt x="1047" y="9612"/>
                </a:lnTo>
                <a:lnTo>
                  <a:pt x="1095" y="9587"/>
                </a:lnTo>
                <a:lnTo>
                  <a:pt x="1314" y="9587"/>
                </a:lnTo>
                <a:lnTo>
                  <a:pt x="1339" y="9612"/>
                </a:lnTo>
                <a:lnTo>
                  <a:pt x="1387" y="9758"/>
                </a:lnTo>
                <a:lnTo>
                  <a:pt x="1436" y="9928"/>
                </a:lnTo>
                <a:lnTo>
                  <a:pt x="1582" y="10220"/>
                </a:lnTo>
                <a:lnTo>
                  <a:pt x="1752" y="10512"/>
                </a:lnTo>
                <a:lnTo>
                  <a:pt x="1923" y="10804"/>
                </a:lnTo>
                <a:lnTo>
                  <a:pt x="2117" y="11072"/>
                </a:lnTo>
                <a:lnTo>
                  <a:pt x="2312" y="11315"/>
                </a:lnTo>
                <a:lnTo>
                  <a:pt x="2531" y="11510"/>
                </a:lnTo>
                <a:lnTo>
                  <a:pt x="2750" y="11704"/>
                </a:lnTo>
                <a:lnTo>
                  <a:pt x="3236" y="12045"/>
                </a:lnTo>
                <a:lnTo>
                  <a:pt x="3455" y="12191"/>
                </a:lnTo>
                <a:lnTo>
                  <a:pt x="3674" y="12288"/>
                </a:lnTo>
                <a:lnTo>
                  <a:pt x="3918" y="12385"/>
                </a:lnTo>
                <a:lnTo>
                  <a:pt x="4137" y="12507"/>
                </a:lnTo>
                <a:lnTo>
                  <a:pt x="4161" y="12531"/>
                </a:lnTo>
                <a:lnTo>
                  <a:pt x="4112" y="13067"/>
                </a:lnTo>
                <a:lnTo>
                  <a:pt x="4112" y="13626"/>
                </a:lnTo>
                <a:lnTo>
                  <a:pt x="4112" y="14746"/>
                </a:lnTo>
                <a:lnTo>
                  <a:pt x="4137" y="14819"/>
                </a:lnTo>
                <a:lnTo>
                  <a:pt x="4161" y="14867"/>
                </a:lnTo>
                <a:lnTo>
                  <a:pt x="4185" y="14916"/>
                </a:lnTo>
                <a:lnTo>
                  <a:pt x="4234" y="14965"/>
                </a:lnTo>
                <a:lnTo>
                  <a:pt x="4331" y="14989"/>
                </a:lnTo>
                <a:lnTo>
                  <a:pt x="4453" y="14989"/>
                </a:lnTo>
                <a:lnTo>
                  <a:pt x="4550" y="15062"/>
                </a:lnTo>
                <a:lnTo>
                  <a:pt x="4648" y="15111"/>
                </a:lnTo>
                <a:lnTo>
                  <a:pt x="4769" y="15135"/>
                </a:lnTo>
                <a:lnTo>
                  <a:pt x="4891" y="15111"/>
                </a:lnTo>
                <a:lnTo>
                  <a:pt x="4988" y="15086"/>
                </a:lnTo>
                <a:lnTo>
                  <a:pt x="5110" y="15038"/>
                </a:lnTo>
                <a:lnTo>
                  <a:pt x="5305" y="14940"/>
                </a:lnTo>
                <a:lnTo>
                  <a:pt x="5548" y="14721"/>
                </a:lnTo>
                <a:lnTo>
                  <a:pt x="5791" y="14502"/>
                </a:lnTo>
                <a:lnTo>
                  <a:pt x="6229" y="14040"/>
                </a:lnTo>
                <a:lnTo>
                  <a:pt x="6497" y="13748"/>
                </a:lnTo>
                <a:lnTo>
                  <a:pt x="6619" y="13602"/>
                </a:lnTo>
                <a:lnTo>
                  <a:pt x="6716" y="13432"/>
                </a:lnTo>
                <a:lnTo>
                  <a:pt x="6984" y="13505"/>
                </a:lnTo>
                <a:lnTo>
                  <a:pt x="7227" y="13529"/>
                </a:lnTo>
                <a:lnTo>
                  <a:pt x="7762" y="13578"/>
                </a:lnTo>
                <a:lnTo>
                  <a:pt x="8273" y="13578"/>
                </a:lnTo>
                <a:lnTo>
                  <a:pt x="8760" y="13602"/>
                </a:lnTo>
                <a:lnTo>
                  <a:pt x="9198" y="13578"/>
                </a:lnTo>
                <a:lnTo>
                  <a:pt x="9660" y="13578"/>
                </a:lnTo>
                <a:lnTo>
                  <a:pt x="10098" y="13529"/>
                </a:lnTo>
                <a:lnTo>
                  <a:pt x="10560" y="13480"/>
                </a:lnTo>
                <a:lnTo>
                  <a:pt x="10925" y="13407"/>
                </a:lnTo>
                <a:lnTo>
                  <a:pt x="11315" y="13334"/>
                </a:lnTo>
                <a:lnTo>
                  <a:pt x="11363" y="13480"/>
                </a:lnTo>
                <a:lnTo>
                  <a:pt x="11436" y="13626"/>
                </a:lnTo>
                <a:lnTo>
                  <a:pt x="11607" y="13943"/>
                </a:lnTo>
                <a:lnTo>
                  <a:pt x="11850" y="14210"/>
                </a:lnTo>
                <a:lnTo>
                  <a:pt x="11972" y="14356"/>
                </a:lnTo>
                <a:lnTo>
                  <a:pt x="12118" y="14478"/>
                </a:lnTo>
                <a:lnTo>
                  <a:pt x="12264" y="14575"/>
                </a:lnTo>
                <a:lnTo>
                  <a:pt x="12410" y="14673"/>
                </a:lnTo>
                <a:lnTo>
                  <a:pt x="12580" y="14721"/>
                </a:lnTo>
                <a:lnTo>
                  <a:pt x="12726" y="14770"/>
                </a:lnTo>
                <a:lnTo>
                  <a:pt x="12896" y="14794"/>
                </a:lnTo>
                <a:lnTo>
                  <a:pt x="13042" y="14770"/>
                </a:lnTo>
                <a:lnTo>
                  <a:pt x="13213" y="14721"/>
                </a:lnTo>
                <a:lnTo>
                  <a:pt x="13359" y="14624"/>
                </a:lnTo>
                <a:lnTo>
                  <a:pt x="13480" y="14527"/>
                </a:lnTo>
                <a:lnTo>
                  <a:pt x="13578" y="14405"/>
                </a:lnTo>
                <a:lnTo>
                  <a:pt x="13651" y="14283"/>
                </a:lnTo>
                <a:lnTo>
                  <a:pt x="13724" y="14162"/>
                </a:lnTo>
                <a:lnTo>
                  <a:pt x="13748" y="14016"/>
                </a:lnTo>
                <a:lnTo>
                  <a:pt x="13772" y="13845"/>
                </a:lnTo>
                <a:lnTo>
                  <a:pt x="13797" y="13529"/>
                </a:lnTo>
                <a:lnTo>
                  <a:pt x="13772" y="13213"/>
                </a:lnTo>
                <a:lnTo>
                  <a:pt x="13748" y="12872"/>
                </a:lnTo>
                <a:lnTo>
                  <a:pt x="13748" y="12580"/>
                </a:lnTo>
                <a:lnTo>
                  <a:pt x="13748" y="12288"/>
                </a:lnTo>
                <a:lnTo>
                  <a:pt x="13943" y="12118"/>
                </a:lnTo>
                <a:lnTo>
                  <a:pt x="14137" y="11947"/>
                </a:lnTo>
                <a:lnTo>
                  <a:pt x="14551" y="11655"/>
                </a:lnTo>
                <a:lnTo>
                  <a:pt x="14989" y="11388"/>
                </a:lnTo>
                <a:lnTo>
                  <a:pt x="15403" y="11072"/>
                </a:lnTo>
                <a:lnTo>
                  <a:pt x="15622" y="10877"/>
                </a:lnTo>
                <a:lnTo>
                  <a:pt x="15816" y="10634"/>
                </a:lnTo>
                <a:lnTo>
                  <a:pt x="15987" y="10390"/>
                </a:lnTo>
                <a:lnTo>
                  <a:pt x="16133" y="10123"/>
                </a:lnTo>
                <a:lnTo>
                  <a:pt x="16254" y="9855"/>
                </a:lnTo>
                <a:lnTo>
                  <a:pt x="16376" y="9563"/>
                </a:lnTo>
                <a:lnTo>
                  <a:pt x="16449" y="9271"/>
                </a:lnTo>
                <a:lnTo>
                  <a:pt x="16522" y="8979"/>
                </a:lnTo>
                <a:lnTo>
                  <a:pt x="16595" y="8614"/>
                </a:lnTo>
                <a:lnTo>
                  <a:pt x="16619" y="8249"/>
                </a:lnTo>
                <a:lnTo>
                  <a:pt x="16765" y="8273"/>
                </a:lnTo>
                <a:lnTo>
                  <a:pt x="16911" y="8298"/>
                </a:lnTo>
                <a:lnTo>
                  <a:pt x="17057" y="8273"/>
                </a:lnTo>
                <a:lnTo>
                  <a:pt x="17203" y="8249"/>
                </a:lnTo>
                <a:lnTo>
                  <a:pt x="17228" y="8273"/>
                </a:lnTo>
                <a:lnTo>
                  <a:pt x="17325" y="8346"/>
                </a:lnTo>
                <a:lnTo>
                  <a:pt x="17422" y="8444"/>
                </a:lnTo>
                <a:lnTo>
                  <a:pt x="17641" y="8565"/>
                </a:lnTo>
                <a:lnTo>
                  <a:pt x="17885" y="8663"/>
                </a:lnTo>
                <a:lnTo>
                  <a:pt x="18128" y="8687"/>
                </a:lnTo>
                <a:lnTo>
                  <a:pt x="18395" y="8663"/>
                </a:lnTo>
                <a:lnTo>
                  <a:pt x="18639" y="8614"/>
                </a:lnTo>
                <a:lnTo>
                  <a:pt x="18858" y="8492"/>
                </a:lnTo>
                <a:lnTo>
                  <a:pt x="18979" y="8419"/>
                </a:lnTo>
                <a:lnTo>
                  <a:pt x="19077" y="8346"/>
                </a:lnTo>
                <a:lnTo>
                  <a:pt x="19125" y="8249"/>
                </a:lnTo>
                <a:lnTo>
                  <a:pt x="19125" y="8176"/>
                </a:lnTo>
                <a:lnTo>
                  <a:pt x="19101" y="8079"/>
                </a:lnTo>
                <a:lnTo>
                  <a:pt x="19052" y="8006"/>
                </a:lnTo>
                <a:lnTo>
                  <a:pt x="18979" y="7957"/>
                </a:lnTo>
                <a:lnTo>
                  <a:pt x="18833" y="7957"/>
                </a:lnTo>
                <a:lnTo>
                  <a:pt x="18736" y="8006"/>
                </a:lnTo>
                <a:lnTo>
                  <a:pt x="18639" y="8103"/>
                </a:lnTo>
                <a:lnTo>
                  <a:pt x="18517" y="8176"/>
                </a:lnTo>
                <a:lnTo>
                  <a:pt x="18371" y="8200"/>
                </a:lnTo>
                <a:lnTo>
                  <a:pt x="18225" y="8225"/>
                </a:lnTo>
                <a:lnTo>
                  <a:pt x="18079" y="8200"/>
                </a:lnTo>
                <a:lnTo>
                  <a:pt x="17933" y="8176"/>
                </a:lnTo>
                <a:lnTo>
                  <a:pt x="17787" y="8127"/>
                </a:lnTo>
                <a:lnTo>
                  <a:pt x="17666" y="8054"/>
                </a:lnTo>
                <a:lnTo>
                  <a:pt x="17885" y="7933"/>
                </a:lnTo>
                <a:lnTo>
                  <a:pt x="18031" y="7835"/>
                </a:lnTo>
                <a:lnTo>
                  <a:pt x="18104" y="7738"/>
                </a:lnTo>
                <a:lnTo>
                  <a:pt x="18152" y="7641"/>
                </a:lnTo>
                <a:lnTo>
                  <a:pt x="18201" y="7543"/>
                </a:lnTo>
                <a:lnTo>
                  <a:pt x="18225" y="7446"/>
                </a:lnTo>
                <a:lnTo>
                  <a:pt x="18250" y="7349"/>
                </a:lnTo>
                <a:lnTo>
                  <a:pt x="18225" y="7251"/>
                </a:lnTo>
                <a:lnTo>
                  <a:pt x="18201" y="7154"/>
                </a:lnTo>
                <a:lnTo>
                  <a:pt x="18177" y="7057"/>
                </a:lnTo>
                <a:lnTo>
                  <a:pt x="18128" y="6984"/>
                </a:lnTo>
                <a:lnTo>
                  <a:pt x="18055" y="6911"/>
                </a:lnTo>
                <a:lnTo>
                  <a:pt x="18006" y="6862"/>
                </a:lnTo>
                <a:lnTo>
                  <a:pt x="17909" y="6813"/>
                </a:lnTo>
                <a:lnTo>
                  <a:pt x="17812" y="6789"/>
                </a:lnTo>
                <a:lnTo>
                  <a:pt x="17714" y="6789"/>
                </a:lnTo>
                <a:lnTo>
                  <a:pt x="17593" y="6813"/>
                </a:lnTo>
                <a:lnTo>
                  <a:pt x="17495" y="6838"/>
                </a:lnTo>
                <a:lnTo>
                  <a:pt x="17349" y="6911"/>
                </a:lnTo>
                <a:lnTo>
                  <a:pt x="17228" y="7008"/>
                </a:lnTo>
                <a:lnTo>
                  <a:pt x="17130" y="7105"/>
                </a:lnTo>
                <a:lnTo>
                  <a:pt x="17082" y="7227"/>
                </a:lnTo>
                <a:lnTo>
                  <a:pt x="17033" y="7373"/>
                </a:lnTo>
                <a:lnTo>
                  <a:pt x="17009" y="7519"/>
                </a:lnTo>
                <a:lnTo>
                  <a:pt x="17009" y="7665"/>
                </a:lnTo>
                <a:lnTo>
                  <a:pt x="17033" y="7811"/>
                </a:lnTo>
                <a:lnTo>
                  <a:pt x="16644" y="7835"/>
                </a:lnTo>
                <a:lnTo>
                  <a:pt x="16644" y="7397"/>
                </a:lnTo>
                <a:lnTo>
                  <a:pt x="16619" y="6935"/>
                </a:lnTo>
                <a:lnTo>
                  <a:pt x="16546" y="6497"/>
                </a:lnTo>
                <a:lnTo>
                  <a:pt x="16449" y="6059"/>
                </a:lnTo>
                <a:lnTo>
                  <a:pt x="16327" y="5621"/>
                </a:lnTo>
                <a:lnTo>
                  <a:pt x="16157" y="5207"/>
                </a:lnTo>
                <a:lnTo>
                  <a:pt x="15987" y="4794"/>
                </a:lnTo>
                <a:lnTo>
                  <a:pt x="15768" y="4404"/>
                </a:lnTo>
                <a:lnTo>
                  <a:pt x="15597" y="4161"/>
                </a:lnTo>
                <a:lnTo>
                  <a:pt x="15427" y="3918"/>
                </a:lnTo>
                <a:lnTo>
                  <a:pt x="15232" y="3699"/>
                </a:lnTo>
                <a:lnTo>
                  <a:pt x="15038" y="3480"/>
                </a:lnTo>
                <a:lnTo>
                  <a:pt x="14843" y="3285"/>
                </a:lnTo>
                <a:lnTo>
                  <a:pt x="14624" y="3091"/>
                </a:lnTo>
                <a:lnTo>
                  <a:pt x="14162" y="2750"/>
                </a:lnTo>
                <a:lnTo>
                  <a:pt x="13675" y="2434"/>
                </a:lnTo>
                <a:lnTo>
                  <a:pt x="13164" y="2166"/>
                </a:lnTo>
                <a:lnTo>
                  <a:pt x="12629" y="1923"/>
                </a:lnTo>
                <a:lnTo>
                  <a:pt x="12093" y="1704"/>
                </a:lnTo>
                <a:lnTo>
                  <a:pt x="11461" y="1460"/>
                </a:lnTo>
                <a:lnTo>
                  <a:pt x="10804" y="1266"/>
                </a:lnTo>
                <a:lnTo>
                  <a:pt x="10147" y="1120"/>
                </a:lnTo>
                <a:lnTo>
                  <a:pt x="9466" y="1022"/>
                </a:lnTo>
                <a:lnTo>
                  <a:pt x="8882" y="974"/>
                </a:lnTo>
                <a:lnTo>
                  <a:pt x="8249" y="974"/>
                </a:lnTo>
                <a:lnTo>
                  <a:pt x="7933" y="998"/>
                </a:lnTo>
                <a:lnTo>
                  <a:pt x="7641" y="1047"/>
                </a:lnTo>
                <a:lnTo>
                  <a:pt x="7349" y="1120"/>
                </a:lnTo>
                <a:lnTo>
                  <a:pt x="7057" y="1217"/>
                </a:lnTo>
                <a:lnTo>
                  <a:pt x="6570" y="755"/>
                </a:lnTo>
                <a:lnTo>
                  <a:pt x="6327" y="536"/>
                </a:lnTo>
                <a:lnTo>
                  <a:pt x="6059" y="317"/>
                </a:lnTo>
                <a:lnTo>
                  <a:pt x="5816" y="195"/>
                </a:lnTo>
                <a:lnTo>
                  <a:pt x="5548" y="98"/>
                </a:lnTo>
                <a:lnTo>
                  <a:pt x="5280" y="25"/>
                </a:lnTo>
                <a:lnTo>
                  <a:pt x="5013" y="25"/>
                </a:lnTo>
                <a:lnTo>
                  <a:pt x="4964" y="0"/>
                </a:ln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7" name="Google Shape;3097;p52"/>
          <p:cNvSpPr/>
          <p:nvPr/>
        </p:nvSpPr>
        <p:spPr>
          <a:xfrm>
            <a:off x="1357570" y="4281250"/>
            <a:ext cx="747837" cy="556212"/>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8" name="Google Shape;3098;p52"/>
          <p:cNvSpPr/>
          <p:nvPr/>
        </p:nvSpPr>
        <p:spPr>
          <a:xfrm rot="-5400000" flipH="1">
            <a:off x="7110111" y="3923922"/>
            <a:ext cx="583948" cy="519726"/>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EB29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9" name="Google Shape;3099;p52"/>
          <p:cNvSpPr/>
          <p:nvPr/>
        </p:nvSpPr>
        <p:spPr>
          <a:xfrm>
            <a:off x="7709480" y="3654270"/>
            <a:ext cx="519707" cy="556201"/>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EB29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0" name="Google Shape;3100;p52"/>
          <p:cNvSpPr/>
          <p:nvPr/>
        </p:nvSpPr>
        <p:spPr>
          <a:xfrm>
            <a:off x="7844897" y="4362803"/>
            <a:ext cx="519726" cy="474622"/>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rgbClr val="EB29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64"/>
        <p:cNvGrpSpPr/>
        <p:nvPr/>
      </p:nvGrpSpPr>
      <p:grpSpPr>
        <a:xfrm>
          <a:off x="0" y="0"/>
          <a:ext cx="0" cy="0"/>
          <a:chOff x="0" y="0"/>
          <a:chExt cx="0" cy="0"/>
        </a:xfrm>
      </p:grpSpPr>
      <p:sp>
        <p:nvSpPr>
          <p:cNvPr id="2765" name="Google Shape;2765;p26"/>
          <p:cNvSpPr txBox="1">
            <a:spLocks noGrp="1"/>
          </p:cNvSpPr>
          <p:nvPr>
            <p:ph type="ctrTitle"/>
          </p:nvPr>
        </p:nvSpPr>
        <p:spPr>
          <a:xfrm>
            <a:off x="376026" y="2914400"/>
            <a:ext cx="8026800" cy="8103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t" anchorCtr="0">
            <a:noAutofit/>
          </a:bodyPr>
          <a:lstStyle/>
          <a:p>
            <a:pPr marL="0" lvl="0" indent="0" algn="ctr" rtl="0">
              <a:lnSpc>
                <a:spcPct val="90000"/>
              </a:lnSpc>
              <a:spcBef>
                <a:spcPts val="0"/>
              </a:spcBef>
              <a:spcAft>
                <a:spcPts val="0"/>
              </a:spcAft>
              <a:buSzPts val="6500"/>
              <a:buNone/>
            </a:pPr>
            <a:r>
              <a:rPr lang="en-US" sz="3500"/>
              <a:t>OCTE</a:t>
            </a:r>
            <a:r>
              <a:rPr lang="en-US" sz="3900"/>
              <a:t> – Sector Partner </a:t>
            </a:r>
            <a:r>
              <a:rPr lang="en-US" sz="3400"/>
              <a:t>Experience</a:t>
            </a:r>
            <a:br>
              <a:rPr lang="en-US" sz="6100"/>
            </a:br>
            <a:endParaRPr sz="6100"/>
          </a:p>
        </p:txBody>
      </p:sp>
      <p:sp>
        <p:nvSpPr>
          <p:cNvPr id="2766" name="Google Shape;2766;p26"/>
          <p:cNvSpPr txBox="1"/>
          <p:nvPr/>
        </p:nvSpPr>
        <p:spPr>
          <a:xfrm>
            <a:off x="478465" y="3874867"/>
            <a:ext cx="8229599" cy="8103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6500"/>
              <a:buFont typeface="Arial"/>
              <a:buNone/>
            </a:pPr>
            <a:r>
              <a:rPr lang="en-US" sz="5400" b="1" i="0" u="none" strike="noStrike" cap="none">
                <a:solidFill>
                  <a:schemeClr val="lt1"/>
                </a:solidFill>
                <a:latin typeface="Arial"/>
                <a:ea typeface="Arial"/>
                <a:cs typeface="Arial"/>
                <a:sym typeface="Arial"/>
              </a:rPr>
              <a:t>Your </a:t>
            </a:r>
            <a:r>
              <a:rPr lang="en-US" sz="5400" b="1">
                <a:solidFill>
                  <a:schemeClr val="lt1"/>
                </a:solidFill>
              </a:rPr>
              <a:t>I</a:t>
            </a:r>
            <a:r>
              <a:rPr lang="en-US" sz="5400" b="1" i="0" u="none" strike="noStrike" cap="none">
                <a:solidFill>
                  <a:schemeClr val="lt1"/>
                </a:solidFill>
                <a:latin typeface="Arial"/>
                <a:ea typeface="Arial"/>
                <a:cs typeface="Arial"/>
                <a:sym typeface="Arial"/>
              </a:rPr>
              <a:t>nner </a:t>
            </a:r>
            <a:r>
              <a:rPr lang="en-US" sz="5400" b="1">
                <a:solidFill>
                  <a:schemeClr val="lt1"/>
                </a:solidFill>
              </a:rPr>
              <a:t>E</a:t>
            </a:r>
            <a:r>
              <a:rPr lang="en-US" sz="5400" b="1" i="0" u="none" strike="noStrike" cap="none">
                <a:solidFill>
                  <a:schemeClr val="lt1"/>
                </a:solidFill>
                <a:latin typeface="Arial"/>
                <a:ea typeface="Arial"/>
                <a:cs typeface="Arial"/>
                <a:sym typeface="Arial"/>
              </a:rPr>
              <a:t>ntrepreneur</a:t>
            </a:r>
            <a:endParaRPr sz="3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104"/>
        <p:cNvGrpSpPr/>
        <p:nvPr/>
      </p:nvGrpSpPr>
      <p:grpSpPr>
        <a:xfrm>
          <a:off x="0" y="0"/>
          <a:ext cx="0" cy="0"/>
          <a:chOff x="0" y="0"/>
          <a:chExt cx="0" cy="0"/>
        </a:xfrm>
      </p:grpSpPr>
      <p:sp>
        <p:nvSpPr>
          <p:cNvPr id="3105" name="Google Shape;3105;p53"/>
          <p:cNvSpPr txBox="1">
            <a:spLocks noGrp="1"/>
          </p:cNvSpPr>
          <p:nvPr>
            <p:ph type="title" idx="4294967295"/>
          </p:nvPr>
        </p:nvSpPr>
        <p:spPr>
          <a:xfrm>
            <a:off x="182562" y="217526"/>
            <a:ext cx="5659500" cy="3942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400"/>
              <a:buFont typeface="Arial"/>
              <a:buNone/>
            </a:pPr>
            <a:r>
              <a:rPr lang="en-US" sz="3200"/>
              <a:t>Qualities of an Entrepreneur</a:t>
            </a:r>
            <a:endParaRPr sz="3200"/>
          </a:p>
        </p:txBody>
      </p:sp>
      <p:pic>
        <p:nvPicPr>
          <p:cNvPr id="3106" name="Google Shape;3106;p53" title="Qualities of an Entrepreneur"/>
          <p:cNvPicPr preferRelativeResize="0"/>
          <p:nvPr/>
        </p:nvPicPr>
        <p:blipFill rotWithShape="1">
          <a:blip r:embed="rId3">
            <a:alphaModFix/>
          </a:blip>
          <a:srcRect/>
          <a:stretch/>
        </p:blipFill>
        <p:spPr>
          <a:xfrm>
            <a:off x="912735" y="611842"/>
            <a:ext cx="7128128" cy="40273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6"/>
                                        </p:tgtEl>
                                        <p:attrNameLst>
                                          <p:attrName>style.visibility</p:attrName>
                                        </p:attrNameLst>
                                      </p:cBhvr>
                                      <p:to>
                                        <p:strVal val="visible"/>
                                      </p:to>
                                    </p:set>
                                    <p:animEffect transition="in" filter="fade">
                                      <p:cBhvr>
                                        <p:cTn id="7" dur="1"/>
                                        <p:tgtEl>
                                          <p:spTgt spid="3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10"/>
        <p:cNvGrpSpPr/>
        <p:nvPr/>
      </p:nvGrpSpPr>
      <p:grpSpPr>
        <a:xfrm>
          <a:off x="0" y="0"/>
          <a:ext cx="0" cy="0"/>
          <a:chOff x="0" y="0"/>
          <a:chExt cx="0" cy="0"/>
        </a:xfrm>
      </p:grpSpPr>
      <p:sp>
        <p:nvSpPr>
          <p:cNvPr id="3111" name="Google Shape;3111;p54"/>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3200"/>
              <a:t>Key Entrepreneurial </a:t>
            </a:r>
            <a:br>
              <a:rPr lang="en-US" sz="3200"/>
            </a:br>
            <a:r>
              <a:rPr lang="en-US" sz="3200"/>
              <a:t>Characteristics and Skills</a:t>
            </a:r>
            <a:r>
              <a:rPr lang="en-US" sz="4000"/>
              <a:t> </a:t>
            </a:r>
            <a:endParaRPr/>
          </a:p>
        </p:txBody>
      </p:sp>
      <p:sp>
        <p:nvSpPr>
          <p:cNvPr id="3112" name="Google Shape;3112;p54"/>
          <p:cNvSpPr txBox="1">
            <a:spLocks noGrp="1"/>
          </p:cNvSpPr>
          <p:nvPr>
            <p:ph type="body" idx="1"/>
          </p:nvPr>
        </p:nvSpPr>
        <p:spPr>
          <a:xfrm>
            <a:off x="259555" y="1232225"/>
            <a:ext cx="3979800" cy="3026100"/>
          </a:xfrm>
          <a:prstGeom prst="rect">
            <a:avLst/>
          </a:prstGeom>
          <a:noFill/>
          <a:ln>
            <a:noFill/>
          </a:ln>
        </p:spPr>
        <p:txBody>
          <a:bodyPr spcFirstLastPara="1" wrap="square" lIns="0" tIns="0" rIns="0" bIns="0" anchor="t" anchorCtr="0">
            <a:noAutofit/>
          </a:bodyPr>
          <a:lstStyle/>
          <a:p>
            <a:pPr marL="101600" lvl="0" indent="0" algn="l" rtl="0">
              <a:lnSpc>
                <a:spcPct val="115000"/>
              </a:lnSpc>
              <a:spcBef>
                <a:spcPts val="0"/>
              </a:spcBef>
              <a:spcAft>
                <a:spcPts val="0"/>
              </a:spcAft>
              <a:buSzPts val="2000"/>
              <a:buNone/>
            </a:pPr>
            <a:r>
              <a:rPr lang="en-US" b="1"/>
              <a:t>Characteristics</a:t>
            </a:r>
            <a:endParaRPr/>
          </a:p>
          <a:p>
            <a:pPr marL="457200" lvl="0" indent="-355600" algn="l" rtl="0">
              <a:lnSpc>
                <a:spcPct val="115000"/>
              </a:lnSpc>
              <a:spcBef>
                <a:spcPts val="0"/>
              </a:spcBef>
              <a:spcAft>
                <a:spcPts val="0"/>
              </a:spcAft>
              <a:buSzPts val="2000"/>
              <a:buChar char="⊹"/>
            </a:pPr>
            <a:r>
              <a:rPr lang="en-US" sz="1800"/>
              <a:t>Risk taker</a:t>
            </a:r>
            <a:endParaRPr/>
          </a:p>
          <a:p>
            <a:pPr marL="457200" lvl="0" indent="-355600" algn="l" rtl="0">
              <a:lnSpc>
                <a:spcPct val="115000"/>
              </a:lnSpc>
              <a:spcBef>
                <a:spcPts val="0"/>
              </a:spcBef>
              <a:spcAft>
                <a:spcPts val="0"/>
              </a:spcAft>
              <a:buSzPts val="2000"/>
              <a:buChar char="⊹"/>
            </a:pPr>
            <a:r>
              <a:rPr lang="en-US" sz="1800"/>
              <a:t>Perceptive/Observant</a:t>
            </a:r>
            <a:endParaRPr/>
          </a:p>
          <a:p>
            <a:pPr marL="457200" lvl="0" indent="-355600" algn="l" rtl="0">
              <a:lnSpc>
                <a:spcPct val="115000"/>
              </a:lnSpc>
              <a:spcBef>
                <a:spcPts val="0"/>
              </a:spcBef>
              <a:spcAft>
                <a:spcPts val="0"/>
              </a:spcAft>
              <a:buSzPts val="2000"/>
              <a:buChar char="⊹"/>
            </a:pPr>
            <a:r>
              <a:rPr lang="en-US" sz="1800"/>
              <a:t>Curious</a:t>
            </a:r>
            <a:endParaRPr/>
          </a:p>
          <a:p>
            <a:pPr marL="457200" lvl="0" indent="-355600" algn="l" rtl="0">
              <a:lnSpc>
                <a:spcPct val="115000"/>
              </a:lnSpc>
              <a:spcBef>
                <a:spcPts val="0"/>
              </a:spcBef>
              <a:spcAft>
                <a:spcPts val="0"/>
              </a:spcAft>
              <a:buSzPts val="2000"/>
              <a:buChar char="⊹"/>
            </a:pPr>
            <a:r>
              <a:rPr lang="en-US" sz="1800"/>
              <a:t>Imaginative &amp; Creative</a:t>
            </a:r>
            <a:endParaRPr/>
          </a:p>
          <a:p>
            <a:pPr marL="457200" lvl="0" indent="-355600" algn="l" rtl="0">
              <a:lnSpc>
                <a:spcPct val="115000"/>
              </a:lnSpc>
              <a:spcBef>
                <a:spcPts val="0"/>
              </a:spcBef>
              <a:spcAft>
                <a:spcPts val="0"/>
              </a:spcAft>
              <a:buSzPts val="2000"/>
              <a:buChar char="⊹"/>
            </a:pPr>
            <a:r>
              <a:rPr lang="en-US" sz="1800"/>
              <a:t>Persistent</a:t>
            </a:r>
            <a:endParaRPr/>
          </a:p>
          <a:p>
            <a:pPr marL="457200" lvl="0" indent="-355600" algn="l" rtl="0">
              <a:lnSpc>
                <a:spcPct val="115000"/>
              </a:lnSpc>
              <a:spcBef>
                <a:spcPts val="0"/>
              </a:spcBef>
              <a:spcAft>
                <a:spcPts val="0"/>
              </a:spcAft>
              <a:buSzPts val="2000"/>
              <a:buChar char="⊹"/>
            </a:pPr>
            <a:r>
              <a:rPr lang="en-US" sz="1800"/>
              <a:t>Goal setting</a:t>
            </a:r>
            <a:endParaRPr/>
          </a:p>
          <a:p>
            <a:pPr marL="457200" lvl="0" indent="-355600" algn="l" rtl="0">
              <a:lnSpc>
                <a:spcPct val="115000"/>
              </a:lnSpc>
              <a:spcBef>
                <a:spcPts val="0"/>
              </a:spcBef>
              <a:spcAft>
                <a:spcPts val="0"/>
              </a:spcAft>
              <a:buSzPts val="2000"/>
              <a:buChar char="⊹"/>
            </a:pPr>
            <a:r>
              <a:rPr lang="en-US" sz="1800"/>
              <a:t>Hard-working</a:t>
            </a:r>
            <a:endParaRPr/>
          </a:p>
          <a:p>
            <a:pPr marL="457200" lvl="0" indent="-355600" algn="l" rtl="0">
              <a:lnSpc>
                <a:spcPct val="115000"/>
              </a:lnSpc>
              <a:spcBef>
                <a:spcPts val="0"/>
              </a:spcBef>
              <a:spcAft>
                <a:spcPts val="0"/>
              </a:spcAft>
              <a:buSzPts val="2000"/>
              <a:buChar char="⊹"/>
            </a:pPr>
            <a:r>
              <a:rPr lang="en-US" sz="1800"/>
              <a:t>Self-confident</a:t>
            </a:r>
            <a:endParaRPr/>
          </a:p>
          <a:p>
            <a:pPr marL="457200" lvl="0" indent="-355600" algn="l" rtl="0">
              <a:lnSpc>
                <a:spcPct val="115000"/>
              </a:lnSpc>
              <a:spcBef>
                <a:spcPts val="0"/>
              </a:spcBef>
              <a:spcAft>
                <a:spcPts val="0"/>
              </a:spcAft>
              <a:buSzPts val="2000"/>
              <a:buChar char="⊹"/>
            </a:pPr>
            <a:r>
              <a:rPr lang="en-US" sz="1800"/>
              <a:t>Flexible</a:t>
            </a:r>
            <a:endParaRPr/>
          </a:p>
          <a:p>
            <a:pPr marL="457200" lvl="0" indent="-355600" algn="l" rtl="0">
              <a:lnSpc>
                <a:spcPct val="115000"/>
              </a:lnSpc>
              <a:spcBef>
                <a:spcPts val="0"/>
              </a:spcBef>
              <a:spcAft>
                <a:spcPts val="0"/>
              </a:spcAft>
              <a:buSzPts val="2000"/>
              <a:buChar char="⊹"/>
            </a:pPr>
            <a:r>
              <a:rPr lang="en-US" sz="1800"/>
              <a:t>Independent</a:t>
            </a:r>
            <a:endParaRPr/>
          </a:p>
          <a:p>
            <a:pPr marL="457200" lvl="0" indent="-228600" algn="l" rtl="0">
              <a:lnSpc>
                <a:spcPct val="115000"/>
              </a:lnSpc>
              <a:spcBef>
                <a:spcPts val="0"/>
              </a:spcBef>
              <a:spcAft>
                <a:spcPts val="0"/>
              </a:spcAft>
              <a:buSzPts val="2000"/>
              <a:buFont typeface="Arial"/>
              <a:buNone/>
            </a:pPr>
            <a:endParaRPr b="1"/>
          </a:p>
        </p:txBody>
      </p:sp>
      <p:sp>
        <p:nvSpPr>
          <p:cNvPr id="3113" name="Google Shape;3113;p54"/>
          <p:cNvSpPr txBox="1">
            <a:spLocks noGrp="1"/>
          </p:cNvSpPr>
          <p:nvPr>
            <p:ph type="body" idx="2"/>
          </p:nvPr>
        </p:nvSpPr>
        <p:spPr>
          <a:xfrm>
            <a:off x="3110346" y="1356475"/>
            <a:ext cx="3865500" cy="3026100"/>
          </a:xfrm>
          <a:prstGeom prst="rect">
            <a:avLst/>
          </a:prstGeom>
          <a:noFill/>
          <a:ln>
            <a:noFill/>
          </a:ln>
        </p:spPr>
        <p:txBody>
          <a:bodyPr spcFirstLastPara="1" wrap="square" lIns="0" tIns="0" rIns="0" bIns="0" anchor="t" anchorCtr="0">
            <a:noAutofit/>
          </a:bodyPr>
          <a:lstStyle/>
          <a:p>
            <a:pPr marL="101600" lvl="0" indent="0" algn="l" rtl="0">
              <a:lnSpc>
                <a:spcPct val="115000"/>
              </a:lnSpc>
              <a:spcBef>
                <a:spcPts val="0"/>
              </a:spcBef>
              <a:spcAft>
                <a:spcPts val="0"/>
              </a:spcAft>
              <a:buSzPts val="2000"/>
              <a:buNone/>
            </a:pPr>
            <a:r>
              <a:rPr lang="en-US" b="1"/>
              <a:t>Skills</a:t>
            </a:r>
            <a:endParaRPr/>
          </a:p>
          <a:p>
            <a:pPr marL="457200" lvl="0" indent="-355600" algn="l" rtl="0">
              <a:lnSpc>
                <a:spcPct val="115000"/>
              </a:lnSpc>
              <a:spcBef>
                <a:spcPts val="0"/>
              </a:spcBef>
              <a:spcAft>
                <a:spcPts val="0"/>
              </a:spcAft>
              <a:buSzPts val="2000"/>
              <a:buChar char="⊹"/>
            </a:pPr>
            <a:r>
              <a:rPr lang="en-US" sz="1800"/>
              <a:t>Relationship (People) skills</a:t>
            </a:r>
            <a:endParaRPr/>
          </a:p>
          <a:p>
            <a:pPr marL="457200" lvl="0" indent="-355600" algn="l" rtl="0">
              <a:lnSpc>
                <a:spcPct val="115000"/>
              </a:lnSpc>
              <a:spcBef>
                <a:spcPts val="0"/>
              </a:spcBef>
              <a:spcAft>
                <a:spcPts val="0"/>
              </a:spcAft>
              <a:buSzPts val="2000"/>
              <a:buChar char="⊹"/>
            </a:pPr>
            <a:r>
              <a:rPr lang="en-US" sz="1800"/>
              <a:t>Customer services skills</a:t>
            </a:r>
            <a:endParaRPr/>
          </a:p>
          <a:p>
            <a:pPr marL="457200" lvl="0" indent="-355600" algn="l" rtl="0">
              <a:lnSpc>
                <a:spcPct val="115000"/>
              </a:lnSpc>
              <a:spcBef>
                <a:spcPts val="0"/>
              </a:spcBef>
              <a:spcAft>
                <a:spcPts val="0"/>
              </a:spcAft>
              <a:buSzPts val="2000"/>
              <a:buChar char="⊹"/>
            </a:pPr>
            <a:r>
              <a:rPr lang="en-US" sz="1800"/>
              <a:t>Communication</a:t>
            </a:r>
            <a:endParaRPr/>
          </a:p>
          <a:p>
            <a:pPr marL="457200" lvl="0" indent="-355600" algn="l" rtl="0">
              <a:lnSpc>
                <a:spcPct val="115000"/>
              </a:lnSpc>
              <a:spcBef>
                <a:spcPts val="0"/>
              </a:spcBef>
              <a:spcAft>
                <a:spcPts val="0"/>
              </a:spcAft>
              <a:buSzPts val="2000"/>
              <a:buChar char="⊹"/>
            </a:pPr>
            <a:r>
              <a:rPr lang="en-US" sz="1800"/>
              <a:t>Active Listening</a:t>
            </a:r>
            <a:endParaRPr/>
          </a:p>
          <a:p>
            <a:pPr marL="457200" lvl="0" indent="-355600" algn="l" rtl="0">
              <a:lnSpc>
                <a:spcPct val="115000"/>
              </a:lnSpc>
              <a:spcBef>
                <a:spcPts val="0"/>
              </a:spcBef>
              <a:spcAft>
                <a:spcPts val="0"/>
              </a:spcAft>
              <a:buSzPts val="2000"/>
              <a:buChar char="⊹"/>
            </a:pPr>
            <a:r>
              <a:rPr lang="en-US" sz="1800"/>
              <a:t>Interest in others and empathy</a:t>
            </a:r>
            <a:endParaRPr sz="1800"/>
          </a:p>
          <a:p>
            <a:pPr marL="457200" lvl="0" indent="-355600" algn="l" rtl="0">
              <a:lnSpc>
                <a:spcPct val="115000"/>
              </a:lnSpc>
              <a:spcBef>
                <a:spcPts val="0"/>
              </a:spcBef>
              <a:spcAft>
                <a:spcPts val="0"/>
              </a:spcAft>
              <a:buSzPts val="2000"/>
              <a:buChar char="⊹"/>
            </a:pPr>
            <a:r>
              <a:rPr lang="en-US" sz="1800"/>
              <a:t>Managerial and leadership skills</a:t>
            </a:r>
            <a:endParaRPr sz="1800"/>
          </a:p>
          <a:p>
            <a:pPr marL="457200" lvl="0" indent="-355600" algn="l" rtl="0">
              <a:lnSpc>
                <a:spcPct val="115000"/>
              </a:lnSpc>
              <a:spcBef>
                <a:spcPts val="0"/>
              </a:spcBef>
              <a:spcAft>
                <a:spcPts val="0"/>
              </a:spcAft>
              <a:buSzPts val="2000"/>
              <a:buChar char="⊹"/>
            </a:pPr>
            <a:r>
              <a:rPr lang="en-US" sz="1800"/>
              <a:t>Research skills</a:t>
            </a:r>
            <a:endParaRPr sz="1800"/>
          </a:p>
          <a:p>
            <a:pPr marL="457200" lvl="0" indent="-355600" algn="l" rtl="0">
              <a:lnSpc>
                <a:spcPct val="115000"/>
              </a:lnSpc>
              <a:spcBef>
                <a:spcPts val="0"/>
              </a:spcBef>
              <a:spcAft>
                <a:spcPts val="0"/>
              </a:spcAft>
              <a:buSzPts val="2000"/>
              <a:buChar char="⊹"/>
            </a:pPr>
            <a:r>
              <a:rPr lang="en-US" sz="1800"/>
              <a:t>Business skills – accounting, marketing, production, human resources</a:t>
            </a:r>
            <a:endParaRPr sz="1800"/>
          </a:p>
          <a:p>
            <a:pPr marL="457200" lvl="0" indent="-228600" algn="l" rtl="0">
              <a:lnSpc>
                <a:spcPct val="115000"/>
              </a:lnSpc>
              <a:spcBef>
                <a:spcPts val="0"/>
              </a:spcBef>
              <a:spcAft>
                <a:spcPts val="0"/>
              </a:spcAft>
              <a:buSzPts val="2000"/>
              <a:buNone/>
            </a:pPr>
            <a:endParaRPr/>
          </a:p>
        </p:txBody>
      </p:sp>
      <p:sp>
        <p:nvSpPr>
          <p:cNvPr id="3114" name="Google Shape;3114;p54"/>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18"/>
        <p:cNvGrpSpPr/>
        <p:nvPr/>
      </p:nvGrpSpPr>
      <p:grpSpPr>
        <a:xfrm>
          <a:off x="0" y="0"/>
          <a:ext cx="0" cy="0"/>
          <a:chOff x="0" y="0"/>
          <a:chExt cx="0" cy="0"/>
        </a:xfrm>
      </p:grpSpPr>
      <p:sp>
        <p:nvSpPr>
          <p:cNvPr id="3119" name="Google Shape;3119;p55"/>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a:t>My Entrepreneurial Traits</a:t>
            </a:r>
            <a:endParaRPr/>
          </a:p>
        </p:txBody>
      </p:sp>
      <p:sp>
        <p:nvSpPr>
          <p:cNvPr id="3120" name="Google Shape;3120;p55"/>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p>
            <a:pPr marL="76200" lvl="0" indent="0" algn="l" rtl="0">
              <a:lnSpc>
                <a:spcPct val="115000"/>
              </a:lnSpc>
              <a:spcBef>
                <a:spcPts val="0"/>
              </a:spcBef>
              <a:spcAft>
                <a:spcPts val="0"/>
              </a:spcAft>
              <a:buSzPts val="2400"/>
              <a:buNone/>
            </a:pPr>
            <a:r>
              <a:rPr lang="en-US"/>
              <a:t>The next slides feature descriptions of key entrepreneurial characteristics.</a:t>
            </a:r>
            <a:endParaRPr/>
          </a:p>
          <a:p>
            <a:pPr marL="76200" lvl="0" indent="0" algn="l" rtl="0">
              <a:lnSpc>
                <a:spcPct val="115000"/>
              </a:lnSpc>
              <a:spcBef>
                <a:spcPts val="0"/>
              </a:spcBef>
              <a:spcAft>
                <a:spcPts val="0"/>
              </a:spcAft>
              <a:buSzPts val="2400"/>
              <a:buNone/>
            </a:pPr>
            <a:endParaRPr/>
          </a:p>
          <a:p>
            <a:pPr marL="76200" lvl="0" indent="0" algn="l" rtl="0">
              <a:lnSpc>
                <a:spcPct val="115000"/>
              </a:lnSpc>
              <a:spcBef>
                <a:spcPts val="0"/>
              </a:spcBef>
              <a:spcAft>
                <a:spcPts val="0"/>
              </a:spcAft>
              <a:buSzPts val="2400"/>
              <a:buNone/>
            </a:pPr>
            <a:r>
              <a:rPr lang="en-US"/>
              <a:t>In your SPE handout,  briefly describe an instance when you have demonstrated this trait as you see the definition of each.</a:t>
            </a:r>
            <a:endParaRPr/>
          </a:p>
        </p:txBody>
      </p:sp>
      <p:sp>
        <p:nvSpPr>
          <p:cNvPr id="3121" name="Google Shape;3121;p55"/>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25"/>
        <p:cNvGrpSpPr/>
        <p:nvPr/>
      </p:nvGrpSpPr>
      <p:grpSpPr>
        <a:xfrm>
          <a:off x="0" y="0"/>
          <a:ext cx="0" cy="0"/>
          <a:chOff x="0" y="0"/>
          <a:chExt cx="0" cy="0"/>
        </a:xfrm>
      </p:grpSpPr>
      <p:sp>
        <p:nvSpPr>
          <p:cNvPr id="3126" name="Google Shape;3126;p56"/>
          <p:cNvSpPr txBox="1">
            <a:spLocks noGrp="1"/>
          </p:cNvSpPr>
          <p:nvPr>
            <p:ph type="body" idx="1"/>
          </p:nvPr>
        </p:nvSpPr>
        <p:spPr>
          <a:xfrm>
            <a:off x="325708" y="1417150"/>
            <a:ext cx="2167800" cy="3256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800"/>
              </a:spcBef>
              <a:spcAft>
                <a:spcPts val="0"/>
              </a:spcAft>
              <a:buSzPts val="1800"/>
              <a:buNone/>
            </a:pPr>
            <a:endParaRPr/>
          </a:p>
          <a:p>
            <a:pPr marL="0" lvl="0" indent="0" algn="l" rtl="0">
              <a:lnSpc>
                <a:spcPct val="115000"/>
              </a:lnSpc>
              <a:spcBef>
                <a:spcPts val="1600"/>
              </a:spcBef>
              <a:spcAft>
                <a:spcPts val="800"/>
              </a:spcAft>
              <a:buSzPts val="1800"/>
              <a:buNone/>
            </a:pPr>
            <a:endParaRPr/>
          </a:p>
        </p:txBody>
      </p:sp>
      <p:sp>
        <p:nvSpPr>
          <p:cNvPr id="3127" name="Google Shape;3127;p56"/>
          <p:cNvSpPr txBox="1">
            <a:spLocks noGrp="1"/>
          </p:cNvSpPr>
          <p:nvPr>
            <p:ph type="body" idx="2"/>
          </p:nvPr>
        </p:nvSpPr>
        <p:spPr>
          <a:xfrm>
            <a:off x="698690" y="1436530"/>
            <a:ext cx="2167800" cy="363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US" b="1"/>
              <a:t>Independent</a:t>
            </a:r>
            <a:endParaRPr b="1"/>
          </a:p>
          <a:p>
            <a:pPr marL="0" lvl="0" indent="0" algn="l" rtl="0">
              <a:lnSpc>
                <a:spcPct val="115000"/>
              </a:lnSpc>
              <a:spcBef>
                <a:spcPts val="800"/>
              </a:spcBef>
              <a:spcAft>
                <a:spcPts val="0"/>
              </a:spcAft>
              <a:buSzPts val="1800"/>
              <a:buNone/>
            </a:pPr>
            <a:r>
              <a:rPr lang="en-US"/>
              <a:t>This is the most common trait of an entrepreneur. They don’t like to be told what to do. They prefer to be in control of their lives and make their own decisions.</a:t>
            </a:r>
            <a:endParaRPr/>
          </a:p>
          <a:p>
            <a:pPr marL="0" lvl="0" indent="0" algn="l" rtl="0">
              <a:lnSpc>
                <a:spcPct val="115000"/>
              </a:lnSpc>
              <a:spcBef>
                <a:spcPts val="1600"/>
              </a:spcBef>
              <a:spcAft>
                <a:spcPts val="0"/>
              </a:spcAft>
              <a:buSzPts val="1800"/>
              <a:buNone/>
            </a:pPr>
            <a:endParaRPr/>
          </a:p>
          <a:p>
            <a:pPr marL="0" lvl="0" indent="0" algn="l" rtl="0">
              <a:lnSpc>
                <a:spcPct val="115000"/>
              </a:lnSpc>
              <a:spcBef>
                <a:spcPts val="1600"/>
              </a:spcBef>
              <a:spcAft>
                <a:spcPts val="0"/>
              </a:spcAft>
              <a:buSzPts val="1800"/>
              <a:buNone/>
            </a:pPr>
            <a:endParaRPr/>
          </a:p>
          <a:p>
            <a:pPr marL="0" lvl="0" indent="0" algn="l" rtl="0">
              <a:lnSpc>
                <a:spcPct val="115000"/>
              </a:lnSpc>
              <a:spcBef>
                <a:spcPts val="1600"/>
              </a:spcBef>
              <a:spcAft>
                <a:spcPts val="800"/>
              </a:spcAft>
              <a:buSzPts val="1800"/>
              <a:buNone/>
            </a:pPr>
            <a:endParaRPr/>
          </a:p>
        </p:txBody>
      </p:sp>
      <p:sp>
        <p:nvSpPr>
          <p:cNvPr id="3128" name="Google Shape;3128;p56"/>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1500"/>
              <a:buFont typeface="Arial"/>
              <a:buNone/>
            </a:pPr>
            <a:fld id="{00000000-1234-1234-1234-123412341234}" type="slidenum">
              <a:rPr lang="en-US"/>
              <a:t>33</a:t>
            </a:fld>
            <a:endParaRPr/>
          </a:p>
        </p:txBody>
      </p:sp>
      <p:sp>
        <p:nvSpPr>
          <p:cNvPr id="3129" name="Google Shape;3129;p56"/>
          <p:cNvSpPr txBox="1"/>
          <p:nvPr/>
        </p:nvSpPr>
        <p:spPr>
          <a:xfrm>
            <a:off x="4109440" y="1417150"/>
            <a:ext cx="2167800" cy="36306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chemeClr val="accent2"/>
              </a:buClr>
              <a:buSzPts val="1800"/>
              <a:buFont typeface="Arial"/>
              <a:buNone/>
            </a:pPr>
            <a:r>
              <a:rPr lang="en-US" sz="1800" b="1" i="0" u="none" strike="noStrike" cap="none">
                <a:solidFill>
                  <a:schemeClr val="dk1"/>
                </a:solidFill>
                <a:latin typeface="Arial"/>
                <a:ea typeface="Arial"/>
                <a:cs typeface="Arial"/>
                <a:sym typeface="Arial"/>
              </a:rPr>
              <a:t>Flexible</a:t>
            </a:r>
            <a:endParaRPr/>
          </a:p>
          <a:p>
            <a:pPr marL="0" marR="0" lvl="0" indent="0" algn="l" rtl="0">
              <a:lnSpc>
                <a:spcPct val="115000"/>
              </a:lnSpc>
              <a:spcBef>
                <a:spcPts val="800"/>
              </a:spcBef>
              <a:spcAft>
                <a:spcPts val="0"/>
              </a:spcAft>
              <a:buClr>
                <a:schemeClr val="accent2"/>
              </a:buClr>
              <a:buSzPts val="1800"/>
              <a:buFont typeface="Arial"/>
              <a:buNone/>
            </a:pPr>
            <a:r>
              <a:rPr lang="en-US" sz="1800" b="0" i="0" u="none" strike="noStrike" cap="none">
                <a:solidFill>
                  <a:schemeClr val="dk1"/>
                </a:solidFill>
                <a:latin typeface="Arial"/>
                <a:ea typeface="Arial"/>
                <a:cs typeface="Arial"/>
                <a:sym typeface="Arial"/>
              </a:rPr>
              <a:t>There are no sure things in business. The only thing a business owner can count on is that things will change, and they must adapt and change with circumstances.</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1600"/>
              </a:spcBef>
              <a:spcAft>
                <a:spcPts val="0"/>
              </a:spcAft>
              <a:buClr>
                <a:schemeClr val="accent2"/>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1600"/>
              </a:spcBef>
              <a:spcAft>
                <a:spcPts val="0"/>
              </a:spcAft>
              <a:buClr>
                <a:schemeClr val="accent2"/>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1600"/>
              </a:spcBef>
              <a:spcAft>
                <a:spcPts val="0"/>
              </a:spcAft>
              <a:buClr>
                <a:schemeClr val="accent2"/>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1600"/>
              </a:spcBef>
              <a:spcAft>
                <a:spcPts val="800"/>
              </a:spcAft>
              <a:buClr>
                <a:schemeClr val="accent2"/>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0" name="Google Shape;3130;p56"/>
          <p:cNvSpPr txBox="1">
            <a:spLocks noGrp="1"/>
          </p:cNvSpPr>
          <p:nvPr>
            <p:ph type="title"/>
          </p:nvPr>
        </p:nvSpPr>
        <p:spPr>
          <a:xfrm>
            <a:off x="702900" y="760925"/>
            <a:ext cx="64953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3200"/>
              <a:t>Descriptions of </a:t>
            </a:r>
            <a:br>
              <a:rPr lang="en-US" sz="3200"/>
            </a:br>
            <a:r>
              <a:rPr lang="en-US" sz="3200"/>
              <a:t>Entrepreneurial Characteristics</a:t>
            </a:r>
            <a:endParaRPr sz="3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p:sp>
        <p:nvSpPr>
          <p:cNvPr id="3135" name="Google Shape;3135;p57"/>
          <p:cNvSpPr txBox="1">
            <a:spLocks noGrp="1"/>
          </p:cNvSpPr>
          <p:nvPr>
            <p:ph type="body" idx="1"/>
          </p:nvPr>
        </p:nvSpPr>
        <p:spPr>
          <a:xfrm>
            <a:off x="569544" y="943500"/>
            <a:ext cx="1964400" cy="3256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US" b="1"/>
              <a:t>Risk Taker</a:t>
            </a:r>
            <a:endParaRPr b="1"/>
          </a:p>
          <a:p>
            <a:pPr marL="0" lvl="0" indent="0" algn="l" rtl="0">
              <a:lnSpc>
                <a:spcPct val="115000"/>
              </a:lnSpc>
              <a:spcBef>
                <a:spcPts val="800"/>
              </a:spcBef>
              <a:spcAft>
                <a:spcPts val="0"/>
              </a:spcAft>
              <a:buSzPts val="1800"/>
              <a:buNone/>
            </a:pPr>
            <a:r>
              <a:rPr lang="en-US"/>
              <a:t>There are no “sure things” in business and every business faces uncertainty. This is not for everyone!  Entrepreneurs will take steps to identify risk, manage it and minimize it.</a:t>
            </a:r>
            <a:endParaRPr/>
          </a:p>
          <a:p>
            <a:pPr marL="0" lvl="0" indent="0" algn="l" rtl="0">
              <a:lnSpc>
                <a:spcPct val="115000"/>
              </a:lnSpc>
              <a:spcBef>
                <a:spcPts val="1600"/>
              </a:spcBef>
              <a:spcAft>
                <a:spcPts val="800"/>
              </a:spcAft>
              <a:buSzPts val="1800"/>
              <a:buNone/>
            </a:pPr>
            <a:endParaRPr/>
          </a:p>
        </p:txBody>
      </p:sp>
      <p:sp>
        <p:nvSpPr>
          <p:cNvPr id="3136" name="Google Shape;3136;p57"/>
          <p:cNvSpPr txBox="1">
            <a:spLocks noGrp="1"/>
          </p:cNvSpPr>
          <p:nvPr>
            <p:ph type="body" idx="2"/>
          </p:nvPr>
        </p:nvSpPr>
        <p:spPr>
          <a:xfrm>
            <a:off x="2727250" y="948075"/>
            <a:ext cx="2067000" cy="363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US" b="1"/>
              <a:t>Perceptive/</a:t>
            </a:r>
            <a:endParaRPr b="1"/>
          </a:p>
          <a:p>
            <a:pPr marL="0" lvl="0" indent="0" algn="l" rtl="0">
              <a:lnSpc>
                <a:spcPct val="115000"/>
              </a:lnSpc>
              <a:spcBef>
                <a:spcPts val="0"/>
              </a:spcBef>
              <a:spcAft>
                <a:spcPts val="0"/>
              </a:spcAft>
              <a:buSzPts val="1800"/>
              <a:buNone/>
            </a:pPr>
            <a:r>
              <a:rPr lang="en-US" b="1"/>
              <a:t>Observant</a:t>
            </a:r>
            <a:endParaRPr b="1"/>
          </a:p>
          <a:p>
            <a:pPr marL="0" lvl="0" indent="0" algn="l" rtl="0">
              <a:lnSpc>
                <a:spcPct val="115000"/>
              </a:lnSpc>
              <a:spcBef>
                <a:spcPts val="800"/>
              </a:spcBef>
              <a:spcAft>
                <a:spcPts val="0"/>
              </a:spcAft>
              <a:buSzPts val="1800"/>
              <a:buNone/>
            </a:pPr>
            <a:r>
              <a:rPr lang="en-US"/>
              <a:t>Entrepreneurs</a:t>
            </a:r>
            <a:r>
              <a:rPr lang="en-US" sz="1800">
                <a:solidFill>
                  <a:srgbClr val="000000"/>
                </a:solidFill>
                <a:latin typeface="Arial"/>
                <a:ea typeface="Arial"/>
                <a:cs typeface="Arial"/>
                <a:sym typeface="Arial"/>
              </a:rPr>
              <a:t> </a:t>
            </a:r>
            <a:r>
              <a:rPr lang="en-US"/>
              <a:t>have insight to problems and identifying opportunities. They are often sensitive and easily relate to other people and circumstances.</a:t>
            </a:r>
            <a:endParaRPr/>
          </a:p>
          <a:p>
            <a:pPr marL="0" lvl="0" indent="0" algn="l" rtl="0">
              <a:lnSpc>
                <a:spcPct val="115000"/>
              </a:lnSpc>
              <a:spcBef>
                <a:spcPts val="1600"/>
              </a:spcBef>
              <a:spcAft>
                <a:spcPts val="800"/>
              </a:spcAft>
              <a:buSzPts val="1800"/>
              <a:buNone/>
            </a:pPr>
            <a:endParaRPr/>
          </a:p>
        </p:txBody>
      </p:sp>
      <p:sp>
        <p:nvSpPr>
          <p:cNvPr id="3137" name="Google Shape;3137;p57"/>
          <p:cNvSpPr txBox="1">
            <a:spLocks noGrp="1"/>
          </p:cNvSpPr>
          <p:nvPr>
            <p:ph type="body" idx="3"/>
          </p:nvPr>
        </p:nvSpPr>
        <p:spPr>
          <a:xfrm>
            <a:off x="5195973" y="943500"/>
            <a:ext cx="1964400" cy="3256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US" b="1"/>
              <a:t>Curious</a:t>
            </a:r>
            <a:endParaRPr b="1"/>
          </a:p>
          <a:p>
            <a:pPr marL="0" lvl="0" indent="0" algn="l" rtl="0">
              <a:lnSpc>
                <a:spcPct val="115000"/>
              </a:lnSpc>
              <a:spcBef>
                <a:spcPts val="800"/>
              </a:spcBef>
              <a:spcAft>
                <a:spcPts val="0"/>
              </a:spcAft>
              <a:buSzPts val="1800"/>
              <a:buNone/>
            </a:pPr>
            <a:r>
              <a:rPr lang="en-US"/>
              <a:t>Entrepreneurs</a:t>
            </a:r>
            <a:r>
              <a:rPr lang="en-US" sz="1800">
                <a:solidFill>
                  <a:srgbClr val="000000"/>
                </a:solidFill>
                <a:latin typeface="Arial"/>
                <a:ea typeface="Arial"/>
                <a:cs typeface="Arial"/>
                <a:sym typeface="Arial"/>
              </a:rPr>
              <a:t> </a:t>
            </a:r>
            <a:r>
              <a:rPr lang="en-US"/>
              <a:t>like to know how things work. They are eager to learn and want to know about new things.</a:t>
            </a:r>
            <a:endParaRPr/>
          </a:p>
          <a:p>
            <a:pPr marL="0" lvl="0" indent="0" algn="l" rtl="0">
              <a:lnSpc>
                <a:spcPct val="115000"/>
              </a:lnSpc>
              <a:spcBef>
                <a:spcPts val="800"/>
              </a:spcBef>
              <a:spcAft>
                <a:spcPts val="0"/>
              </a:spcAft>
              <a:buSzPts val="1800"/>
              <a:buNone/>
            </a:pPr>
            <a:endParaRPr/>
          </a:p>
          <a:p>
            <a:pPr marL="0" lvl="0" indent="0" algn="l" rtl="0">
              <a:lnSpc>
                <a:spcPct val="115000"/>
              </a:lnSpc>
              <a:spcBef>
                <a:spcPts val="800"/>
              </a:spcBef>
              <a:spcAft>
                <a:spcPts val="800"/>
              </a:spcAft>
              <a:buSzPts val="1800"/>
              <a:buNone/>
            </a:pPr>
            <a:endParaRPr/>
          </a:p>
        </p:txBody>
      </p:sp>
      <p:sp>
        <p:nvSpPr>
          <p:cNvPr id="3138" name="Google Shape;3138;p57"/>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1500"/>
              <a:buFont typeface="Aria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42"/>
        <p:cNvGrpSpPr/>
        <p:nvPr/>
      </p:nvGrpSpPr>
      <p:grpSpPr>
        <a:xfrm>
          <a:off x="0" y="0"/>
          <a:ext cx="0" cy="0"/>
          <a:chOff x="0" y="0"/>
          <a:chExt cx="0" cy="0"/>
        </a:xfrm>
      </p:grpSpPr>
      <p:sp>
        <p:nvSpPr>
          <p:cNvPr id="3143" name="Google Shape;3143;p58"/>
          <p:cNvSpPr txBox="1">
            <a:spLocks noGrp="1"/>
          </p:cNvSpPr>
          <p:nvPr>
            <p:ph type="body" idx="1"/>
          </p:nvPr>
        </p:nvSpPr>
        <p:spPr>
          <a:xfrm>
            <a:off x="325708" y="1417150"/>
            <a:ext cx="2167800" cy="3256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800"/>
              </a:spcBef>
              <a:spcAft>
                <a:spcPts val="0"/>
              </a:spcAft>
              <a:buSzPts val="1800"/>
              <a:buNone/>
            </a:pPr>
            <a:endParaRPr/>
          </a:p>
          <a:p>
            <a:pPr marL="0" lvl="0" indent="0" algn="l" rtl="0">
              <a:lnSpc>
                <a:spcPct val="115000"/>
              </a:lnSpc>
              <a:spcBef>
                <a:spcPts val="1600"/>
              </a:spcBef>
              <a:spcAft>
                <a:spcPts val="800"/>
              </a:spcAft>
              <a:buSzPts val="1800"/>
              <a:buNone/>
            </a:pPr>
            <a:endParaRPr/>
          </a:p>
        </p:txBody>
      </p:sp>
      <p:sp>
        <p:nvSpPr>
          <p:cNvPr id="3144" name="Google Shape;3144;p58"/>
          <p:cNvSpPr txBox="1">
            <a:spLocks noGrp="1"/>
          </p:cNvSpPr>
          <p:nvPr>
            <p:ph type="body" idx="2"/>
          </p:nvPr>
        </p:nvSpPr>
        <p:spPr>
          <a:xfrm>
            <a:off x="2754128" y="1396945"/>
            <a:ext cx="2167800" cy="363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US" b="1"/>
              <a:t>Persistent</a:t>
            </a:r>
            <a:endParaRPr b="1"/>
          </a:p>
          <a:p>
            <a:pPr marL="0" lvl="0" indent="0" algn="l" rtl="0">
              <a:lnSpc>
                <a:spcPct val="115000"/>
              </a:lnSpc>
              <a:spcBef>
                <a:spcPts val="800"/>
              </a:spcBef>
              <a:spcAft>
                <a:spcPts val="0"/>
              </a:spcAft>
              <a:buSzPts val="1800"/>
              <a:buNone/>
            </a:pPr>
            <a:r>
              <a:rPr lang="en-US"/>
              <a:t>A new venture is rarely successful right away.  Persistence is also known as “stick-to-it-ness.” The work may be challenging, but entrepreneurs stick with it.</a:t>
            </a:r>
            <a:endParaRPr/>
          </a:p>
          <a:p>
            <a:pPr marL="0" lvl="0" indent="0" algn="l" rtl="0">
              <a:lnSpc>
                <a:spcPct val="115000"/>
              </a:lnSpc>
              <a:spcBef>
                <a:spcPts val="1600"/>
              </a:spcBef>
              <a:spcAft>
                <a:spcPts val="0"/>
              </a:spcAft>
              <a:buSzPts val="1800"/>
              <a:buNone/>
            </a:pPr>
            <a:endParaRPr/>
          </a:p>
          <a:p>
            <a:pPr marL="0" lvl="0" indent="0" algn="l" rtl="0">
              <a:lnSpc>
                <a:spcPct val="115000"/>
              </a:lnSpc>
              <a:spcBef>
                <a:spcPts val="1600"/>
              </a:spcBef>
              <a:spcAft>
                <a:spcPts val="800"/>
              </a:spcAft>
              <a:buSzPts val="1800"/>
              <a:buNone/>
            </a:pPr>
            <a:endParaRPr/>
          </a:p>
        </p:txBody>
      </p:sp>
      <p:sp>
        <p:nvSpPr>
          <p:cNvPr id="3145" name="Google Shape;3145;p58"/>
          <p:cNvSpPr txBox="1">
            <a:spLocks noGrp="1"/>
          </p:cNvSpPr>
          <p:nvPr>
            <p:ph type="body" idx="3"/>
          </p:nvPr>
        </p:nvSpPr>
        <p:spPr>
          <a:xfrm>
            <a:off x="5182548" y="1417150"/>
            <a:ext cx="1964400" cy="3256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US" b="1"/>
              <a:t>Goal Setting</a:t>
            </a:r>
            <a:endParaRPr b="1"/>
          </a:p>
          <a:p>
            <a:pPr marL="0" lvl="0" indent="0" algn="l" rtl="0">
              <a:lnSpc>
                <a:spcPct val="115000"/>
              </a:lnSpc>
              <a:spcBef>
                <a:spcPts val="800"/>
              </a:spcBef>
              <a:spcAft>
                <a:spcPts val="0"/>
              </a:spcAft>
              <a:buSzPts val="1800"/>
              <a:buNone/>
            </a:pPr>
            <a:r>
              <a:rPr lang="en-US"/>
              <a:t>Entrepreneurs are very goal driven. Setting a goal is very motivating and once it has been achieved, they will set more. These new goals are often new businesses!</a:t>
            </a:r>
            <a:endParaRPr/>
          </a:p>
          <a:p>
            <a:pPr marL="0" lvl="0" indent="0" algn="l" rtl="0">
              <a:lnSpc>
                <a:spcPct val="115000"/>
              </a:lnSpc>
              <a:spcBef>
                <a:spcPts val="800"/>
              </a:spcBef>
              <a:spcAft>
                <a:spcPts val="0"/>
              </a:spcAft>
              <a:buSzPts val="1800"/>
              <a:buNone/>
            </a:pPr>
            <a:endParaRPr/>
          </a:p>
          <a:p>
            <a:pPr marL="0" lvl="0" indent="0" algn="l" rtl="0">
              <a:lnSpc>
                <a:spcPct val="115000"/>
              </a:lnSpc>
              <a:spcBef>
                <a:spcPts val="800"/>
              </a:spcBef>
              <a:spcAft>
                <a:spcPts val="800"/>
              </a:spcAft>
              <a:buSzPts val="1800"/>
              <a:buNone/>
            </a:pPr>
            <a:endParaRPr/>
          </a:p>
        </p:txBody>
      </p:sp>
      <p:sp>
        <p:nvSpPr>
          <p:cNvPr id="3146" name="Google Shape;3146;p58"/>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1500"/>
              <a:buFont typeface="Arial"/>
              <a:buNone/>
            </a:pPr>
            <a:fld id="{00000000-1234-1234-1234-123412341234}" type="slidenum">
              <a:rPr lang="en-US"/>
              <a:t>35</a:t>
            </a:fld>
            <a:endParaRPr/>
          </a:p>
        </p:txBody>
      </p:sp>
      <p:sp>
        <p:nvSpPr>
          <p:cNvPr id="3147" name="Google Shape;3147;p58"/>
          <p:cNvSpPr txBox="1"/>
          <p:nvPr/>
        </p:nvSpPr>
        <p:spPr>
          <a:xfrm>
            <a:off x="325708" y="1396945"/>
            <a:ext cx="2167800" cy="36306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chemeClr val="accent2"/>
              </a:buClr>
              <a:buSzPts val="1800"/>
              <a:buFont typeface="Arial"/>
              <a:buNone/>
            </a:pPr>
            <a:r>
              <a:rPr lang="en-US" sz="1800" b="1" i="0" u="none" strike="noStrike" cap="none">
                <a:solidFill>
                  <a:schemeClr val="dk1"/>
                </a:solidFill>
                <a:latin typeface="Arial"/>
                <a:ea typeface="Arial"/>
                <a:cs typeface="Arial"/>
                <a:sym typeface="Arial"/>
              </a:rPr>
              <a:t>Imaginative &amp; Creative</a:t>
            </a:r>
            <a:endParaRPr/>
          </a:p>
          <a:p>
            <a:pPr marL="0" marR="0" lvl="0" indent="0" algn="l" rtl="0">
              <a:lnSpc>
                <a:spcPct val="115000"/>
              </a:lnSpc>
              <a:spcBef>
                <a:spcPts val="800"/>
              </a:spcBef>
              <a:spcAft>
                <a:spcPts val="0"/>
              </a:spcAft>
              <a:buClr>
                <a:schemeClr val="accent2"/>
              </a:buClr>
              <a:buSzPts val="1800"/>
              <a:buFont typeface="Arial"/>
              <a:buNone/>
            </a:pPr>
            <a:r>
              <a:rPr lang="en-US" sz="1800" b="0" i="0" u="none" strike="noStrike" cap="none">
                <a:solidFill>
                  <a:schemeClr val="dk1"/>
                </a:solidFill>
                <a:latin typeface="Arial"/>
                <a:ea typeface="Arial"/>
                <a:cs typeface="Arial"/>
                <a:sym typeface="Arial"/>
              </a:rPr>
              <a:t>Entrepreneurs are creative. They imagine solutions to problems and generate new ideas. They have vision and often think differently than others; “out of the box.”</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1600"/>
              </a:spcBef>
              <a:spcAft>
                <a:spcPts val="0"/>
              </a:spcAft>
              <a:buClr>
                <a:schemeClr val="accent2"/>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1600"/>
              </a:spcBef>
              <a:spcAft>
                <a:spcPts val="0"/>
              </a:spcAft>
              <a:buClr>
                <a:schemeClr val="accent2"/>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1600"/>
              </a:spcBef>
              <a:spcAft>
                <a:spcPts val="800"/>
              </a:spcAft>
              <a:buClr>
                <a:schemeClr val="accent2"/>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51"/>
        <p:cNvGrpSpPr/>
        <p:nvPr/>
      </p:nvGrpSpPr>
      <p:grpSpPr>
        <a:xfrm>
          <a:off x="0" y="0"/>
          <a:ext cx="0" cy="0"/>
          <a:chOff x="0" y="0"/>
          <a:chExt cx="0" cy="0"/>
        </a:xfrm>
      </p:grpSpPr>
      <p:sp>
        <p:nvSpPr>
          <p:cNvPr id="3152" name="Google Shape;3152;p59"/>
          <p:cNvSpPr txBox="1">
            <a:spLocks noGrp="1"/>
          </p:cNvSpPr>
          <p:nvPr>
            <p:ph type="body" idx="1"/>
          </p:nvPr>
        </p:nvSpPr>
        <p:spPr>
          <a:xfrm>
            <a:off x="325708" y="1417150"/>
            <a:ext cx="2167800" cy="3256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800"/>
              </a:spcBef>
              <a:spcAft>
                <a:spcPts val="0"/>
              </a:spcAft>
              <a:buSzPts val="1800"/>
              <a:buNone/>
            </a:pPr>
            <a:endParaRPr/>
          </a:p>
          <a:p>
            <a:pPr marL="0" lvl="0" indent="0" algn="l" rtl="0">
              <a:lnSpc>
                <a:spcPct val="115000"/>
              </a:lnSpc>
              <a:spcBef>
                <a:spcPts val="1600"/>
              </a:spcBef>
              <a:spcAft>
                <a:spcPts val="800"/>
              </a:spcAft>
              <a:buSzPts val="1800"/>
              <a:buNone/>
            </a:pPr>
            <a:endParaRPr/>
          </a:p>
        </p:txBody>
      </p:sp>
      <p:sp>
        <p:nvSpPr>
          <p:cNvPr id="3153" name="Google Shape;3153;p59"/>
          <p:cNvSpPr txBox="1">
            <a:spLocks noGrp="1"/>
          </p:cNvSpPr>
          <p:nvPr>
            <p:ph type="body" idx="2"/>
          </p:nvPr>
        </p:nvSpPr>
        <p:spPr>
          <a:xfrm>
            <a:off x="4222709" y="1396945"/>
            <a:ext cx="2167800" cy="363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US" b="1"/>
              <a:t>Self-confident</a:t>
            </a:r>
            <a:endParaRPr b="1"/>
          </a:p>
          <a:p>
            <a:pPr marL="0" lvl="0" indent="0" algn="l" rtl="0">
              <a:lnSpc>
                <a:spcPct val="115000"/>
              </a:lnSpc>
              <a:spcBef>
                <a:spcPts val="800"/>
              </a:spcBef>
              <a:spcAft>
                <a:spcPts val="0"/>
              </a:spcAft>
              <a:buSzPts val="1800"/>
              <a:buNone/>
            </a:pPr>
            <a:r>
              <a:rPr lang="en-US"/>
              <a:t>Entrepreneurs believe in themselves.  In order to take risks and work so hard, entrepreneurs must be certain their ideas are worth the effort.</a:t>
            </a:r>
            <a:endParaRPr/>
          </a:p>
          <a:p>
            <a:pPr marL="0" lvl="0" indent="0" algn="l" rtl="0">
              <a:lnSpc>
                <a:spcPct val="115000"/>
              </a:lnSpc>
              <a:spcBef>
                <a:spcPts val="1600"/>
              </a:spcBef>
              <a:spcAft>
                <a:spcPts val="0"/>
              </a:spcAft>
              <a:buSzPts val="1800"/>
              <a:buNone/>
            </a:pPr>
            <a:endParaRPr/>
          </a:p>
          <a:p>
            <a:pPr marL="0" lvl="0" indent="0" algn="l" rtl="0">
              <a:lnSpc>
                <a:spcPct val="115000"/>
              </a:lnSpc>
              <a:spcBef>
                <a:spcPts val="1600"/>
              </a:spcBef>
              <a:spcAft>
                <a:spcPts val="0"/>
              </a:spcAft>
              <a:buSzPts val="1800"/>
              <a:buNone/>
            </a:pPr>
            <a:endParaRPr/>
          </a:p>
          <a:p>
            <a:pPr marL="0" lvl="0" indent="0" algn="l" rtl="0">
              <a:lnSpc>
                <a:spcPct val="115000"/>
              </a:lnSpc>
              <a:spcBef>
                <a:spcPts val="1600"/>
              </a:spcBef>
              <a:spcAft>
                <a:spcPts val="800"/>
              </a:spcAft>
              <a:buSzPts val="1800"/>
              <a:buNone/>
            </a:pPr>
            <a:endParaRPr/>
          </a:p>
        </p:txBody>
      </p:sp>
      <p:sp>
        <p:nvSpPr>
          <p:cNvPr id="3154" name="Google Shape;3154;p59"/>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1500"/>
              <a:buFont typeface="Arial"/>
              <a:buNone/>
            </a:pPr>
            <a:fld id="{00000000-1234-1234-1234-123412341234}" type="slidenum">
              <a:rPr lang="en-US"/>
              <a:t>36</a:t>
            </a:fld>
            <a:endParaRPr/>
          </a:p>
        </p:txBody>
      </p:sp>
      <p:sp>
        <p:nvSpPr>
          <p:cNvPr id="3155" name="Google Shape;3155;p59"/>
          <p:cNvSpPr txBox="1"/>
          <p:nvPr/>
        </p:nvSpPr>
        <p:spPr>
          <a:xfrm>
            <a:off x="901894" y="1396945"/>
            <a:ext cx="2167800" cy="36306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chemeClr val="accent2"/>
              </a:buClr>
              <a:buSzPts val="1800"/>
              <a:buFont typeface="Arial"/>
              <a:buNone/>
            </a:pPr>
            <a:r>
              <a:rPr lang="en-US" sz="1800" b="1" i="0" u="none" strike="noStrike" cap="none">
                <a:solidFill>
                  <a:schemeClr val="dk1"/>
                </a:solidFill>
                <a:latin typeface="Arial"/>
                <a:ea typeface="Arial"/>
                <a:cs typeface="Arial"/>
                <a:sym typeface="Arial"/>
              </a:rPr>
              <a:t>Hard-working</a:t>
            </a:r>
            <a:endParaRPr/>
          </a:p>
          <a:p>
            <a:pPr marL="0" marR="0" lvl="0" indent="0" algn="l" rtl="0">
              <a:lnSpc>
                <a:spcPct val="115000"/>
              </a:lnSpc>
              <a:spcBef>
                <a:spcPts val="800"/>
              </a:spcBef>
              <a:spcAft>
                <a:spcPts val="0"/>
              </a:spcAft>
              <a:buClr>
                <a:schemeClr val="accent2"/>
              </a:buClr>
              <a:buSzPts val="1800"/>
              <a:buFont typeface="Arial"/>
              <a:buNone/>
            </a:pPr>
            <a:r>
              <a:rPr lang="en-US" sz="1800" b="0" i="0" u="none" strike="noStrike" cap="none">
                <a:solidFill>
                  <a:schemeClr val="dk1"/>
                </a:solidFill>
                <a:latin typeface="Arial"/>
                <a:ea typeface="Arial"/>
                <a:cs typeface="Arial"/>
                <a:sym typeface="Arial"/>
              </a:rPr>
              <a:t>To be successful, business owners need a great deal of energy.  They regularly work long days to keep their business thriving. </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1600"/>
              </a:spcBef>
              <a:spcAft>
                <a:spcPts val="0"/>
              </a:spcAft>
              <a:buClr>
                <a:schemeClr val="accent2"/>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1600"/>
              </a:spcBef>
              <a:spcAft>
                <a:spcPts val="0"/>
              </a:spcAft>
              <a:buClr>
                <a:schemeClr val="accent2"/>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1600"/>
              </a:spcBef>
              <a:spcAft>
                <a:spcPts val="0"/>
              </a:spcAft>
              <a:buClr>
                <a:schemeClr val="accent2"/>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1600"/>
              </a:spcBef>
              <a:spcAft>
                <a:spcPts val="800"/>
              </a:spcAft>
              <a:buClr>
                <a:schemeClr val="accent2"/>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59"/>
        <p:cNvGrpSpPr/>
        <p:nvPr/>
      </p:nvGrpSpPr>
      <p:grpSpPr>
        <a:xfrm>
          <a:off x="0" y="0"/>
          <a:ext cx="0" cy="0"/>
          <a:chOff x="0" y="0"/>
          <a:chExt cx="0" cy="0"/>
        </a:xfrm>
      </p:grpSpPr>
      <p:sp>
        <p:nvSpPr>
          <p:cNvPr id="3160" name="Google Shape;3160;p60"/>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4000"/>
              <a:t>Reflection</a:t>
            </a:r>
            <a:endParaRPr/>
          </a:p>
        </p:txBody>
      </p:sp>
      <p:sp>
        <p:nvSpPr>
          <p:cNvPr id="3161" name="Google Shape;3161;p60"/>
          <p:cNvSpPr txBox="1">
            <a:spLocks noGrp="1"/>
          </p:cNvSpPr>
          <p:nvPr>
            <p:ph type="body" idx="1"/>
          </p:nvPr>
        </p:nvSpPr>
        <p:spPr>
          <a:xfrm>
            <a:off x="419100" y="1430150"/>
            <a:ext cx="2928300" cy="3026100"/>
          </a:xfrm>
          <a:prstGeom prst="rect">
            <a:avLst/>
          </a:prstGeom>
          <a:noFill/>
          <a:ln>
            <a:noFill/>
          </a:ln>
        </p:spPr>
        <p:txBody>
          <a:bodyPr spcFirstLastPara="1" wrap="square" lIns="0" tIns="0" rIns="0" bIns="0" anchor="t" anchorCtr="0">
            <a:noAutofit/>
          </a:bodyPr>
          <a:lstStyle/>
          <a:p>
            <a:pPr marL="101600" lvl="0" indent="0" algn="l" rtl="0">
              <a:lnSpc>
                <a:spcPct val="115000"/>
              </a:lnSpc>
              <a:spcBef>
                <a:spcPts val="0"/>
              </a:spcBef>
              <a:spcAft>
                <a:spcPts val="0"/>
              </a:spcAft>
              <a:buSzPts val="2000"/>
              <a:buNone/>
            </a:pPr>
            <a:r>
              <a:rPr lang="en-US" sz="1800"/>
              <a:t>Identify what you feel is your </a:t>
            </a:r>
            <a:r>
              <a:rPr lang="en-US" sz="1800" b="1"/>
              <a:t>strongest Entrepreneurial trait</a:t>
            </a:r>
            <a:r>
              <a:rPr lang="en-US" sz="1800"/>
              <a:t>. Explain a strategy in which you can further develop this.</a:t>
            </a:r>
            <a:endParaRPr sz="1800"/>
          </a:p>
          <a:p>
            <a:pPr marL="101600" lvl="0" indent="0" algn="l" rtl="0">
              <a:lnSpc>
                <a:spcPct val="115000"/>
              </a:lnSpc>
              <a:spcBef>
                <a:spcPts val="0"/>
              </a:spcBef>
              <a:spcAft>
                <a:spcPts val="0"/>
              </a:spcAft>
              <a:buSzPts val="2000"/>
              <a:buNone/>
            </a:pPr>
            <a:endParaRPr sz="1800">
              <a:solidFill>
                <a:srgbClr val="000000"/>
              </a:solidFill>
              <a:latin typeface="Arial"/>
              <a:ea typeface="Arial"/>
              <a:cs typeface="Arial"/>
              <a:sym typeface="Arial"/>
            </a:endParaRPr>
          </a:p>
        </p:txBody>
      </p:sp>
      <p:sp>
        <p:nvSpPr>
          <p:cNvPr id="3162" name="Google Shape;3162;p60"/>
          <p:cNvSpPr txBox="1">
            <a:spLocks noGrp="1"/>
          </p:cNvSpPr>
          <p:nvPr>
            <p:ph type="body" idx="2"/>
          </p:nvPr>
        </p:nvSpPr>
        <p:spPr>
          <a:xfrm>
            <a:off x="3611105" y="1430150"/>
            <a:ext cx="2644500" cy="3026100"/>
          </a:xfrm>
          <a:prstGeom prst="rect">
            <a:avLst/>
          </a:prstGeom>
          <a:noFill/>
          <a:ln>
            <a:noFill/>
          </a:ln>
        </p:spPr>
        <p:txBody>
          <a:bodyPr spcFirstLastPara="1" wrap="square" lIns="0" tIns="0" rIns="0" bIns="0" anchor="t" anchorCtr="0">
            <a:noAutofit/>
          </a:bodyPr>
          <a:lstStyle/>
          <a:p>
            <a:pPr marL="101600" lvl="0" indent="0" algn="l" rtl="0">
              <a:lnSpc>
                <a:spcPct val="115000"/>
              </a:lnSpc>
              <a:spcBef>
                <a:spcPts val="0"/>
              </a:spcBef>
              <a:spcAft>
                <a:spcPts val="0"/>
              </a:spcAft>
              <a:buSzPts val="2000"/>
              <a:buNone/>
            </a:pPr>
            <a:r>
              <a:rPr lang="en-US" sz="1800"/>
              <a:t>Identify what you feel is your </a:t>
            </a:r>
            <a:r>
              <a:rPr lang="en-US" sz="1800" b="1"/>
              <a:t>weakest Entrepreneurial trait. </a:t>
            </a:r>
            <a:r>
              <a:rPr lang="en-US" sz="1800"/>
              <a:t>Explain a strategy in which you can improve this.</a:t>
            </a:r>
            <a:endParaRPr sz="1800"/>
          </a:p>
          <a:p>
            <a:pPr marL="101600" lvl="0" indent="0" algn="l" rtl="0">
              <a:lnSpc>
                <a:spcPct val="115000"/>
              </a:lnSpc>
              <a:spcBef>
                <a:spcPts val="0"/>
              </a:spcBef>
              <a:spcAft>
                <a:spcPts val="0"/>
              </a:spcAft>
              <a:buSzPts val="2000"/>
              <a:buNone/>
            </a:pPr>
            <a:endParaRPr/>
          </a:p>
        </p:txBody>
      </p:sp>
      <p:sp>
        <p:nvSpPr>
          <p:cNvPr id="3163" name="Google Shape;3163;p60"/>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37</a:t>
            </a:fld>
            <a:endParaRPr/>
          </a:p>
        </p:txBody>
      </p:sp>
      <p:sp>
        <p:nvSpPr>
          <p:cNvPr id="3164" name="Google Shape;3164;p60"/>
          <p:cNvSpPr/>
          <p:nvPr/>
        </p:nvSpPr>
        <p:spPr>
          <a:xfrm>
            <a:off x="1143000" y="3404130"/>
            <a:ext cx="1003300" cy="825020"/>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
        <p:nvSpPr>
          <p:cNvPr id="3165" name="Google Shape;3165;p60"/>
          <p:cNvSpPr/>
          <p:nvPr/>
        </p:nvSpPr>
        <p:spPr>
          <a:xfrm>
            <a:off x="4572000" y="3314973"/>
            <a:ext cx="722712" cy="801148"/>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69"/>
        <p:cNvGrpSpPr/>
        <p:nvPr/>
      </p:nvGrpSpPr>
      <p:grpSpPr>
        <a:xfrm>
          <a:off x="0" y="0"/>
          <a:ext cx="0" cy="0"/>
          <a:chOff x="0" y="0"/>
          <a:chExt cx="0" cy="0"/>
        </a:xfrm>
      </p:grpSpPr>
      <p:sp>
        <p:nvSpPr>
          <p:cNvPr id="3170" name="Google Shape;3170;p61"/>
          <p:cNvSpPr txBox="1"/>
          <p:nvPr/>
        </p:nvSpPr>
        <p:spPr>
          <a:xfrm>
            <a:off x="1609725" y="1471219"/>
            <a:ext cx="5581650" cy="192052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4400" b="1" i="0" u="none" strike="noStrike" cap="none">
                <a:solidFill>
                  <a:schemeClr val="dk1"/>
                </a:solidFill>
                <a:latin typeface="Arial"/>
                <a:ea typeface="Arial"/>
                <a:cs typeface="Arial"/>
                <a:sym typeface="Arial"/>
              </a:rPr>
              <a:t>THINK LIKE AN ENTREPRENEUR!</a:t>
            </a:r>
            <a:endParaRPr/>
          </a:p>
          <a:p>
            <a:pPr marL="0" marR="0" lvl="0" indent="0" algn="l" rtl="0">
              <a:lnSpc>
                <a:spcPct val="90000"/>
              </a:lnSpc>
              <a:spcBef>
                <a:spcPts val="0"/>
              </a:spcBef>
              <a:spcAft>
                <a:spcPts val="0"/>
              </a:spcAft>
              <a:buNone/>
            </a:pPr>
            <a:endParaRPr sz="4400" b="1"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US" sz="4400" b="1" i="0" u="none" strike="noStrike" cap="none">
                <a:solidFill>
                  <a:schemeClr val="dk1"/>
                </a:solidFill>
                <a:latin typeface="Arial"/>
                <a:ea typeface="Arial"/>
                <a:cs typeface="Arial"/>
                <a:sym typeface="Arial"/>
              </a:rPr>
              <a:t>Activity – Word Puzzles</a:t>
            </a:r>
            <a:endParaRPr/>
          </a:p>
        </p:txBody>
      </p:sp>
      <p:grpSp>
        <p:nvGrpSpPr>
          <p:cNvPr id="3171" name="Google Shape;3171;p61"/>
          <p:cNvGrpSpPr/>
          <p:nvPr/>
        </p:nvGrpSpPr>
        <p:grpSpPr>
          <a:xfrm>
            <a:off x="152401" y="1528939"/>
            <a:ext cx="1323972" cy="1642883"/>
            <a:chOff x="5526246" y="1011207"/>
            <a:chExt cx="592757" cy="720085"/>
          </a:xfrm>
        </p:grpSpPr>
        <p:sp>
          <p:nvSpPr>
            <p:cNvPr id="3172" name="Google Shape;3172;p61"/>
            <p:cNvSpPr/>
            <p:nvPr/>
          </p:nvSpPr>
          <p:spPr>
            <a:xfrm>
              <a:off x="5632379" y="1011207"/>
              <a:ext cx="311420" cy="340347"/>
            </a:xfrm>
            <a:custGeom>
              <a:avLst/>
              <a:gdLst/>
              <a:ahLst/>
              <a:cxnLst/>
              <a:rect l="l" t="t" r="r" b="b"/>
              <a:pathLst>
                <a:path w="518" h="567" extrusionOk="0">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rgbClr val="6E2E9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173" name="Google Shape;3173;p61"/>
            <p:cNvSpPr/>
            <p:nvPr/>
          </p:nvSpPr>
          <p:spPr>
            <a:xfrm>
              <a:off x="5835019" y="1041711"/>
              <a:ext cx="283984" cy="330260"/>
            </a:xfrm>
            <a:custGeom>
              <a:avLst/>
              <a:gdLst/>
              <a:ahLst/>
              <a:cxnLst/>
              <a:rect l="l" t="t" r="r" b="b"/>
              <a:pathLst>
                <a:path w="473" h="550" extrusionOk="0">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rgbClr val="EB29B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174" name="Google Shape;3174;p61"/>
            <p:cNvSpPr/>
            <p:nvPr/>
          </p:nvSpPr>
          <p:spPr>
            <a:xfrm>
              <a:off x="5837907" y="1326815"/>
              <a:ext cx="260158" cy="268291"/>
            </a:xfrm>
            <a:custGeom>
              <a:avLst/>
              <a:gdLst/>
              <a:ahLst/>
              <a:cxnLst/>
              <a:rect l="l" t="t" r="r" b="b"/>
              <a:pathLst>
                <a:path w="433" h="447" extrusionOk="0">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rgbClr val="00B05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175" name="Google Shape;3175;p61"/>
            <p:cNvSpPr/>
            <p:nvPr/>
          </p:nvSpPr>
          <p:spPr>
            <a:xfrm>
              <a:off x="5725035" y="1379176"/>
              <a:ext cx="304441" cy="352116"/>
            </a:xfrm>
            <a:custGeom>
              <a:avLst/>
              <a:gdLst/>
              <a:ahLst/>
              <a:cxnLst/>
              <a:rect l="l" t="t" r="r" b="b"/>
              <a:pathLst>
                <a:path w="507" h="587" extrusionOk="0">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176" name="Google Shape;3176;p61"/>
            <p:cNvSpPr/>
            <p:nvPr/>
          </p:nvSpPr>
          <p:spPr>
            <a:xfrm>
              <a:off x="5526246" y="1358760"/>
              <a:ext cx="289521" cy="285105"/>
            </a:xfrm>
            <a:custGeom>
              <a:avLst/>
              <a:gdLst/>
              <a:ahLst/>
              <a:cxnLst/>
              <a:rect l="l" t="t" r="r" b="b"/>
              <a:pathLst>
                <a:path w="482" h="475" extrusionOk="0">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rgbClr val="0A0A9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177" name="Google Shape;3177;p61"/>
            <p:cNvSpPr/>
            <p:nvPr/>
          </p:nvSpPr>
          <p:spPr>
            <a:xfrm>
              <a:off x="5530337" y="1130580"/>
              <a:ext cx="282300" cy="276217"/>
            </a:xfrm>
            <a:custGeom>
              <a:avLst/>
              <a:gdLst/>
              <a:ahLst/>
              <a:cxnLst/>
              <a:rect l="l" t="t" r="r" b="b"/>
              <a:pathLst>
                <a:path w="470" h="460" extrusionOk="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rgbClr val="E61D0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81"/>
        <p:cNvGrpSpPr/>
        <p:nvPr/>
      </p:nvGrpSpPr>
      <p:grpSpPr>
        <a:xfrm>
          <a:off x="0" y="0"/>
          <a:ext cx="0" cy="0"/>
          <a:chOff x="0" y="0"/>
          <a:chExt cx="0" cy="0"/>
        </a:xfrm>
      </p:grpSpPr>
      <p:sp>
        <p:nvSpPr>
          <p:cNvPr id="3182" name="Google Shape;3182;p62"/>
          <p:cNvSpPr txBox="1">
            <a:spLocks noGrp="1"/>
          </p:cNvSpPr>
          <p:nvPr>
            <p:ph type="body" idx="1"/>
          </p:nvPr>
        </p:nvSpPr>
        <p:spPr>
          <a:xfrm>
            <a:off x="1011711" y="1450933"/>
            <a:ext cx="7433400" cy="334800"/>
          </a:xfrm>
          <a:prstGeom prst="rect">
            <a:avLst/>
          </a:prstGeom>
          <a:noFill/>
          <a:ln>
            <a:noFill/>
          </a:ln>
        </p:spPr>
        <p:txBody>
          <a:bodyPr spcFirstLastPara="1" wrap="square" lIns="0" tIns="0" rIns="0" bIns="0" anchor="t" anchorCtr="0">
            <a:noAutofit/>
          </a:bodyPr>
          <a:lstStyle/>
          <a:p>
            <a:pPr marL="457200" lvl="0" indent="-228600" algn="ctr" rtl="0">
              <a:lnSpc>
                <a:spcPct val="115000"/>
              </a:lnSpc>
              <a:spcBef>
                <a:spcPts val="0"/>
              </a:spcBef>
              <a:spcAft>
                <a:spcPts val="800"/>
              </a:spcAft>
              <a:buClr>
                <a:schemeClr val="accent1"/>
              </a:buClr>
              <a:buSzPts val="1800"/>
              <a:buNone/>
            </a:pPr>
            <a:r>
              <a:rPr lang="en-US" sz="2400" b="1">
                <a:solidFill>
                  <a:srgbClr val="0D0DBD"/>
                </a:solidFill>
              </a:rPr>
              <a:t>What phrase or expression is represented by the following word puzzles?</a:t>
            </a:r>
            <a:endParaRPr/>
          </a:p>
        </p:txBody>
      </p:sp>
      <p:sp>
        <p:nvSpPr>
          <p:cNvPr id="3183" name="Google Shape;3183;p62"/>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39</a:t>
            </a:fld>
            <a:endParaRPr/>
          </a:p>
        </p:txBody>
      </p:sp>
      <p:pic>
        <p:nvPicPr>
          <p:cNvPr id="3184" name="Google Shape;3184;p62"/>
          <p:cNvPicPr preferRelativeResize="0"/>
          <p:nvPr/>
        </p:nvPicPr>
        <p:blipFill rotWithShape="1">
          <a:blip r:embed="rId3">
            <a:alphaModFix/>
          </a:blip>
          <a:srcRect l="4272" t="21412" r="23131" b="59243"/>
          <a:stretch/>
        </p:blipFill>
        <p:spPr>
          <a:xfrm>
            <a:off x="0" y="2571750"/>
            <a:ext cx="9158863" cy="138018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0"/>
        <p:cNvGrpSpPr/>
        <p:nvPr/>
      </p:nvGrpSpPr>
      <p:grpSpPr>
        <a:xfrm>
          <a:off x="0" y="0"/>
          <a:ext cx="0" cy="0"/>
          <a:chOff x="0" y="0"/>
          <a:chExt cx="0" cy="0"/>
        </a:xfrm>
      </p:grpSpPr>
      <p:sp>
        <p:nvSpPr>
          <p:cNvPr id="2771" name="Google Shape;2771;p27"/>
          <p:cNvSpPr txBox="1">
            <a:spLocks noGrp="1"/>
          </p:cNvSpPr>
          <p:nvPr>
            <p:ph type="ctrTitle"/>
          </p:nvPr>
        </p:nvSpPr>
        <p:spPr>
          <a:xfrm>
            <a:off x="376026" y="2914400"/>
            <a:ext cx="8026800" cy="8103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t" anchorCtr="0">
            <a:noAutofit/>
          </a:bodyPr>
          <a:lstStyle/>
          <a:p>
            <a:pPr marL="0" lvl="0" indent="0" algn="ctr" rtl="0">
              <a:lnSpc>
                <a:spcPct val="90000"/>
              </a:lnSpc>
              <a:spcBef>
                <a:spcPts val="0"/>
              </a:spcBef>
              <a:spcAft>
                <a:spcPts val="0"/>
              </a:spcAft>
              <a:buSzPts val="6500"/>
              <a:buNone/>
            </a:pPr>
            <a:r>
              <a:rPr lang="en-US" sz="3500"/>
              <a:t>OCTE</a:t>
            </a:r>
            <a:r>
              <a:rPr lang="en-US" sz="3900"/>
              <a:t> – Sector Partner </a:t>
            </a:r>
            <a:r>
              <a:rPr lang="en-US" sz="3400"/>
              <a:t>Experience</a:t>
            </a:r>
            <a:br>
              <a:rPr lang="en-US" sz="6100"/>
            </a:br>
            <a:endParaRPr sz="6100"/>
          </a:p>
        </p:txBody>
      </p:sp>
      <p:sp>
        <p:nvSpPr>
          <p:cNvPr id="2772" name="Google Shape;2772;p27"/>
          <p:cNvSpPr txBox="1"/>
          <p:nvPr/>
        </p:nvSpPr>
        <p:spPr>
          <a:xfrm>
            <a:off x="478465" y="3874867"/>
            <a:ext cx="8229600" cy="8103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6500"/>
              <a:buFont typeface="Arial"/>
              <a:buNone/>
            </a:pPr>
            <a:r>
              <a:rPr lang="en-US" sz="5400" b="1" i="0" u="none" strike="noStrike" cap="none">
                <a:solidFill>
                  <a:schemeClr val="lt1"/>
                </a:solidFill>
                <a:latin typeface="Arial"/>
                <a:ea typeface="Arial"/>
                <a:cs typeface="Arial"/>
                <a:sym typeface="Arial"/>
              </a:rPr>
              <a:t>Your </a:t>
            </a:r>
            <a:r>
              <a:rPr lang="en-US" sz="5400" b="1">
                <a:solidFill>
                  <a:schemeClr val="lt1"/>
                </a:solidFill>
              </a:rPr>
              <a:t>I</a:t>
            </a:r>
            <a:r>
              <a:rPr lang="en-US" sz="5400" b="1" i="0" u="none" strike="noStrike" cap="none">
                <a:solidFill>
                  <a:schemeClr val="lt1"/>
                </a:solidFill>
                <a:latin typeface="Arial"/>
                <a:ea typeface="Arial"/>
                <a:cs typeface="Arial"/>
                <a:sym typeface="Arial"/>
              </a:rPr>
              <a:t>nner </a:t>
            </a:r>
            <a:r>
              <a:rPr lang="en-US" sz="5400" b="1">
                <a:solidFill>
                  <a:schemeClr val="lt1"/>
                </a:solidFill>
              </a:rPr>
              <a:t>E</a:t>
            </a:r>
            <a:r>
              <a:rPr lang="en-US" sz="5400" b="1" i="0" u="none" strike="noStrike" cap="none">
                <a:solidFill>
                  <a:schemeClr val="lt1"/>
                </a:solidFill>
                <a:latin typeface="Arial"/>
                <a:ea typeface="Arial"/>
                <a:cs typeface="Arial"/>
                <a:sym typeface="Arial"/>
              </a:rPr>
              <a:t>ntrepreneur</a:t>
            </a:r>
            <a:endParaRPr sz="3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88"/>
        <p:cNvGrpSpPr/>
        <p:nvPr/>
      </p:nvGrpSpPr>
      <p:grpSpPr>
        <a:xfrm>
          <a:off x="0" y="0"/>
          <a:ext cx="0" cy="0"/>
          <a:chOff x="0" y="0"/>
          <a:chExt cx="0" cy="0"/>
        </a:xfrm>
      </p:grpSpPr>
      <p:sp>
        <p:nvSpPr>
          <p:cNvPr id="3189" name="Google Shape;3189;p63"/>
          <p:cNvSpPr txBox="1">
            <a:spLocks noGrp="1"/>
          </p:cNvSpPr>
          <p:nvPr>
            <p:ph type="body" idx="1"/>
          </p:nvPr>
        </p:nvSpPr>
        <p:spPr>
          <a:xfrm>
            <a:off x="847868" y="1462965"/>
            <a:ext cx="7433400" cy="334800"/>
          </a:xfrm>
          <a:prstGeom prst="rect">
            <a:avLst/>
          </a:prstGeom>
          <a:noFill/>
          <a:ln>
            <a:noFill/>
          </a:ln>
        </p:spPr>
        <p:txBody>
          <a:bodyPr spcFirstLastPara="1" wrap="square" lIns="0" tIns="0" rIns="0" bIns="0" anchor="t" anchorCtr="0">
            <a:noAutofit/>
          </a:bodyPr>
          <a:lstStyle/>
          <a:p>
            <a:pPr marL="457200" lvl="0" indent="-228600" algn="ctr" rtl="0">
              <a:lnSpc>
                <a:spcPct val="115000"/>
              </a:lnSpc>
              <a:spcBef>
                <a:spcPts val="0"/>
              </a:spcBef>
              <a:spcAft>
                <a:spcPts val="800"/>
              </a:spcAft>
              <a:buClr>
                <a:schemeClr val="accent1"/>
              </a:buClr>
              <a:buSzPts val="1800"/>
              <a:buNone/>
            </a:pPr>
            <a:r>
              <a:rPr lang="en-US" sz="2800" b="1">
                <a:solidFill>
                  <a:srgbClr val="0D0DBD"/>
                </a:solidFill>
              </a:rPr>
              <a:t>Solutions!</a:t>
            </a:r>
            <a:endParaRPr/>
          </a:p>
        </p:txBody>
      </p:sp>
      <p:sp>
        <p:nvSpPr>
          <p:cNvPr id="3190" name="Google Shape;3190;p63"/>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40</a:t>
            </a:fld>
            <a:endParaRPr/>
          </a:p>
        </p:txBody>
      </p:sp>
      <p:pic>
        <p:nvPicPr>
          <p:cNvPr id="3191" name="Google Shape;3191;p63"/>
          <p:cNvPicPr preferRelativeResize="0"/>
          <p:nvPr/>
        </p:nvPicPr>
        <p:blipFill rotWithShape="1">
          <a:blip r:embed="rId3">
            <a:alphaModFix/>
          </a:blip>
          <a:srcRect l="4272" t="21412" r="23131" b="59243"/>
          <a:stretch/>
        </p:blipFill>
        <p:spPr>
          <a:xfrm>
            <a:off x="-14863" y="2223631"/>
            <a:ext cx="9158863" cy="1380189"/>
          </a:xfrm>
          <a:prstGeom prst="rect">
            <a:avLst/>
          </a:prstGeom>
          <a:noFill/>
          <a:ln>
            <a:noFill/>
          </a:ln>
        </p:spPr>
      </p:pic>
      <p:sp>
        <p:nvSpPr>
          <p:cNvPr id="3192" name="Google Shape;3192;p63"/>
          <p:cNvSpPr txBox="1"/>
          <p:nvPr/>
        </p:nvSpPr>
        <p:spPr>
          <a:xfrm>
            <a:off x="258679" y="3815569"/>
            <a:ext cx="198521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History Repeating Itself</a:t>
            </a:r>
            <a:endParaRPr/>
          </a:p>
        </p:txBody>
      </p:sp>
      <p:sp>
        <p:nvSpPr>
          <p:cNvPr id="3193" name="Google Shape;3193;p63"/>
          <p:cNvSpPr txBox="1"/>
          <p:nvPr/>
        </p:nvSpPr>
        <p:spPr>
          <a:xfrm>
            <a:off x="2490537" y="3789947"/>
            <a:ext cx="198521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Ring Around the Rosee</a:t>
            </a:r>
            <a:endParaRPr sz="1800" b="1" i="0" u="none" strike="noStrike" cap="none">
              <a:solidFill>
                <a:srgbClr val="000000"/>
              </a:solidFill>
              <a:latin typeface="Arial"/>
              <a:ea typeface="Arial"/>
              <a:cs typeface="Arial"/>
              <a:sym typeface="Arial"/>
            </a:endParaRPr>
          </a:p>
        </p:txBody>
      </p:sp>
      <p:sp>
        <p:nvSpPr>
          <p:cNvPr id="3194" name="Google Shape;3194;p63"/>
          <p:cNvSpPr txBox="1"/>
          <p:nvPr/>
        </p:nvSpPr>
        <p:spPr>
          <a:xfrm>
            <a:off x="4752474" y="3789947"/>
            <a:ext cx="174457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Repeat After Me</a:t>
            </a:r>
            <a:endParaRPr/>
          </a:p>
        </p:txBody>
      </p:sp>
      <p:sp>
        <p:nvSpPr>
          <p:cNvPr id="3195" name="Google Shape;3195;p63"/>
          <p:cNvSpPr txBox="1"/>
          <p:nvPr/>
        </p:nvSpPr>
        <p:spPr>
          <a:xfrm>
            <a:off x="6954253" y="3789947"/>
            <a:ext cx="1997242"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Read Between the Lines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2"/>
                                        </p:tgtEl>
                                        <p:attrNameLst>
                                          <p:attrName>style.visibility</p:attrName>
                                        </p:attrNameLst>
                                      </p:cBhvr>
                                      <p:to>
                                        <p:strVal val="visible"/>
                                      </p:to>
                                    </p:set>
                                    <p:animEffect transition="in" filter="fade">
                                      <p:cBhvr>
                                        <p:cTn id="7" dur="1000"/>
                                        <p:tgtEl>
                                          <p:spTgt spid="31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3"/>
                                        </p:tgtEl>
                                        <p:attrNameLst>
                                          <p:attrName>style.visibility</p:attrName>
                                        </p:attrNameLst>
                                      </p:cBhvr>
                                      <p:to>
                                        <p:strVal val="visible"/>
                                      </p:to>
                                    </p:set>
                                    <p:animEffect transition="in" filter="fade">
                                      <p:cBhvr>
                                        <p:cTn id="12" dur="1000"/>
                                        <p:tgtEl>
                                          <p:spTgt spid="31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4"/>
                                        </p:tgtEl>
                                        <p:attrNameLst>
                                          <p:attrName>style.visibility</p:attrName>
                                        </p:attrNameLst>
                                      </p:cBhvr>
                                      <p:to>
                                        <p:strVal val="visible"/>
                                      </p:to>
                                    </p:set>
                                    <p:animEffect transition="in" filter="fade">
                                      <p:cBhvr>
                                        <p:cTn id="17" dur="1000"/>
                                        <p:tgtEl>
                                          <p:spTgt spid="319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19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95">
                                            <p:txEl>
                                              <p:pRg st="0" end="0"/>
                                            </p:txEl>
                                          </p:spTgt>
                                        </p:tgtEl>
                                        <p:attrNameLst>
                                          <p:attrName>style.visibility</p:attrName>
                                        </p:attrNameLst>
                                      </p:cBhvr>
                                      <p:to>
                                        <p:strVal val="visible"/>
                                      </p:to>
                                    </p:set>
                                    <p:animEffect transition="in" filter="fade">
                                      <p:cBhvr>
                                        <p:cTn id="26" dur="1000"/>
                                        <p:tgtEl>
                                          <p:spTgt spid="3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99"/>
        <p:cNvGrpSpPr/>
        <p:nvPr/>
      </p:nvGrpSpPr>
      <p:grpSpPr>
        <a:xfrm>
          <a:off x="0" y="0"/>
          <a:ext cx="0" cy="0"/>
          <a:chOff x="0" y="0"/>
          <a:chExt cx="0" cy="0"/>
        </a:xfrm>
      </p:grpSpPr>
      <p:sp>
        <p:nvSpPr>
          <p:cNvPr id="3200" name="Google Shape;3200;p64"/>
          <p:cNvSpPr txBox="1">
            <a:spLocks noGrp="1"/>
          </p:cNvSpPr>
          <p:nvPr>
            <p:ph type="body" idx="1"/>
          </p:nvPr>
        </p:nvSpPr>
        <p:spPr>
          <a:xfrm>
            <a:off x="939521" y="1499059"/>
            <a:ext cx="7433400" cy="334800"/>
          </a:xfrm>
          <a:prstGeom prst="rect">
            <a:avLst/>
          </a:prstGeom>
          <a:noFill/>
          <a:ln>
            <a:noFill/>
          </a:ln>
        </p:spPr>
        <p:txBody>
          <a:bodyPr spcFirstLastPara="1" wrap="square" lIns="0" tIns="0" rIns="0" bIns="0" anchor="t" anchorCtr="0">
            <a:noAutofit/>
          </a:bodyPr>
          <a:lstStyle/>
          <a:p>
            <a:pPr marL="457200" lvl="0" indent="-228600" algn="ctr" rtl="0">
              <a:lnSpc>
                <a:spcPct val="115000"/>
              </a:lnSpc>
              <a:spcBef>
                <a:spcPts val="0"/>
              </a:spcBef>
              <a:spcAft>
                <a:spcPts val="800"/>
              </a:spcAft>
              <a:buClr>
                <a:schemeClr val="accent1"/>
              </a:buClr>
              <a:buSzPts val="1800"/>
              <a:buNone/>
            </a:pPr>
            <a:r>
              <a:rPr lang="en-US" sz="2800" b="1">
                <a:solidFill>
                  <a:srgbClr val="0D0DBD"/>
                </a:solidFill>
              </a:rPr>
              <a:t>Try some more?</a:t>
            </a:r>
            <a:endParaRPr/>
          </a:p>
        </p:txBody>
      </p:sp>
      <p:sp>
        <p:nvSpPr>
          <p:cNvPr id="3201" name="Google Shape;3201;p64"/>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41</a:t>
            </a:fld>
            <a:endParaRPr/>
          </a:p>
        </p:txBody>
      </p:sp>
      <p:pic>
        <p:nvPicPr>
          <p:cNvPr id="3202" name="Google Shape;3202;p64"/>
          <p:cNvPicPr preferRelativeResize="0"/>
          <p:nvPr/>
        </p:nvPicPr>
        <p:blipFill rotWithShape="1">
          <a:blip r:embed="rId3">
            <a:alphaModFix/>
          </a:blip>
          <a:srcRect l="3871" t="75926" r="22459" b="5570"/>
          <a:stretch/>
        </p:blipFill>
        <p:spPr>
          <a:xfrm>
            <a:off x="369055" y="2384337"/>
            <a:ext cx="8660348" cy="122297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06"/>
        <p:cNvGrpSpPr/>
        <p:nvPr/>
      </p:nvGrpSpPr>
      <p:grpSpPr>
        <a:xfrm>
          <a:off x="0" y="0"/>
          <a:ext cx="0" cy="0"/>
          <a:chOff x="0" y="0"/>
          <a:chExt cx="0" cy="0"/>
        </a:xfrm>
      </p:grpSpPr>
      <p:sp>
        <p:nvSpPr>
          <p:cNvPr id="3207" name="Google Shape;3207;p65"/>
          <p:cNvSpPr txBox="1">
            <a:spLocks noGrp="1"/>
          </p:cNvSpPr>
          <p:nvPr>
            <p:ph type="body" idx="1"/>
          </p:nvPr>
        </p:nvSpPr>
        <p:spPr>
          <a:xfrm>
            <a:off x="939521" y="1499059"/>
            <a:ext cx="7433400" cy="334800"/>
          </a:xfrm>
          <a:prstGeom prst="rect">
            <a:avLst/>
          </a:prstGeom>
          <a:noFill/>
          <a:ln>
            <a:noFill/>
          </a:ln>
        </p:spPr>
        <p:txBody>
          <a:bodyPr spcFirstLastPara="1" wrap="square" lIns="0" tIns="0" rIns="0" bIns="0" anchor="t" anchorCtr="0">
            <a:noAutofit/>
          </a:bodyPr>
          <a:lstStyle/>
          <a:p>
            <a:pPr marL="457200" lvl="0" indent="-228600" algn="ctr" rtl="0">
              <a:lnSpc>
                <a:spcPct val="115000"/>
              </a:lnSpc>
              <a:spcBef>
                <a:spcPts val="0"/>
              </a:spcBef>
              <a:spcAft>
                <a:spcPts val="800"/>
              </a:spcAft>
              <a:buClr>
                <a:schemeClr val="accent1"/>
              </a:buClr>
              <a:buSzPts val="1800"/>
              <a:buNone/>
            </a:pPr>
            <a:r>
              <a:rPr lang="en-US" sz="2800" b="1">
                <a:solidFill>
                  <a:srgbClr val="0D0DBD"/>
                </a:solidFill>
              </a:rPr>
              <a:t>Solutions!</a:t>
            </a:r>
            <a:endParaRPr/>
          </a:p>
        </p:txBody>
      </p:sp>
      <p:sp>
        <p:nvSpPr>
          <p:cNvPr id="3208" name="Google Shape;3208;p65"/>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42</a:t>
            </a:fld>
            <a:endParaRPr/>
          </a:p>
        </p:txBody>
      </p:sp>
      <p:pic>
        <p:nvPicPr>
          <p:cNvPr id="3209" name="Google Shape;3209;p65"/>
          <p:cNvPicPr preferRelativeResize="0"/>
          <p:nvPr/>
        </p:nvPicPr>
        <p:blipFill rotWithShape="1">
          <a:blip r:embed="rId3">
            <a:alphaModFix/>
          </a:blip>
          <a:srcRect l="3871" t="75926" r="22459" b="5570"/>
          <a:stretch/>
        </p:blipFill>
        <p:spPr>
          <a:xfrm>
            <a:off x="369055" y="2384337"/>
            <a:ext cx="8660348" cy="1222972"/>
          </a:xfrm>
          <a:prstGeom prst="rect">
            <a:avLst/>
          </a:prstGeom>
          <a:noFill/>
          <a:ln>
            <a:noFill/>
          </a:ln>
        </p:spPr>
      </p:pic>
      <p:sp>
        <p:nvSpPr>
          <p:cNvPr id="3210" name="Google Shape;3210;p65"/>
          <p:cNvSpPr txBox="1"/>
          <p:nvPr/>
        </p:nvSpPr>
        <p:spPr>
          <a:xfrm>
            <a:off x="481263" y="3874168"/>
            <a:ext cx="202130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Big Bird</a:t>
            </a:r>
            <a:endParaRPr/>
          </a:p>
        </p:txBody>
      </p:sp>
      <p:sp>
        <p:nvSpPr>
          <p:cNvPr id="3211" name="Google Shape;3211;p65"/>
          <p:cNvSpPr txBox="1"/>
          <p:nvPr/>
        </p:nvSpPr>
        <p:spPr>
          <a:xfrm>
            <a:off x="2678669" y="3852805"/>
            <a:ext cx="202130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High Chair</a:t>
            </a:r>
            <a:endParaRPr/>
          </a:p>
        </p:txBody>
      </p:sp>
      <p:sp>
        <p:nvSpPr>
          <p:cNvPr id="3212" name="Google Shape;3212;p65"/>
          <p:cNvSpPr txBox="1"/>
          <p:nvPr/>
        </p:nvSpPr>
        <p:spPr>
          <a:xfrm>
            <a:off x="4644192" y="3788455"/>
            <a:ext cx="202130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Ice Cube</a:t>
            </a:r>
            <a:endParaRPr/>
          </a:p>
        </p:txBody>
      </p:sp>
      <p:sp>
        <p:nvSpPr>
          <p:cNvPr id="3213" name="Google Shape;3213;p65"/>
          <p:cNvSpPr txBox="1"/>
          <p:nvPr/>
        </p:nvSpPr>
        <p:spPr>
          <a:xfrm>
            <a:off x="6841598" y="3720503"/>
            <a:ext cx="202130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Foreign Language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0"/>
                                        </p:tgtEl>
                                        <p:attrNameLst>
                                          <p:attrName>style.visibility</p:attrName>
                                        </p:attrNameLst>
                                      </p:cBhvr>
                                      <p:to>
                                        <p:strVal val="visible"/>
                                      </p:to>
                                    </p:set>
                                    <p:animEffect transition="in" filter="fade">
                                      <p:cBhvr>
                                        <p:cTn id="7" dur="1000"/>
                                        <p:tgtEl>
                                          <p:spTgt spid="3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1"/>
                                        </p:tgtEl>
                                        <p:attrNameLst>
                                          <p:attrName>style.visibility</p:attrName>
                                        </p:attrNameLst>
                                      </p:cBhvr>
                                      <p:to>
                                        <p:strVal val="visible"/>
                                      </p:to>
                                    </p:set>
                                    <p:animEffect transition="in" filter="fade">
                                      <p:cBhvr>
                                        <p:cTn id="12" dur="1000"/>
                                        <p:tgtEl>
                                          <p:spTgt spid="32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12">
                                            <p:txEl>
                                              <p:pRg st="0" end="0"/>
                                            </p:txEl>
                                          </p:spTgt>
                                        </p:tgtEl>
                                        <p:attrNameLst>
                                          <p:attrName>style.visibility</p:attrName>
                                        </p:attrNameLst>
                                      </p:cBhvr>
                                      <p:to>
                                        <p:strVal val="visible"/>
                                      </p:to>
                                    </p:set>
                                    <p:animEffect transition="in" filter="fade">
                                      <p:cBhvr>
                                        <p:cTn id="17" dur="1000"/>
                                        <p:tgtEl>
                                          <p:spTgt spid="32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13"/>
                                        </p:tgtEl>
                                        <p:attrNameLst>
                                          <p:attrName>style.visibility</p:attrName>
                                        </p:attrNameLst>
                                      </p:cBhvr>
                                      <p:to>
                                        <p:strVal val="visible"/>
                                      </p:to>
                                    </p:set>
                                    <p:animEffect transition="in" filter="fade">
                                      <p:cBhvr>
                                        <p:cTn id="22" dur="1000"/>
                                        <p:tgtEl>
                                          <p:spTgt spid="3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17"/>
        <p:cNvGrpSpPr/>
        <p:nvPr/>
      </p:nvGrpSpPr>
      <p:grpSpPr>
        <a:xfrm>
          <a:off x="0" y="0"/>
          <a:ext cx="0" cy="0"/>
          <a:chOff x="0" y="0"/>
          <a:chExt cx="0" cy="0"/>
        </a:xfrm>
      </p:grpSpPr>
      <p:sp>
        <p:nvSpPr>
          <p:cNvPr id="3218" name="Google Shape;3218;p66"/>
          <p:cNvSpPr txBox="1">
            <a:spLocks noGrp="1"/>
          </p:cNvSpPr>
          <p:nvPr>
            <p:ph type="ctrTitle"/>
          </p:nvPr>
        </p:nvSpPr>
        <p:spPr>
          <a:xfrm>
            <a:off x="1585825" y="2568800"/>
            <a:ext cx="4646100" cy="6309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b" anchorCtr="0">
            <a:noAutofit/>
          </a:bodyPr>
          <a:lstStyle/>
          <a:p>
            <a:pPr marL="0" lvl="0" indent="0" algn="l" rtl="0">
              <a:lnSpc>
                <a:spcPct val="90000"/>
              </a:lnSpc>
              <a:spcBef>
                <a:spcPts val="0"/>
              </a:spcBef>
              <a:spcAft>
                <a:spcPts val="0"/>
              </a:spcAft>
              <a:buSzPts val="4800"/>
              <a:buNone/>
            </a:pPr>
            <a:r>
              <a:rPr lang="en-US"/>
              <a:t>Meeting Sector Entrepreneurs</a:t>
            </a:r>
            <a:endParaRPr/>
          </a:p>
        </p:txBody>
      </p:sp>
      <p:sp>
        <p:nvSpPr>
          <p:cNvPr id="3219" name="Google Shape;3219;p66"/>
          <p:cNvSpPr txBox="1"/>
          <p:nvPr/>
        </p:nvSpPr>
        <p:spPr>
          <a:xfrm>
            <a:off x="0" y="1925150"/>
            <a:ext cx="1246500" cy="1287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1" i="0" u="none" strike="noStrike" cap="none">
                <a:solidFill>
                  <a:schemeClr val="accent4"/>
                </a:solidFill>
                <a:latin typeface="Arial"/>
                <a:ea typeface="Arial"/>
                <a:cs typeface="Arial"/>
                <a:sym typeface="Arial"/>
              </a:rPr>
              <a:t>4</a:t>
            </a:r>
            <a:endParaRPr sz="7200" b="1" i="0" u="none" strike="noStrike" cap="none">
              <a:solidFill>
                <a:schemeClr val="accent4"/>
              </a:solidFill>
              <a:latin typeface="Arial"/>
              <a:ea typeface="Arial"/>
              <a:cs typeface="Arial"/>
              <a:sym typeface="Arial"/>
            </a:endParaRPr>
          </a:p>
        </p:txBody>
      </p:sp>
      <p:sp>
        <p:nvSpPr>
          <p:cNvPr id="3220" name="Google Shape;3220;p66"/>
          <p:cNvSpPr txBox="1"/>
          <p:nvPr/>
        </p:nvSpPr>
        <p:spPr>
          <a:xfrm>
            <a:off x="139692" y="1861050"/>
            <a:ext cx="1446133" cy="3849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800"/>
              </a:spcAft>
              <a:buClr>
                <a:schemeClr val="accent4"/>
              </a:buClr>
              <a:buSzPts val="2400"/>
              <a:buFont typeface="Arial"/>
              <a:buNone/>
            </a:pPr>
            <a:r>
              <a:rPr lang="en-US" sz="2400" b="1" i="0" u="none" strike="noStrike" cap="none">
                <a:solidFill>
                  <a:schemeClr val="accent4"/>
                </a:solidFill>
                <a:latin typeface="Arial"/>
                <a:ea typeface="Arial"/>
                <a:cs typeface="Arial"/>
                <a:sym typeface="Arial"/>
              </a:rPr>
              <a:t>Module</a:t>
            </a:r>
            <a:endParaRPr sz="2400" b="1" i="0" u="none" strike="noStrike" cap="none">
              <a:solidFill>
                <a:schemeClr val="accent4"/>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224"/>
        <p:cNvGrpSpPr/>
        <p:nvPr/>
      </p:nvGrpSpPr>
      <p:grpSpPr>
        <a:xfrm>
          <a:off x="0" y="0"/>
          <a:ext cx="0" cy="0"/>
          <a:chOff x="0" y="0"/>
          <a:chExt cx="0" cy="0"/>
        </a:xfrm>
      </p:grpSpPr>
      <p:sp>
        <p:nvSpPr>
          <p:cNvPr id="3225" name="Google Shape;3225;p67"/>
          <p:cNvSpPr txBox="1">
            <a:spLocks noGrp="1"/>
          </p:cNvSpPr>
          <p:nvPr>
            <p:ph type="title" idx="4294967295"/>
          </p:nvPr>
        </p:nvSpPr>
        <p:spPr>
          <a:xfrm>
            <a:off x="679819" y="1303200"/>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400"/>
              <a:buFont typeface="Arial"/>
              <a:buNone/>
            </a:pPr>
            <a:r>
              <a:rPr lang="en-US" sz="4000">
                <a:solidFill>
                  <a:schemeClr val="dk1"/>
                </a:solidFill>
              </a:rPr>
              <a:t>Sector Entrepreneurs </a:t>
            </a:r>
            <a:br>
              <a:rPr lang="en-US" sz="4000">
                <a:solidFill>
                  <a:schemeClr val="dk1"/>
                </a:solidFill>
              </a:rPr>
            </a:br>
            <a:r>
              <a:rPr lang="en-US" sz="2400">
                <a:solidFill>
                  <a:srgbClr val="13191A"/>
                </a:solidFill>
              </a:rPr>
              <a:t>** EDIT THIS SLIDE, ADD THE SECTOR PARTNER DETAILS. **</a:t>
            </a:r>
            <a:br>
              <a:rPr lang="en-US" sz="1200"/>
            </a:br>
            <a:endParaRPr sz="4000">
              <a:solidFill>
                <a:schemeClr val="dk1"/>
              </a:solidFill>
            </a:endParaRPr>
          </a:p>
        </p:txBody>
      </p:sp>
      <p:sp>
        <p:nvSpPr>
          <p:cNvPr id="3226" name="Google Shape;3226;p67"/>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500"/>
              <a:buFont typeface="Arial"/>
              <a:buNone/>
            </a:pPr>
            <a:fld id="{00000000-1234-1234-1234-123412341234}" type="slidenum">
              <a:rPr lang="en-US" sz="1500" b="0" i="0" u="none" strike="noStrike" cap="none">
                <a:solidFill>
                  <a:srgbClr val="FFFFFF"/>
                </a:solidFill>
                <a:latin typeface="Arial"/>
                <a:ea typeface="Arial"/>
                <a:cs typeface="Arial"/>
                <a:sym typeface="Arial"/>
              </a:rPr>
              <a:t>44</a:t>
            </a:fld>
            <a:endParaRPr sz="1500" b="0" i="0" u="none" strike="noStrike" cap="none">
              <a:solidFill>
                <a:srgbClr val="FFFFFF"/>
              </a:solidFill>
              <a:latin typeface="Arial"/>
              <a:ea typeface="Arial"/>
              <a:cs typeface="Arial"/>
              <a:sym typeface="Arial"/>
            </a:endParaRPr>
          </a:p>
        </p:txBody>
      </p:sp>
      <p:pic>
        <p:nvPicPr>
          <p:cNvPr id="3227" name="Google Shape;3227;p67"/>
          <p:cNvPicPr preferRelativeResize="0"/>
          <p:nvPr/>
        </p:nvPicPr>
        <p:blipFill rotWithShape="1">
          <a:blip r:embed="rId3">
            <a:alphaModFix/>
          </a:blip>
          <a:srcRect l="19633" t="9820" b="9811"/>
          <a:stretch/>
        </p:blipFill>
        <p:spPr>
          <a:xfrm>
            <a:off x="702900" y="1836175"/>
            <a:ext cx="1413300" cy="1413300"/>
          </a:xfrm>
          <a:prstGeom prst="ellipse">
            <a:avLst/>
          </a:prstGeom>
          <a:noFill/>
          <a:ln>
            <a:noFill/>
          </a:ln>
        </p:spPr>
      </p:pic>
      <p:sp>
        <p:nvSpPr>
          <p:cNvPr id="3228" name="Google Shape;3228;p67"/>
          <p:cNvSpPr txBox="1"/>
          <p:nvPr/>
        </p:nvSpPr>
        <p:spPr>
          <a:xfrm>
            <a:off x="707669" y="3372825"/>
            <a:ext cx="1413300" cy="696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26303D"/>
                </a:solidFill>
                <a:latin typeface="Arial"/>
                <a:ea typeface="Arial"/>
                <a:cs typeface="Arial"/>
                <a:sym typeface="Arial"/>
              </a:rPr>
              <a:t>Imani Jackson</a:t>
            </a:r>
            <a:br>
              <a:rPr lang="en-US" sz="1400" b="0" i="0" u="none" strike="noStrike" cap="none">
                <a:solidFill>
                  <a:srgbClr val="26303D"/>
                </a:solidFill>
                <a:latin typeface="Arial"/>
                <a:ea typeface="Arial"/>
                <a:cs typeface="Arial"/>
                <a:sym typeface="Arial"/>
              </a:rPr>
            </a:br>
            <a:r>
              <a:rPr lang="en-US" sz="800" b="0" i="0" u="none" strike="noStrike" cap="none">
                <a:solidFill>
                  <a:srgbClr val="26303D"/>
                </a:solidFill>
                <a:latin typeface="Arial"/>
                <a:ea typeface="Arial"/>
                <a:cs typeface="Arial"/>
                <a:sym typeface="Arial"/>
              </a:rPr>
              <a:t>JOB TITLE</a:t>
            </a:r>
            <a:endParaRPr sz="800" b="0" i="0" u="none" strike="noStrike" cap="none">
              <a:solidFill>
                <a:srgbClr val="26303D"/>
              </a:solidFill>
              <a:latin typeface="Arial"/>
              <a:ea typeface="Arial"/>
              <a:cs typeface="Arial"/>
              <a:sym typeface="Arial"/>
            </a:endParaRPr>
          </a:p>
          <a:p>
            <a:pPr marL="0" marR="0" lvl="0" indent="0" algn="ctr" rtl="0">
              <a:lnSpc>
                <a:spcPct val="100000"/>
              </a:lnSpc>
              <a:spcBef>
                <a:spcPts val="400"/>
              </a:spcBef>
              <a:spcAft>
                <a:spcPts val="0"/>
              </a:spcAft>
              <a:buClr>
                <a:srgbClr val="000000"/>
              </a:buClr>
              <a:buSzPts val="900"/>
              <a:buFont typeface="Arial"/>
              <a:buNone/>
            </a:pPr>
            <a:r>
              <a:rPr lang="en-US" sz="900" b="0" i="0" u="none" strike="noStrike" cap="none">
                <a:solidFill>
                  <a:srgbClr val="26303D"/>
                </a:solidFill>
                <a:latin typeface="Arial"/>
                <a:ea typeface="Arial"/>
                <a:cs typeface="Arial"/>
                <a:sym typeface="Arial"/>
              </a:rPr>
              <a:t>Blue is the colour of the clear sky and the deep sea</a:t>
            </a:r>
            <a:endParaRPr sz="1400" b="0" i="0" u="none" strike="noStrike" cap="none">
              <a:solidFill>
                <a:srgbClr val="26303D"/>
              </a:solidFill>
              <a:latin typeface="Arial"/>
              <a:ea typeface="Arial"/>
              <a:cs typeface="Arial"/>
              <a:sym typeface="Arial"/>
            </a:endParaRPr>
          </a:p>
          <a:p>
            <a:pPr marL="0" marR="0" lvl="0" indent="0" algn="ctr" rtl="0">
              <a:lnSpc>
                <a:spcPct val="100000"/>
              </a:lnSpc>
              <a:spcBef>
                <a:spcPts val="400"/>
              </a:spcBef>
              <a:spcAft>
                <a:spcPts val="400"/>
              </a:spcAft>
              <a:buClr>
                <a:srgbClr val="000000"/>
              </a:buClr>
              <a:buSzPts val="1400"/>
              <a:buFont typeface="Arial"/>
              <a:buNone/>
            </a:pPr>
            <a:endParaRPr sz="1400" b="0" i="0" u="none" strike="noStrike" cap="none">
              <a:solidFill>
                <a:srgbClr val="26303D"/>
              </a:solidFill>
              <a:latin typeface="Arial"/>
              <a:ea typeface="Arial"/>
              <a:cs typeface="Arial"/>
              <a:sym typeface="Arial"/>
            </a:endParaRPr>
          </a:p>
        </p:txBody>
      </p:sp>
      <p:pic>
        <p:nvPicPr>
          <p:cNvPr id="3229" name="Google Shape;3229;p67"/>
          <p:cNvPicPr preferRelativeResize="0"/>
          <p:nvPr/>
        </p:nvPicPr>
        <p:blipFill rotWithShape="1">
          <a:blip r:embed="rId4">
            <a:alphaModFix/>
          </a:blip>
          <a:srcRect/>
          <a:stretch/>
        </p:blipFill>
        <p:spPr>
          <a:xfrm>
            <a:off x="2581906" y="1836175"/>
            <a:ext cx="1413300" cy="1413300"/>
          </a:xfrm>
          <a:prstGeom prst="ellipse">
            <a:avLst/>
          </a:prstGeom>
          <a:noFill/>
          <a:ln>
            <a:noFill/>
          </a:ln>
        </p:spPr>
      </p:pic>
      <p:sp>
        <p:nvSpPr>
          <p:cNvPr id="3230" name="Google Shape;3230;p67"/>
          <p:cNvSpPr txBox="1"/>
          <p:nvPr/>
        </p:nvSpPr>
        <p:spPr>
          <a:xfrm>
            <a:off x="2586676" y="3372825"/>
            <a:ext cx="1413300" cy="696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26303D"/>
                </a:solidFill>
                <a:latin typeface="Arial"/>
                <a:ea typeface="Arial"/>
                <a:cs typeface="Arial"/>
                <a:sym typeface="Arial"/>
              </a:rPr>
              <a:t>Marcos Galán</a:t>
            </a:r>
            <a:br>
              <a:rPr lang="en-US" sz="1400" b="0" i="0" u="none" strike="noStrike" cap="none">
                <a:solidFill>
                  <a:srgbClr val="26303D"/>
                </a:solidFill>
                <a:latin typeface="Arial"/>
                <a:ea typeface="Arial"/>
                <a:cs typeface="Arial"/>
                <a:sym typeface="Arial"/>
              </a:rPr>
            </a:br>
            <a:r>
              <a:rPr lang="en-US" sz="800" b="0" i="0" u="none" strike="noStrike" cap="none">
                <a:solidFill>
                  <a:srgbClr val="26303D"/>
                </a:solidFill>
                <a:latin typeface="Arial"/>
                <a:ea typeface="Arial"/>
                <a:cs typeface="Arial"/>
                <a:sym typeface="Arial"/>
              </a:rPr>
              <a:t>JOB TITLE</a:t>
            </a:r>
            <a:endParaRPr sz="800" b="0" i="0" u="none" strike="noStrike" cap="none">
              <a:solidFill>
                <a:srgbClr val="26303D"/>
              </a:solidFill>
              <a:latin typeface="Arial"/>
              <a:ea typeface="Arial"/>
              <a:cs typeface="Arial"/>
              <a:sym typeface="Arial"/>
            </a:endParaRPr>
          </a:p>
          <a:p>
            <a:pPr marL="0" marR="0" lvl="0" indent="0" algn="ctr" rtl="0">
              <a:lnSpc>
                <a:spcPct val="100000"/>
              </a:lnSpc>
              <a:spcBef>
                <a:spcPts val="400"/>
              </a:spcBef>
              <a:spcAft>
                <a:spcPts val="0"/>
              </a:spcAft>
              <a:buClr>
                <a:srgbClr val="000000"/>
              </a:buClr>
              <a:buSzPts val="900"/>
              <a:buFont typeface="Arial"/>
              <a:buNone/>
            </a:pPr>
            <a:r>
              <a:rPr lang="en-US" sz="900" b="0" i="0" u="none" strike="noStrike" cap="none">
                <a:solidFill>
                  <a:srgbClr val="26303D"/>
                </a:solidFill>
                <a:latin typeface="Arial"/>
                <a:ea typeface="Arial"/>
                <a:cs typeface="Arial"/>
                <a:sym typeface="Arial"/>
              </a:rPr>
              <a:t>Blue is the colour of the clear sky and the deep sea</a:t>
            </a:r>
            <a:endParaRPr sz="1400" b="0" i="0" u="none" strike="noStrike" cap="none">
              <a:solidFill>
                <a:srgbClr val="26303D"/>
              </a:solidFill>
              <a:latin typeface="Arial"/>
              <a:ea typeface="Arial"/>
              <a:cs typeface="Arial"/>
              <a:sym typeface="Arial"/>
            </a:endParaRPr>
          </a:p>
          <a:p>
            <a:pPr marL="0" marR="0" lvl="0" indent="0" algn="ctr" rtl="0">
              <a:lnSpc>
                <a:spcPct val="100000"/>
              </a:lnSpc>
              <a:spcBef>
                <a:spcPts val="400"/>
              </a:spcBef>
              <a:spcAft>
                <a:spcPts val="400"/>
              </a:spcAft>
              <a:buClr>
                <a:srgbClr val="000000"/>
              </a:buClr>
              <a:buSzPts val="1400"/>
              <a:buFont typeface="Arial"/>
              <a:buNone/>
            </a:pPr>
            <a:endParaRPr sz="1400" b="0" i="0" u="none" strike="noStrike" cap="none">
              <a:solidFill>
                <a:srgbClr val="26303D"/>
              </a:solidFill>
              <a:latin typeface="Arial"/>
              <a:ea typeface="Arial"/>
              <a:cs typeface="Arial"/>
              <a:sym typeface="Arial"/>
            </a:endParaRPr>
          </a:p>
        </p:txBody>
      </p:sp>
      <p:pic>
        <p:nvPicPr>
          <p:cNvPr id="3231" name="Google Shape;3231;p67"/>
          <p:cNvPicPr preferRelativeResize="0"/>
          <p:nvPr/>
        </p:nvPicPr>
        <p:blipFill rotWithShape="1">
          <a:blip r:embed="rId5">
            <a:alphaModFix/>
          </a:blip>
          <a:srcRect l="47271" t="22330" b="24939"/>
          <a:stretch/>
        </p:blipFill>
        <p:spPr>
          <a:xfrm>
            <a:off x="4460913" y="1836175"/>
            <a:ext cx="1413300" cy="1413300"/>
          </a:xfrm>
          <a:prstGeom prst="ellipse">
            <a:avLst/>
          </a:prstGeom>
          <a:noFill/>
          <a:ln>
            <a:noFill/>
          </a:ln>
        </p:spPr>
      </p:pic>
      <p:sp>
        <p:nvSpPr>
          <p:cNvPr id="3232" name="Google Shape;3232;p67"/>
          <p:cNvSpPr txBox="1"/>
          <p:nvPr/>
        </p:nvSpPr>
        <p:spPr>
          <a:xfrm>
            <a:off x="4465682" y="3372825"/>
            <a:ext cx="1413300" cy="696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26303D"/>
                </a:solidFill>
                <a:latin typeface="Arial"/>
                <a:ea typeface="Arial"/>
                <a:cs typeface="Arial"/>
                <a:sym typeface="Arial"/>
              </a:rPr>
              <a:t>Ixchel Valdía</a:t>
            </a:r>
            <a:br>
              <a:rPr lang="en-US" sz="1400" b="0" i="0" u="none" strike="noStrike" cap="none">
                <a:solidFill>
                  <a:srgbClr val="26303D"/>
                </a:solidFill>
                <a:latin typeface="Arial"/>
                <a:ea typeface="Arial"/>
                <a:cs typeface="Arial"/>
                <a:sym typeface="Arial"/>
              </a:rPr>
            </a:br>
            <a:r>
              <a:rPr lang="en-US" sz="800" b="0" i="0" u="none" strike="noStrike" cap="none">
                <a:solidFill>
                  <a:srgbClr val="26303D"/>
                </a:solidFill>
                <a:latin typeface="Arial"/>
                <a:ea typeface="Arial"/>
                <a:cs typeface="Arial"/>
                <a:sym typeface="Arial"/>
              </a:rPr>
              <a:t>JOB TITLE</a:t>
            </a:r>
            <a:endParaRPr sz="800" b="0" i="0" u="none" strike="noStrike" cap="none">
              <a:solidFill>
                <a:srgbClr val="26303D"/>
              </a:solidFill>
              <a:latin typeface="Arial"/>
              <a:ea typeface="Arial"/>
              <a:cs typeface="Arial"/>
              <a:sym typeface="Arial"/>
            </a:endParaRPr>
          </a:p>
          <a:p>
            <a:pPr marL="0" marR="0" lvl="0" indent="0" algn="ctr" rtl="0">
              <a:lnSpc>
                <a:spcPct val="100000"/>
              </a:lnSpc>
              <a:spcBef>
                <a:spcPts val="400"/>
              </a:spcBef>
              <a:spcAft>
                <a:spcPts val="0"/>
              </a:spcAft>
              <a:buClr>
                <a:srgbClr val="000000"/>
              </a:buClr>
              <a:buSzPts val="900"/>
              <a:buFont typeface="Arial"/>
              <a:buNone/>
            </a:pPr>
            <a:r>
              <a:rPr lang="en-US" sz="900" b="0" i="0" u="none" strike="noStrike" cap="none">
                <a:solidFill>
                  <a:srgbClr val="26303D"/>
                </a:solidFill>
                <a:latin typeface="Arial"/>
                <a:ea typeface="Arial"/>
                <a:cs typeface="Arial"/>
                <a:sym typeface="Arial"/>
              </a:rPr>
              <a:t>Blue is the colour of the clear sky and the deep sea</a:t>
            </a:r>
            <a:endParaRPr sz="1400" b="0" i="0" u="none" strike="noStrike" cap="none">
              <a:solidFill>
                <a:srgbClr val="26303D"/>
              </a:solidFill>
              <a:latin typeface="Arial"/>
              <a:ea typeface="Arial"/>
              <a:cs typeface="Arial"/>
              <a:sym typeface="Arial"/>
            </a:endParaRPr>
          </a:p>
          <a:p>
            <a:pPr marL="0" marR="0" lvl="0" indent="0" algn="ctr" rtl="0">
              <a:lnSpc>
                <a:spcPct val="100000"/>
              </a:lnSpc>
              <a:spcBef>
                <a:spcPts val="400"/>
              </a:spcBef>
              <a:spcAft>
                <a:spcPts val="400"/>
              </a:spcAft>
              <a:buClr>
                <a:srgbClr val="000000"/>
              </a:buClr>
              <a:buSzPts val="1400"/>
              <a:buFont typeface="Arial"/>
              <a:buNone/>
            </a:pPr>
            <a:endParaRPr sz="1400" b="0" i="0" u="none" strike="noStrike" cap="none">
              <a:solidFill>
                <a:srgbClr val="26303D"/>
              </a:solidFill>
              <a:latin typeface="Arial"/>
              <a:ea typeface="Arial"/>
              <a:cs typeface="Arial"/>
              <a:sym typeface="Arial"/>
            </a:endParaRPr>
          </a:p>
        </p:txBody>
      </p:sp>
      <p:pic>
        <p:nvPicPr>
          <p:cNvPr id="3233" name="Google Shape;3233;p67"/>
          <p:cNvPicPr preferRelativeResize="0"/>
          <p:nvPr/>
        </p:nvPicPr>
        <p:blipFill rotWithShape="1">
          <a:blip r:embed="rId6">
            <a:alphaModFix/>
          </a:blip>
          <a:srcRect t="3926" b="29406"/>
          <a:stretch/>
        </p:blipFill>
        <p:spPr>
          <a:xfrm>
            <a:off x="6339919" y="1836175"/>
            <a:ext cx="1413300" cy="1413300"/>
          </a:xfrm>
          <a:prstGeom prst="ellipse">
            <a:avLst/>
          </a:prstGeom>
          <a:noFill/>
          <a:ln>
            <a:noFill/>
          </a:ln>
        </p:spPr>
      </p:pic>
      <p:sp>
        <p:nvSpPr>
          <p:cNvPr id="3234" name="Google Shape;3234;p67"/>
          <p:cNvSpPr txBox="1"/>
          <p:nvPr/>
        </p:nvSpPr>
        <p:spPr>
          <a:xfrm>
            <a:off x="6344688" y="3372825"/>
            <a:ext cx="1413300" cy="696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26303D"/>
                </a:solidFill>
                <a:latin typeface="Arial"/>
                <a:ea typeface="Arial"/>
                <a:cs typeface="Arial"/>
                <a:sym typeface="Arial"/>
              </a:rPr>
              <a:t>Nils Årud</a:t>
            </a:r>
            <a:br>
              <a:rPr lang="en-US" sz="1400" b="0" i="0" u="none" strike="noStrike" cap="none">
                <a:solidFill>
                  <a:srgbClr val="26303D"/>
                </a:solidFill>
                <a:latin typeface="Arial"/>
                <a:ea typeface="Arial"/>
                <a:cs typeface="Arial"/>
                <a:sym typeface="Arial"/>
              </a:rPr>
            </a:br>
            <a:r>
              <a:rPr lang="en-US" sz="800" b="0" i="0" u="none" strike="noStrike" cap="none">
                <a:solidFill>
                  <a:srgbClr val="26303D"/>
                </a:solidFill>
                <a:latin typeface="Arial"/>
                <a:ea typeface="Arial"/>
                <a:cs typeface="Arial"/>
                <a:sym typeface="Arial"/>
              </a:rPr>
              <a:t>JOB TITLE</a:t>
            </a:r>
            <a:endParaRPr sz="800" b="0" i="0" u="none" strike="noStrike" cap="none">
              <a:solidFill>
                <a:srgbClr val="26303D"/>
              </a:solidFill>
              <a:latin typeface="Arial"/>
              <a:ea typeface="Arial"/>
              <a:cs typeface="Arial"/>
              <a:sym typeface="Arial"/>
            </a:endParaRPr>
          </a:p>
          <a:p>
            <a:pPr marL="0" marR="0" lvl="0" indent="0" algn="ctr" rtl="0">
              <a:lnSpc>
                <a:spcPct val="100000"/>
              </a:lnSpc>
              <a:spcBef>
                <a:spcPts val="400"/>
              </a:spcBef>
              <a:spcAft>
                <a:spcPts val="0"/>
              </a:spcAft>
              <a:buClr>
                <a:srgbClr val="000000"/>
              </a:buClr>
              <a:buSzPts val="900"/>
              <a:buFont typeface="Arial"/>
              <a:buNone/>
            </a:pPr>
            <a:r>
              <a:rPr lang="en-US" sz="900" b="0" i="0" u="none" strike="noStrike" cap="none">
                <a:solidFill>
                  <a:srgbClr val="26303D"/>
                </a:solidFill>
                <a:latin typeface="Arial"/>
                <a:ea typeface="Arial"/>
                <a:cs typeface="Arial"/>
                <a:sym typeface="Arial"/>
              </a:rPr>
              <a:t>Blue is the colour of the clear sky and the deep sea</a:t>
            </a:r>
            <a:endParaRPr sz="1400" b="0" i="0" u="none" strike="noStrike" cap="none">
              <a:solidFill>
                <a:srgbClr val="26303D"/>
              </a:solidFill>
              <a:latin typeface="Arial"/>
              <a:ea typeface="Arial"/>
              <a:cs typeface="Arial"/>
              <a:sym typeface="Arial"/>
            </a:endParaRPr>
          </a:p>
          <a:p>
            <a:pPr marL="0" marR="0" lvl="0" indent="0" algn="ctr" rtl="0">
              <a:lnSpc>
                <a:spcPct val="100000"/>
              </a:lnSpc>
              <a:spcBef>
                <a:spcPts val="400"/>
              </a:spcBef>
              <a:spcAft>
                <a:spcPts val="400"/>
              </a:spcAft>
              <a:buClr>
                <a:srgbClr val="000000"/>
              </a:buClr>
              <a:buSzPts val="1400"/>
              <a:buFont typeface="Arial"/>
              <a:buNone/>
            </a:pPr>
            <a:endParaRPr sz="1400" b="0" i="0" u="none" strike="noStrike" cap="none">
              <a:solidFill>
                <a:srgbClr val="26303D"/>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38"/>
        <p:cNvGrpSpPr/>
        <p:nvPr/>
      </p:nvGrpSpPr>
      <p:grpSpPr>
        <a:xfrm>
          <a:off x="0" y="0"/>
          <a:ext cx="0" cy="0"/>
          <a:chOff x="0" y="0"/>
          <a:chExt cx="0" cy="0"/>
        </a:xfrm>
      </p:grpSpPr>
      <p:sp>
        <p:nvSpPr>
          <p:cNvPr id="3239" name="Google Shape;3239;p68"/>
          <p:cNvSpPr txBox="1">
            <a:spLocks noGrp="1"/>
          </p:cNvSpPr>
          <p:nvPr>
            <p:ph type="ctrTitle"/>
          </p:nvPr>
        </p:nvSpPr>
        <p:spPr>
          <a:xfrm>
            <a:off x="1585825" y="2850825"/>
            <a:ext cx="4646100" cy="6309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b" anchorCtr="0">
            <a:noAutofit/>
          </a:bodyPr>
          <a:lstStyle/>
          <a:p>
            <a:pPr marL="0" lvl="0" indent="0" algn="l" rtl="0">
              <a:lnSpc>
                <a:spcPct val="90000"/>
              </a:lnSpc>
              <a:spcBef>
                <a:spcPts val="0"/>
              </a:spcBef>
              <a:spcAft>
                <a:spcPts val="0"/>
              </a:spcAft>
              <a:buSzPts val="4800"/>
              <a:buNone/>
            </a:pPr>
            <a:r>
              <a:rPr lang="en-US"/>
              <a:t>Reflect and Connect –</a:t>
            </a:r>
            <a:br>
              <a:rPr lang="en-US"/>
            </a:br>
            <a:r>
              <a:rPr lang="en-US"/>
              <a:t>Me as an Entrepreneur</a:t>
            </a:r>
            <a:endParaRPr/>
          </a:p>
        </p:txBody>
      </p:sp>
      <p:sp>
        <p:nvSpPr>
          <p:cNvPr id="3240" name="Google Shape;3240;p68"/>
          <p:cNvSpPr txBox="1"/>
          <p:nvPr/>
        </p:nvSpPr>
        <p:spPr>
          <a:xfrm>
            <a:off x="0" y="1925150"/>
            <a:ext cx="1246500" cy="1287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1" i="0" u="none" strike="noStrike" cap="none">
                <a:solidFill>
                  <a:schemeClr val="accent4"/>
                </a:solidFill>
                <a:latin typeface="Arial"/>
                <a:ea typeface="Arial"/>
                <a:cs typeface="Arial"/>
                <a:sym typeface="Arial"/>
              </a:rPr>
              <a:t>5</a:t>
            </a:r>
            <a:endParaRPr sz="7200" b="1" i="0" u="none" strike="noStrike" cap="none">
              <a:solidFill>
                <a:schemeClr val="accent4"/>
              </a:solidFill>
              <a:latin typeface="Arial"/>
              <a:ea typeface="Arial"/>
              <a:cs typeface="Arial"/>
              <a:sym typeface="Arial"/>
            </a:endParaRPr>
          </a:p>
        </p:txBody>
      </p:sp>
      <p:sp>
        <p:nvSpPr>
          <p:cNvPr id="3241" name="Google Shape;3241;p68"/>
          <p:cNvSpPr txBox="1"/>
          <p:nvPr/>
        </p:nvSpPr>
        <p:spPr>
          <a:xfrm>
            <a:off x="139692" y="1861050"/>
            <a:ext cx="1446133" cy="3849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800"/>
              </a:spcAft>
              <a:buClr>
                <a:schemeClr val="accent4"/>
              </a:buClr>
              <a:buSzPts val="2400"/>
              <a:buFont typeface="Arial"/>
              <a:buNone/>
            </a:pPr>
            <a:r>
              <a:rPr lang="en-US" sz="2400" b="1" i="0" u="none" strike="noStrike" cap="none">
                <a:solidFill>
                  <a:schemeClr val="accent4"/>
                </a:solidFill>
                <a:latin typeface="Arial"/>
                <a:ea typeface="Arial"/>
                <a:cs typeface="Arial"/>
                <a:sym typeface="Arial"/>
              </a:rPr>
              <a:t>Module</a:t>
            </a:r>
            <a:endParaRPr sz="2400" b="1" i="0" u="none" strike="noStrike" cap="none">
              <a:solidFill>
                <a:schemeClr val="accent4"/>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3245"/>
        <p:cNvGrpSpPr/>
        <p:nvPr/>
      </p:nvGrpSpPr>
      <p:grpSpPr>
        <a:xfrm>
          <a:off x="0" y="0"/>
          <a:ext cx="0" cy="0"/>
          <a:chOff x="0" y="0"/>
          <a:chExt cx="0" cy="0"/>
        </a:xfrm>
      </p:grpSpPr>
      <p:sp>
        <p:nvSpPr>
          <p:cNvPr id="3246" name="Google Shape;3246;p69"/>
          <p:cNvSpPr txBox="1">
            <a:spLocks noGrp="1"/>
          </p:cNvSpPr>
          <p:nvPr>
            <p:ph type="body" idx="1"/>
          </p:nvPr>
        </p:nvSpPr>
        <p:spPr>
          <a:xfrm>
            <a:off x="162572" y="282411"/>
            <a:ext cx="8413392" cy="334800"/>
          </a:xfrm>
          <a:prstGeom prst="rect">
            <a:avLst/>
          </a:prstGeom>
          <a:noFill/>
          <a:ln>
            <a:noFill/>
          </a:ln>
        </p:spPr>
        <p:txBody>
          <a:bodyPr spcFirstLastPara="1" wrap="square" lIns="0" tIns="0" rIns="0" bIns="0" anchor="t" anchorCtr="0">
            <a:noAutofit/>
          </a:bodyPr>
          <a:lstStyle/>
          <a:p>
            <a:pPr marL="457200" lvl="0" indent="-228600" algn="l" rtl="0">
              <a:lnSpc>
                <a:spcPct val="115000"/>
              </a:lnSpc>
              <a:spcBef>
                <a:spcPts val="0"/>
              </a:spcBef>
              <a:spcAft>
                <a:spcPts val="800"/>
              </a:spcAft>
              <a:buSzPts val="1800"/>
              <a:buNone/>
            </a:pPr>
            <a:r>
              <a:rPr lang="en-US" sz="2700" b="1"/>
              <a:t>Successful Entrepreneurship in Plain English</a:t>
            </a:r>
            <a:endParaRPr sz="2700"/>
          </a:p>
        </p:txBody>
      </p:sp>
      <p:sp>
        <p:nvSpPr>
          <p:cNvPr id="3247" name="Google Shape;3247;p69"/>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46</a:t>
            </a:fld>
            <a:endParaRPr/>
          </a:p>
        </p:txBody>
      </p:sp>
      <p:pic>
        <p:nvPicPr>
          <p:cNvPr id="3248" name="Google Shape;3248;p69" title="Successful entrepreneurship characteristics in Plain English"/>
          <p:cNvPicPr preferRelativeResize="0"/>
          <p:nvPr/>
        </p:nvPicPr>
        <p:blipFill rotWithShape="1">
          <a:blip r:embed="rId3">
            <a:alphaModFix/>
          </a:blip>
          <a:srcRect/>
          <a:stretch/>
        </p:blipFill>
        <p:spPr>
          <a:xfrm>
            <a:off x="1385454" y="1029241"/>
            <a:ext cx="6782032" cy="38318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48"/>
                                        </p:tgtEl>
                                        <p:attrNameLst>
                                          <p:attrName>style.visibility</p:attrName>
                                        </p:attrNameLst>
                                      </p:cBhvr>
                                      <p:to>
                                        <p:strVal val="visible"/>
                                      </p:to>
                                    </p:set>
                                    <p:animEffect transition="in" filter="fade">
                                      <p:cBhvr>
                                        <p:cTn id="7" dur="1"/>
                                        <p:tgtEl>
                                          <p:spTgt spid="3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253"/>
        <p:cNvGrpSpPr/>
        <p:nvPr/>
      </p:nvGrpSpPr>
      <p:grpSpPr>
        <a:xfrm>
          <a:off x="0" y="0"/>
          <a:ext cx="0" cy="0"/>
          <a:chOff x="0" y="0"/>
          <a:chExt cx="0" cy="0"/>
        </a:xfrm>
      </p:grpSpPr>
      <p:sp>
        <p:nvSpPr>
          <p:cNvPr id="3254" name="Google Shape;3254;p70"/>
          <p:cNvSpPr txBox="1">
            <a:spLocks noGrp="1"/>
          </p:cNvSpPr>
          <p:nvPr>
            <p:ph type="title"/>
          </p:nvPr>
        </p:nvSpPr>
        <p:spPr>
          <a:xfrm>
            <a:off x="702900" y="958848"/>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3200"/>
              <a:t>Sector Partner Entrepreneur</a:t>
            </a:r>
            <a:br>
              <a:rPr lang="en-US" sz="3200"/>
            </a:br>
            <a:r>
              <a:rPr lang="en-US" sz="3200"/>
              <a:t> – Venture Description</a:t>
            </a:r>
            <a:endParaRPr sz="3200" b="1"/>
          </a:p>
        </p:txBody>
      </p:sp>
      <p:sp>
        <p:nvSpPr>
          <p:cNvPr id="3255" name="Google Shape;3255;p70"/>
          <p:cNvSpPr txBox="1">
            <a:spLocks noGrp="1"/>
          </p:cNvSpPr>
          <p:nvPr>
            <p:ph type="body" idx="1"/>
          </p:nvPr>
        </p:nvSpPr>
        <p:spPr>
          <a:xfrm>
            <a:off x="514350" y="1430148"/>
            <a:ext cx="5848650" cy="3033900"/>
          </a:xfrm>
          <a:prstGeom prst="rect">
            <a:avLst/>
          </a:prstGeom>
          <a:noFill/>
          <a:ln>
            <a:noFill/>
          </a:ln>
        </p:spPr>
        <p:txBody>
          <a:bodyPr spcFirstLastPara="1" wrap="square" lIns="0" tIns="0" rIns="0" bIns="0" anchor="t" anchorCtr="0">
            <a:noAutofit/>
          </a:bodyPr>
          <a:lstStyle/>
          <a:p>
            <a:pPr marL="76200" lvl="0" indent="0" algn="l" rtl="0">
              <a:lnSpc>
                <a:spcPct val="115000"/>
              </a:lnSpc>
              <a:spcBef>
                <a:spcPts val="0"/>
              </a:spcBef>
              <a:spcAft>
                <a:spcPts val="0"/>
              </a:spcAft>
              <a:buSzPts val="2400"/>
              <a:buNone/>
            </a:pPr>
            <a:r>
              <a:rPr lang="en-US" sz="2000"/>
              <a:t>In your student handout, provide a brief description of venture of a featured sector partner. Include:</a:t>
            </a:r>
            <a:endParaRPr/>
          </a:p>
          <a:p>
            <a:pPr marL="76200" lvl="0" indent="0" algn="l" rtl="0">
              <a:lnSpc>
                <a:spcPct val="115000"/>
              </a:lnSpc>
              <a:spcBef>
                <a:spcPts val="0"/>
              </a:spcBef>
              <a:spcAft>
                <a:spcPts val="0"/>
              </a:spcAft>
              <a:buSzPts val="2400"/>
              <a:buNone/>
            </a:pPr>
            <a:endParaRPr sz="2000"/>
          </a:p>
          <a:p>
            <a:pPr marL="457200" lvl="0" indent="-381000" algn="l" rtl="0">
              <a:lnSpc>
                <a:spcPct val="115000"/>
              </a:lnSpc>
              <a:spcBef>
                <a:spcPts val="0"/>
              </a:spcBef>
              <a:spcAft>
                <a:spcPts val="0"/>
              </a:spcAft>
              <a:buSzPts val="2400"/>
              <a:buChar char="⊹"/>
            </a:pPr>
            <a:r>
              <a:rPr lang="en-US" sz="2000"/>
              <a:t>Description of the venture</a:t>
            </a:r>
            <a:endParaRPr/>
          </a:p>
          <a:p>
            <a:pPr marL="457200" lvl="0" indent="-381000" algn="l" rtl="0">
              <a:lnSpc>
                <a:spcPct val="115000"/>
              </a:lnSpc>
              <a:spcBef>
                <a:spcPts val="0"/>
              </a:spcBef>
              <a:spcAft>
                <a:spcPts val="0"/>
              </a:spcAft>
              <a:buSzPts val="2400"/>
              <a:buChar char="⊹"/>
            </a:pPr>
            <a:r>
              <a:rPr lang="en-US" sz="2000"/>
              <a:t>Why did the Entrepreneur start this venture?</a:t>
            </a:r>
            <a:endParaRPr/>
          </a:p>
          <a:p>
            <a:pPr marL="457200" lvl="0" indent="-381000" algn="l" rtl="0">
              <a:lnSpc>
                <a:spcPct val="115000"/>
              </a:lnSpc>
              <a:spcBef>
                <a:spcPts val="0"/>
              </a:spcBef>
              <a:spcAft>
                <a:spcPts val="0"/>
              </a:spcAft>
              <a:buSzPts val="2400"/>
              <a:buChar char="⊹"/>
            </a:pPr>
            <a:r>
              <a:rPr lang="en-US" sz="2000"/>
              <a:t>Describe the needs/wants/or problems it provides or solves for its </a:t>
            </a:r>
            <a:r>
              <a:rPr lang="en-US" sz="2000" i="1">
                <a:solidFill>
                  <a:schemeClr val="dk1"/>
                </a:solidFill>
                <a:latin typeface="Arial"/>
                <a:ea typeface="Arial"/>
                <a:cs typeface="Arial"/>
                <a:sym typeface="Arial"/>
              </a:rPr>
              <a:t>customers </a:t>
            </a:r>
            <a:endParaRPr sz="2000">
              <a:solidFill>
                <a:schemeClr val="dk1"/>
              </a:solidFill>
              <a:latin typeface="Arial"/>
              <a:ea typeface="Arial"/>
              <a:cs typeface="Arial"/>
              <a:sym typeface="Arial"/>
            </a:endParaRPr>
          </a:p>
          <a:p>
            <a:pPr marL="76200" lvl="0" indent="0" algn="l" rtl="0">
              <a:lnSpc>
                <a:spcPct val="115000"/>
              </a:lnSpc>
              <a:spcBef>
                <a:spcPts val="0"/>
              </a:spcBef>
              <a:spcAft>
                <a:spcPts val="0"/>
              </a:spcAft>
              <a:buSzPts val="2400"/>
              <a:buNone/>
            </a:pPr>
            <a:endParaRPr/>
          </a:p>
          <a:p>
            <a:pPr marL="76200" lvl="0" indent="0" algn="l" rtl="0">
              <a:lnSpc>
                <a:spcPct val="115000"/>
              </a:lnSpc>
              <a:spcBef>
                <a:spcPts val="0"/>
              </a:spcBef>
              <a:spcAft>
                <a:spcPts val="0"/>
              </a:spcAft>
              <a:buSzPts val="2400"/>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260"/>
        <p:cNvGrpSpPr/>
        <p:nvPr/>
      </p:nvGrpSpPr>
      <p:grpSpPr>
        <a:xfrm>
          <a:off x="0" y="0"/>
          <a:ext cx="0" cy="0"/>
          <a:chOff x="0" y="0"/>
          <a:chExt cx="0" cy="0"/>
        </a:xfrm>
      </p:grpSpPr>
      <p:sp>
        <p:nvSpPr>
          <p:cNvPr id="3261" name="Google Shape;3261;p71"/>
          <p:cNvSpPr txBox="1">
            <a:spLocks noGrp="1"/>
          </p:cNvSpPr>
          <p:nvPr>
            <p:ph type="title"/>
          </p:nvPr>
        </p:nvSpPr>
        <p:spPr>
          <a:xfrm>
            <a:off x="702899" y="958848"/>
            <a:ext cx="6197963"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2700" b="1"/>
              <a:t>Characteristics and Skills of the Entrepreneur of the Sector Partner Entrepreneur</a:t>
            </a:r>
            <a:endParaRPr sz="2700"/>
          </a:p>
        </p:txBody>
      </p:sp>
      <p:sp>
        <p:nvSpPr>
          <p:cNvPr id="3262" name="Google Shape;3262;p71"/>
          <p:cNvSpPr txBox="1">
            <a:spLocks noGrp="1"/>
          </p:cNvSpPr>
          <p:nvPr>
            <p:ph type="body" idx="1"/>
          </p:nvPr>
        </p:nvSpPr>
        <p:spPr>
          <a:xfrm>
            <a:off x="702899" y="1615885"/>
            <a:ext cx="5660100" cy="3033900"/>
          </a:xfrm>
          <a:prstGeom prst="rect">
            <a:avLst/>
          </a:prstGeom>
          <a:noFill/>
          <a:ln>
            <a:noFill/>
          </a:ln>
        </p:spPr>
        <p:txBody>
          <a:bodyPr spcFirstLastPara="1" wrap="square" lIns="0" tIns="0" rIns="0" bIns="0" anchor="t" anchorCtr="0">
            <a:noAutofit/>
          </a:bodyPr>
          <a:lstStyle/>
          <a:p>
            <a:pPr marL="76200" lvl="0" indent="0" algn="l" rtl="0">
              <a:lnSpc>
                <a:spcPct val="115000"/>
              </a:lnSpc>
              <a:spcBef>
                <a:spcPts val="0"/>
              </a:spcBef>
              <a:spcAft>
                <a:spcPts val="0"/>
              </a:spcAft>
              <a:buSzPts val="2400"/>
              <a:buNone/>
            </a:pPr>
            <a:r>
              <a:rPr lang="en-US"/>
              <a:t>In your student handout, </a:t>
            </a:r>
            <a:r>
              <a:rPr lang="en-US" b="1"/>
              <a:t>identify 3 entrepreneurial traits</a:t>
            </a:r>
            <a:r>
              <a:rPr lang="en-US"/>
              <a:t> the Sector Partner Entrepreneur demonstrated.</a:t>
            </a:r>
            <a:endParaRPr/>
          </a:p>
          <a:p>
            <a:pPr marL="76200" lvl="0" indent="0" algn="l" rtl="0">
              <a:lnSpc>
                <a:spcPct val="115000"/>
              </a:lnSpc>
              <a:spcBef>
                <a:spcPts val="0"/>
              </a:spcBef>
              <a:spcAft>
                <a:spcPts val="0"/>
              </a:spcAft>
              <a:buSzPts val="2400"/>
              <a:buNone/>
            </a:pPr>
            <a:endParaRPr/>
          </a:p>
          <a:p>
            <a:pPr marL="457200" lvl="0" indent="-381000" algn="l" rtl="0">
              <a:lnSpc>
                <a:spcPct val="115000"/>
              </a:lnSpc>
              <a:spcBef>
                <a:spcPts val="0"/>
              </a:spcBef>
              <a:spcAft>
                <a:spcPts val="0"/>
              </a:spcAft>
              <a:buSzPts val="2400"/>
              <a:buChar char="⊹"/>
            </a:pPr>
            <a:r>
              <a:rPr lang="en-US"/>
              <a:t>Give a specific example of each characteristic of skill</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267"/>
        <p:cNvGrpSpPr/>
        <p:nvPr/>
      </p:nvGrpSpPr>
      <p:grpSpPr>
        <a:xfrm>
          <a:off x="0" y="0"/>
          <a:ext cx="0" cy="0"/>
          <a:chOff x="0" y="0"/>
          <a:chExt cx="0" cy="0"/>
        </a:xfrm>
      </p:grpSpPr>
      <p:sp>
        <p:nvSpPr>
          <p:cNvPr id="3268" name="Google Shape;3268;p72"/>
          <p:cNvSpPr txBox="1">
            <a:spLocks noGrp="1"/>
          </p:cNvSpPr>
          <p:nvPr>
            <p:ph type="title"/>
          </p:nvPr>
        </p:nvSpPr>
        <p:spPr>
          <a:xfrm>
            <a:off x="702900" y="760925"/>
            <a:ext cx="6055088"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3200" b="1"/>
              <a:t>Why I Admire The Sector Partner Entrepreneur</a:t>
            </a:r>
            <a:endParaRPr sz="3200"/>
          </a:p>
        </p:txBody>
      </p:sp>
      <p:sp>
        <p:nvSpPr>
          <p:cNvPr id="3269" name="Google Shape;3269;p72"/>
          <p:cNvSpPr txBox="1">
            <a:spLocks noGrp="1"/>
          </p:cNvSpPr>
          <p:nvPr>
            <p:ph type="body" idx="1"/>
          </p:nvPr>
        </p:nvSpPr>
        <p:spPr>
          <a:xfrm>
            <a:off x="702900" y="1430148"/>
            <a:ext cx="4191072" cy="3033900"/>
          </a:xfrm>
          <a:prstGeom prst="rect">
            <a:avLst/>
          </a:prstGeom>
          <a:noFill/>
          <a:ln>
            <a:noFill/>
          </a:ln>
        </p:spPr>
        <p:txBody>
          <a:bodyPr spcFirstLastPara="1" wrap="square" lIns="0" tIns="0" rIns="0" bIns="0" anchor="t" anchorCtr="0">
            <a:noAutofit/>
          </a:bodyPr>
          <a:lstStyle/>
          <a:p>
            <a:pPr marL="76200" lvl="0" indent="0" algn="l" rtl="0">
              <a:lnSpc>
                <a:spcPct val="115000"/>
              </a:lnSpc>
              <a:spcBef>
                <a:spcPts val="0"/>
              </a:spcBef>
              <a:spcAft>
                <a:spcPts val="0"/>
              </a:spcAft>
              <a:buSzPts val="2400"/>
              <a:buNone/>
            </a:pPr>
            <a:r>
              <a:rPr lang="en-US"/>
              <a:t>In your student handout, identify </a:t>
            </a:r>
            <a:r>
              <a:rPr lang="en-US" b="1"/>
              <a:t>2 reasons. </a:t>
            </a:r>
            <a:endParaRPr/>
          </a:p>
          <a:p>
            <a:pPr marL="76200" lvl="0" indent="0" algn="l" rtl="0">
              <a:lnSpc>
                <a:spcPct val="115000"/>
              </a:lnSpc>
              <a:spcBef>
                <a:spcPts val="0"/>
              </a:spcBef>
              <a:spcAft>
                <a:spcPts val="0"/>
              </a:spcAft>
              <a:buSzPts val="2400"/>
              <a:buNone/>
            </a:pPr>
            <a:endParaRPr b="1"/>
          </a:p>
          <a:p>
            <a:pPr marL="76200" lvl="0" indent="0" algn="l" rtl="0">
              <a:lnSpc>
                <a:spcPct val="115000"/>
              </a:lnSpc>
              <a:spcBef>
                <a:spcPts val="0"/>
              </a:spcBef>
              <a:spcAft>
                <a:spcPts val="0"/>
              </a:spcAft>
              <a:buSzPts val="2400"/>
              <a:buNone/>
            </a:pPr>
            <a:r>
              <a:rPr lang="en-US"/>
              <a:t>Give some specific reasons.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6"/>
        <p:cNvGrpSpPr/>
        <p:nvPr/>
      </p:nvGrpSpPr>
      <p:grpSpPr>
        <a:xfrm>
          <a:off x="0" y="0"/>
          <a:ext cx="0" cy="0"/>
          <a:chOff x="0" y="0"/>
          <a:chExt cx="0" cy="0"/>
        </a:xfrm>
      </p:grpSpPr>
      <p:sp>
        <p:nvSpPr>
          <p:cNvPr id="2777" name="Google Shape;2777;p28"/>
          <p:cNvSpPr txBox="1">
            <a:spLocks noGrp="1"/>
          </p:cNvSpPr>
          <p:nvPr>
            <p:ph type="title" idx="4294967295"/>
          </p:nvPr>
        </p:nvSpPr>
        <p:spPr>
          <a:xfrm>
            <a:off x="267586" y="324342"/>
            <a:ext cx="5878800" cy="657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3000">
                <a:solidFill>
                  <a:srgbClr val="0A0A9A"/>
                </a:solidFill>
              </a:rPr>
              <a:t>Your Inner Entrepreneur SPE Roadmap</a:t>
            </a:r>
            <a:endParaRPr sz="3000">
              <a:solidFill>
                <a:srgbClr val="0A0A9A"/>
              </a:solidFill>
            </a:endParaRPr>
          </a:p>
        </p:txBody>
      </p:sp>
      <p:sp>
        <p:nvSpPr>
          <p:cNvPr id="2778" name="Google Shape;2778;p28"/>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5</a:t>
            </a:fld>
            <a:endParaRPr/>
          </a:p>
        </p:txBody>
      </p:sp>
      <p:sp>
        <p:nvSpPr>
          <p:cNvPr id="2779" name="Google Shape;2779;p28"/>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780" name="Google Shape;2780;p28"/>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781" name="Google Shape;2781;p28"/>
          <p:cNvGrpSpPr/>
          <p:nvPr/>
        </p:nvGrpSpPr>
        <p:grpSpPr>
          <a:xfrm>
            <a:off x="1786339" y="1677900"/>
            <a:ext cx="473400" cy="473400"/>
            <a:chOff x="1786339" y="1703401"/>
            <a:chExt cx="473400" cy="473400"/>
          </a:xfrm>
        </p:grpSpPr>
        <p:sp>
          <p:nvSpPr>
            <p:cNvPr id="2782" name="Google Shape;2782;p28"/>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783" name="Google Shape;2783;p28"/>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chemeClr val="dk1"/>
                  </a:solidFill>
                  <a:latin typeface="Arial"/>
                  <a:ea typeface="Arial"/>
                  <a:cs typeface="Arial"/>
                  <a:sym typeface="Arial"/>
                </a:rPr>
                <a:t>1</a:t>
              </a:r>
              <a:endParaRPr sz="600" b="0" i="0" u="none" strike="noStrike" cap="none">
                <a:solidFill>
                  <a:schemeClr val="dk1"/>
                </a:solidFill>
                <a:latin typeface="Arial"/>
                <a:ea typeface="Arial"/>
                <a:cs typeface="Arial"/>
                <a:sym typeface="Arial"/>
              </a:endParaRPr>
            </a:p>
          </p:txBody>
        </p:sp>
      </p:grpSp>
      <p:sp>
        <p:nvSpPr>
          <p:cNvPr id="2784" name="Google Shape;2784;p28"/>
          <p:cNvSpPr/>
          <p:nvPr/>
        </p:nvSpPr>
        <p:spPr>
          <a:xfrm rot="8100000">
            <a:off x="3883742" y="1772729"/>
            <a:ext cx="334744" cy="334744"/>
          </a:xfrm>
          <a:prstGeom prst="teardrop">
            <a:avLst>
              <a:gd name="adj" fmla="val 100000"/>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785" name="Google Shape;2785;p28"/>
          <p:cNvSpPr/>
          <p:nvPr/>
        </p:nvSpPr>
        <p:spPr>
          <a:xfrm>
            <a:off x="3984064" y="1863947"/>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chemeClr val="dk1"/>
                </a:solidFill>
                <a:latin typeface="Arial"/>
                <a:ea typeface="Arial"/>
                <a:cs typeface="Arial"/>
                <a:sym typeface="Arial"/>
              </a:rPr>
              <a:t>3</a:t>
            </a:r>
            <a:endParaRPr sz="600" b="0" i="0" u="none" strike="noStrike" cap="none">
              <a:solidFill>
                <a:schemeClr val="dk1"/>
              </a:solidFill>
              <a:latin typeface="Arial"/>
              <a:ea typeface="Arial"/>
              <a:cs typeface="Arial"/>
              <a:sym typeface="Arial"/>
            </a:endParaRPr>
          </a:p>
        </p:txBody>
      </p:sp>
      <p:sp>
        <p:nvSpPr>
          <p:cNvPr id="2786" name="Google Shape;2786;p28"/>
          <p:cNvSpPr/>
          <p:nvPr/>
        </p:nvSpPr>
        <p:spPr>
          <a:xfrm rot="8100000">
            <a:off x="5911817" y="1740232"/>
            <a:ext cx="334744" cy="334744"/>
          </a:xfrm>
          <a:prstGeom prst="teardrop">
            <a:avLst>
              <a:gd name="adj" fmla="val 100000"/>
            </a:avLst>
          </a:prstGeom>
          <a:solidFill>
            <a:srgbClr val="EB29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787" name="Google Shape;2787;p28"/>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chemeClr val="dk1"/>
                </a:solidFill>
                <a:latin typeface="Arial"/>
                <a:ea typeface="Arial"/>
                <a:cs typeface="Arial"/>
                <a:sym typeface="Arial"/>
              </a:rPr>
              <a:t>5</a:t>
            </a:r>
            <a:endParaRPr sz="600" b="0" i="0" u="none" strike="noStrike" cap="none">
              <a:solidFill>
                <a:schemeClr val="dk1"/>
              </a:solidFill>
              <a:latin typeface="Arial"/>
              <a:ea typeface="Arial"/>
              <a:cs typeface="Arial"/>
              <a:sym typeface="Arial"/>
            </a:endParaRPr>
          </a:p>
        </p:txBody>
      </p:sp>
      <p:sp>
        <p:nvSpPr>
          <p:cNvPr id="2788" name="Google Shape;2788;p28"/>
          <p:cNvSpPr/>
          <p:nvPr/>
        </p:nvSpPr>
        <p:spPr>
          <a:xfrm rot="-2700000">
            <a:off x="6306963" y="3623788"/>
            <a:ext cx="334744" cy="334744"/>
          </a:xfrm>
          <a:prstGeom prst="teardrop">
            <a:avLst>
              <a:gd name="adj" fmla="val 100000"/>
            </a:avLst>
          </a:prstGeom>
          <a:solidFill>
            <a:srgbClr val="7030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789" name="Google Shape;2789;p28"/>
          <p:cNvSpPr/>
          <p:nvPr/>
        </p:nvSpPr>
        <p:spPr>
          <a:xfrm flipH="1">
            <a:off x="6407285" y="3724110"/>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chemeClr val="dk1"/>
                </a:solidFill>
                <a:latin typeface="Arial"/>
                <a:ea typeface="Arial"/>
                <a:cs typeface="Arial"/>
                <a:sym typeface="Arial"/>
              </a:rPr>
              <a:t>6</a:t>
            </a:r>
            <a:endParaRPr sz="600" b="0" i="0" u="none" strike="noStrike" cap="none">
              <a:solidFill>
                <a:schemeClr val="dk1"/>
              </a:solidFill>
              <a:latin typeface="Arial"/>
              <a:ea typeface="Arial"/>
              <a:cs typeface="Arial"/>
              <a:sym typeface="Arial"/>
            </a:endParaRPr>
          </a:p>
        </p:txBody>
      </p:sp>
      <p:grpSp>
        <p:nvGrpSpPr>
          <p:cNvPr id="2790" name="Google Shape;2790;p28"/>
          <p:cNvGrpSpPr/>
          <p:nvPr/>
        </p:nvGrpSpPr>
        <p:grpSpPr>
          <a:xfrm>
            <a:off x="4852739" y="3576300"/>
            <a:ext cx="473400" cy="473400"/>
            <a:chOff x="4852739" y="3576300"/>
            <a:chExt cx="473400" cy="473400"/>
          </a:xfrm>
        </p:grpSpPr>
        <p:sp>
          <p:nvSpPr>
            <p:cNvPr id="2791" name="Google Shape;2791;p28"/>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792" name="Google Shape;2792;p28"/>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chemeClr val="dk1"/>
                  </a:solidFill>
                  <a:latin typeface="Arial"/>
                  <a:ea typeface="Arial"/>
                  <a:cs typeface="Arial"/>
                  <a:sym typeface="Arial"/>
                </a:rPr>
                <a:t>4</a:t>
              </a:r>
              <a:endParaRPr sz="600" b="0" i="0" u="none" strike="noStrike" cap="none">
                <a:solidFill>
                  <a:schemeClr val="dk1"/>
                </a:solidFill>
                <a:latin typeface="Arial"/>
                <a:ea typeface="Arial"/>
                <a:cs typeface="Arial"/>
                <a:sym typeface="Arial"/>
              </a:endParaRPr>
            </a:p>
          </p:txBody>
        </p:sp>
      </p:grpSp>
      <p:grpSp>
        <p:nvGrpSpPr>
          <p:cNvPr id="2793" name="Google Shape;2793;p28"/>
          <p:cNvGrpSpPr/>
          <p:nvPr/>
        </p:nvGrpSpPr>
        <p:grpSpPr>
          <a:xfrm>
            <a:off x="2741260" y="3576300"/>
            <a:ext cx="473400" cy="473400"/>
            <a:chOff x="1007710" y="3649902"/>
            <a:chExt cx="473400" cy="473400"/>
          </a:xfrm>
        </p:grpSpPr>
        <p:sp>
          <p:nvSpPr>
            <p:cNvPr id="2794" name="Google Shape;2794;p28"/>
            <p:cNvSpPr/>
            <p:nvPr/>
          </p:nvSpPr>
          <p:spPr>
            <a:xfrm rot="-2700000">
              <a:off x="1077038" y="3719230"/>
              <a:ext cx="334744" cy="334744"/>
            </a:xfrm>
            <a:prstGeom prst="teardrop">
              <a:avLst>
                <a:gd name="adj" fmla="val 100000"/>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795" name="Google Shape;2795;p28"/>
            <p:cNvSpPr/>
            <p:nvPr/>
          </p:nvSpPr>
          <p:spPr>
            <a:xfrm flipH="1">
              <a:off x="1177360" y="3826104"/>
              <a:ext cx="134100" cy="134100"/>
            </a:xfrm>
            <a:prstGeom prst="ellipse">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chemeClr val="dk1"/>
                  </a:solidFill>
                  <a:latin typeface="Arial"/>
                  <a:ea typeface="Arial"/>
                  <a:cs typeface="Arial"/>
                  <a:sym typeface="Arial"/>
                </a:rPr>
                <a:t>2</a:t>
              </a:r>
              <a:endParaRPr sz="600" b="0" i="0" u="none" strike="noStrike" cap="none">
                <a:solidFill>
                  <a:schemeClr val="dk1"/>
                </a:solidFill>
                <a:latin typeface="Arial"/>
                <a:ea typeface="Arial"/>
                <a:cs typeface="Arial"/>
                <a:sym typeface="Arial"/>
              </a:endParaRPr>
            </a:p>
          </p:txBody>
        </p:sp>
      </p:grpSp>
      <p:sp>
        <p:nvSpPr>
          <p:cNvPr id="2796" name="Google Shape;2796;p28"/>
          <p:cNvSpPr txBox="1"/>
          <p:nvPr/>
        </p:nvSpPr>
        <p:spPr>
          <a:xfrm>
            <a:off x="1379850" y="1156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sz="1050" b="1" i="0" u="none" strike="noStrike" cap="none">
                <a:solidFill>
                  <a:srgbClr val="002060"/>
                </a:solidFill>
                <a:latin typeface="Arial"/>
                <a:ea typeface="Arial"/>
                <a:cs typeface="Arial"/>
                <a:sym typeface="Arial"/>
              </a:rPr>
              <a:t>Module 1: </a:t>
            </a:r>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Arial"/>
                <a:ea typeface="Arial"/>
                <a:cs typeface="Arial"/>
                <a:sym typeface="Arial"/>
              </a:rPr>
              <a:t>What is an Entrepreneur?</a:t>
            </a:r>
            <a:endParaRPr sz="1100" b="1" i="0" u="none" strike="noStrike" cap="none">
              <a:solidFill>
                <a:schemeClr val="dk1"/>
              </a:solidFill>
              <a:latin typeface="Arial"/>
              <a:ea typeface="Arial"/>
              <a:cs typeface="Arial"/>
              <a:sym typeface="Arial"/>
            </a:endParaRPr>
          </a:p>
        </p:txBody>
      </p:sp>
      <p:sp>
        <p:nvSpPr>
          <p:cNvPr id="2797" name="Google Shape;2797;p28"/>
          <p:cNvSpPr txBox="1"/>
          <p:nvPr/>
        </p:nvSpPr>
        <p:spPr>
          <a:xfrm>
            <a:off x="3384003" y="1044306"/>
            <a:ext cx="1443455" cy="657305"/>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2060"/>
                </a:solidFill>
                <a:latin typeface="Arial"/>
                <a:ea typeface="Arial"/>
                <a:cs typeface="Arial"/>
                <a:sym typeface="Arial"/>
              </a:rPr>
              <a:t>Module 3: </a:t>
            </a:r>
            <a:endParaRPr/>
          </a:p>
          <a:p>
            <a:pPr marL="0" marR="0" lvl="0" indent="0" algn="ctr" rtl="0">
              <a:lnSpc>
                <a:spcPct val="100000"/>
              </a:lnSpc>
              <a:spcBef>
                <a:spcPts val="0"/>
              </a:spcBef>
              <a:spcAft>
                <a:spcPts val="0"/>
              </a:spcAft>
              <a:buNone/>
            </a:pPr>
            <a:r>
              <a:rPr lang="en-US" sz="1100" b="1" i="0" u="none" strike="noStrike" cap="none">
                <a:solidFill>
                  <a:schemeClr val="dk1"/>
                </a:solidFill>
                <a:latin typeface="Arial"/>
                <a:ea typeface="Arial"/>
                <a:cs typeface="Arial"/>
                <a:sym typeface="Arial"/>
              </a:rPr>
              <a:t>My Entrepreneurial Traits</a:t>
            </a:r>
            <a:endParaRPr/>
          </a:p>
        </p:txBody>
      </p:sp>
      <p:sp>
        <p:nvSpPr>
          <p:cNvPr id="2798" name="Google Shape;2798;p28"/>
          <p:cNvSpPr txBox="1"/>
          <p:nvPr/>
        </p:nvSpPr>
        <p:spPr>
          <a:xfrm>
            <a:off x="5413979" y="1101764"/>
            <a:ext cx="146452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2060"/>
                </a:solidFill>
                <a:latin typeface="Arial"/>
                <a:ea typeface="Arial"/>
                <a:cs typeface="Arial"/>
                <a:sym typeface="Arial"/>
              </a:rPr>
              <a:t>Module 5:</a:t>
            </a:r>
            <a:endParaRPr/>
          </a:p>
          <a:p>
            <a:pPr marL="0" marR="0" lvl="0" indent="0" algn="ctr" rtl="0">
              <a:lnSpc>
                <a:spcPct val="100000"/>
              </a:lnSpc>
              <a:spcBef>
                <a:spcPts val="0"/>
              </a:spcBef>
              <a:spcAft>
                <a:spcPts val="0"/>
              </a:spcAft>
              <a:buNone/>
            </a:pPr>
            <a:r>
              <a:rPr lang="en-US" sz="1100" b="1" i="0" u="none" strike="noStrike" cap="none">
                <a:solidFill>
                  <a:schemeClr val="dk1"/>
                </a:solidFill>
                <a:latin typeface="Arial"/>
                <a:ea typeface="Arial"/>
                <a:cs typeface="Arial"/>
                <a:sym typeface="Arial"/>
              </a:rPr>
              <a:t>Reflect and Connect –</a:t>
            </a:r>
            <a:endParaRPr/>
          </a:p>
          <a:p>
            <a:pPr marL="0" marR="0" lvl="0" indent="0" algn="ctr" rtl="0">
              <a:lnSpc>
                <a:spcPct val="100000"/>
              </a:lnSpc>
              <a:spcBef>
                <a:spcPts val="0"/>
              </a:spcBef>
              <a:spcAft>
                <a:spcPts val="0"/>
              </a:spcAft>
              <a:buNone/>
            </a:pPr>
            <a:r>
              <a:rPr lang="en-US" sz="1100" b="1" i="0" u="none" strike="noStrike" cap="none">
                <a:solidFill>
                  <a:schemeClr val="dk1"/>
                </a:solidFill>
                <a:latin typeface="Arial"/>
                <a:ea typeface="Arial"/>
                <a:cs typeface="Arial"/>
                <a:sym typeface="Arial"/>
              </a:rPr>
              <a:t>Me as an Entrepreneur</a:t>
            </a:r>
            <a:endParaRPr/>
          </a:p>
        </p:txBody>
      </p:sp>
      <p:sp>
        <p:nvSpPr>
          <p:cNvPr id="2799" name="Google Shape;2799;p28"/>
          <p:cNvSpPr txBox="1"/>
          <p:nvPr/>
        </p:nvSpPr>
        <p:spPr>
          <a:xfrm>
            <a:off x="2334760"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2060"/>
                </a:solidFill>
                <a:latin typeface="Arial"/>
                <a:ea typeface="Arial"/>
                <a:cs typeface="Arial"/>
                <a:sym typeface="Arial"/>
              </a:rPr>
              <a:t>Module 2:</a:t>
            </a:r>
            <a:r>
              <a:rPr lang="en-US" sz="900" b="1" i="0" u="none" strike="noStrike" cap="none">
                <a:solidFill>
                  <a:schemeClr val="dk1"/>
                </a:solidFill>
                <a:latin typeface="Arial"/>
                <a:ea typeface="Arial"/>
                <a:cs typeface="Arial"/>
                <a:sym typeface="Arial"/>
              </a:rPr>
              <a:t> </a:t>
            </a:r>
            <a:endParaRPr/>
          </a:p>
          <a:p>
            <a:pPr marL="0" marR="0" lvl="0" indent="0" algn="ctr" rtl="0">
              <a:lnSpc>
                <a:spcPct val="100000"/>
              </a:lnSpc>
              <a:spcBef>
                <a:spcPts val="0"/>
              </a:spcBef>
              <a:spcAft>
                <a:spcPts val="0"/>
              </a:spcAft>
              <a:buNone/>
            </a:pPr>
            <a:r>
              <a:rPr lang="en-US" sz="1100" b="1" i="0" u="none" strike="noStrike" cap="none">
                <a:solidFill>
                  <a:schemeClr val="dk1"/>
                </a:solidFill>
                <a:latin typeface="Arial"/>
                <a:ea typeface="Arial"/>
                <a:cs typeface="Arial"/>
                <a:sym typeface="Arial"/>
              </a:rPr>
              <a:t>Why Become an Entrepreneur?</a:t>
            </a:r>
            <a:endParaRPr sz="1100" b="1" i="0" u="none" strike="noStrike" cap="none">
              <a:solidFill>
                <a:schemeClr val="dk1"/>
              </a:solidFill>
              <a:latin typeface="Arial"/>
              <a:ea typeface="Arial"/>
              <a:cs typeface="Arial"/>
              <a:sym typeface="Arial"/>
            </a:endParaRPr>
          </a:p>
        </p:txBody>
      </p:sp>
      <p:sp>
        <p:nvSpPr>
          <p:cNvPr id="2800" name="Google Shape;2800;p28"/>
          <p:cNvSpPr txBox="1"/>
          <p:nvPr/>
        </p:nvSpPr>
        <p:spPr>
          <a:xfrm>
            <a:off x="4446255"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050" b="1" i="0" u="none" strike="noStrike" cap="none">
                <a:solidFill>
                  <a:srgbClr val="002060"/>
                </a:solidFill>
                <a:latin typeface="Arial"/>
                <a:ea typeface="Arial"/>
                <a:cs typeface="Arial"/>
                <a:sym typeface="Arial"/>
              </a:rPr>
              <a:t>Module 4: </a:t>
            </a:r>
            <a:endParaRPr/>
          </a:p>
          <a:p>
            <a:pPr marL="0" marR="0" lvl="0" indent="0" algn="ctr" rtl="0">
              <a:lnSpc>
                <a:spcPct val="100000"/>
              </a:lnSpc>
              <a:spcBef>
                <a:spcPts val="0"/>
              </a:spcBef>
              <a:spcAft>
                <a:spcPts val="0"/>
              </a:spcAft>
              <a:buNone/>
            </a:pPr>
            <a:r>
              <a:rPr lang="en-US" sz="1100" b="1" i="0" u="none" strike="noStrike" cap="none">
                <a:solidFill>
                  <a:schemeClr val="dk1"/>
                </a:solidFill>
                <a:latin typeface="Arial"/>
                <a:ea typeface="Arial"/>
                <a:cs typeface="Arial"/>
                <a:sym typeface="Arial"/>
              </a:rPr>
              <a:t>Meeting Sector Entrepreneurs</a:t>
            </a:r>
            <a:endParaRPr/>
          </a:p>
        </p:txBody>
      </p:sp>
      <p:sp>
        <p:nvSpPr>
          <p:cNvPr id="2801" name="Google Shape;2801;p28"/>
          <p:cNvSpPr txBox="1"/>
          <p:nvPr/>
        </p:nvSpPr>
        <p:spPr>
          <a:xfrm>
            <a:off x="5898185"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1050" b="1" i="0" u="none" strike="noStrike" cap="none">
                <a:solidFill>
                  <a:srgbClr val="002060"/>
                </a:solidFill>
                <a:latin typeface="Arial"/>
                <a:ea typeface="Arial"/>
                <a:cs typeface="Arial"/>
                <a:sym typeface="Arial"/>
              </a:rPr>
              <a:t>Module 6:</a:t>
            </a:r>
            <a:endParaRPr/>
          </a:p>
          <a:p>
            <a:pPr marL="0" marR="0" lvl="0" indent="0" algn="ctr" rtl="0">
              <a:lnSpc>
                <a:spcPct val="100000"/>
              </a:lnSpc>
              <a:spcBef>
                <a:spcPts val="0"/>
              </a:spcBef>
              <a:spcAft>
                <a:spcPts val="0"/>
              </a:spcAft>
              <a:buNone/>
            </a:pPr>
            <a:r>
              <a:rPr lang="en-US" sz="1100" b="1" i="0" u="none" strike="noStrike" cap="none">
                <a:solidFill>
                  <a:schemeClr val="dk1"/>
                </a:solidFill>
                <a:latin typeface="Arial"/>
                <a:ea typeface="Arial"/>
                <a:cs typeface="Arial"/>
                <a:sym typeface="Arial"/>
              </a:rPr>
              <a:t>Entrepreneurship in Action: Summer Company Plan</a:t>
            </a:r>
            <a:endParaRPr sz="1100" b="1" i="0" u="none" strike="noStrike" cap="none">
              <a:solidFill>
                <a:schemeClr val="dk1"/>
              </a:solidFill>
              <a:latin typeface="Arial"/>
              <a:ea typeface="Arial"/>
              <a:cs typeface="Arial"/>
              <a:sym typeface="Arial"/>
            </a:endParaRPr>
          </a:p>
        </p:txBody>
      </p:sp>
      <p:sp>
        <p:nvSpPr>
          <p:cNvPr id="2802" name="Google Shape;2802;p28"/>
          <p:cNvSpPr txBox="1"/>
          <p:nvPr/>
        </p:nvSpPr>
        <p:spPr>
          <a:xfrm>
            <a:off x="0" y="2828925"/>
            <a:ext cx="1286400" cy="314324"/>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2060"/>
                </a:solidFill>
                <a:latin typeface="Arial"/>
                <a:ea typeface="Arial"/>
                <a:cs typeface="Arial"/>
                <a:sym typeface="Arial"/>
              </a:rPr>
              <a:t>Pre-Activity Survey</a:t>
            </a:r>
            <a:endParaRPr sz="1050" b="1" i="0" u="none" strike="noStrike" cap="none">
              <a:solidFill>
                <a:srgbClr val="002060"/>
              </a:solidFill>
              <a:latin typeface="Arial"/>
              <a:ea typeface="Arial"/>
              <a:cs typeface="Arial"/>
              <a:sym typeface="Arial"/>
            </a:endParaRPr>
          </a:p>
        </p:txBody>
      </p:sp>
      <p:sp>
        <p:nvSpPr>
          <p:cNvPr id="2803" name="Google Shape;2803;p28"/>
          <p:cNvSpPr txBox="1"/>
          <p:nvPr/>
        </p:nvSpPr>
        <p:spPr>
          <a:xfrm>
            <a:off x="7880167" y="1884315"/>
            <a:ext cx="1286400" cy="314324"/>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sz="1050" b="1" i="0" u="none" strike="noStrike" cap="none">
                <a:solidFill>
                  <a:srgbClr val="002060"/>
                </a:solidFill>
                <a:latin typeface="Arial"/>
                <a:ea typeface="Arial"/>
                <a:cs typeface="Arial"/>
                <a:sym typeface="Arial"/>
              </a:rPr>
              <a:t>Post-Activity Survey</a:t>
            </a:r>
            <a:endParaRPr sz="1050" b="1" i="0" u="none" strike="noStrike" cap="none">
              <a:solidFill>
                <a:srgbClr val="00206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273"/>
        <p:cNvGrpSpPr/>
        <p:nvPr/>
      </p:nvGrpSpPr>
      <p:grpSpPr>
        <a:xfrm>
          <a:off x="0" y="0"/>
          <a:ext cx="0" cy="0"/>
          <a:chOff x="0" y="0"/>
          <a:chExt cx="0" cy="0"/>
        </a:xfrm>
      </p:grpSpPr>
      <p:sp>
        <p:nvSpPr>
          <p:cNvPr id="3274" name="Google Shape;3274;p73"/>
          <p:cNvSpPr txBox="1">
            <a:spLocks noGrp="1"/>
          </p:cNvSpPr>
          <p:nvPr>
            <p:ph type="title"/>
          </p:nvPr>
        </p:nvSpPr>
        <p:spPr>
          <a:xfrm>
            <a:off x="702900" y="958848"/>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2700"/>
              <a:t>Similarities between You and the </a:t>
            </a:r>
            <a:br>
              <a:rPr lang="en-US" sz="2700"/>
            </a:br>
            <a:r>
              <a:rPr lang="en-US" sz="2700"/>
              <a:t>Sector Partner Entrepreneur</a:t>
            </a:r>
            <a:endParaRPr sz="2700"/>
          </a:p>
        </p:txBody>
      </p:sp>
      <p:sp>
        <p:nvSpPr>
          <p:cNvPr id="3275" name="Google Shape;3275;p73"/>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p>
            <a:pPr marL="76200" lvl="0" indent="0" algn="l" rtl="0">
              <a:lnSpc>
                <a:spcPct val="115000"/>
              </a:lnSpc>
              <a:spcBef>
                <a:spcPts val="0"/>
              </a:spcBef>
              <a:spcAft>
                <a:spcPts val="0"/>
              </a:spcAft>
              <a:buSzPts val="2400"/>
              <a:buNone/>
            </a:pPr>
            <a:r>
              <a:rPr lang="en-US"/>
              <a:t>In your student handout, use the Venn diagram to</a:t>
            </a:r>
            <a:endParaRPr/>
          </a:p>
          <a:p>
            <a:pPr marL="457200" lvl="0" indent="-381000" algn="l" rtl="0">
              <a:lnSpc>
                <a:spcPct val="115000"/>
              </a:lnSpc>
              <a:spcBef>
                <a:spcPts val="0"/>
              </a:spcBef>
              <a:spcAft>
                <a:spcPts val="0"/>
              </a:spcAft>
              <a:buSzPts val="2400"/>
              <a:buChar char="⊹"/>
            </a:pPr>
            <a:r>
              <a:rPr lang="en-US"/>
              <a:t>Identify similarities between you and the entrepreneur</a:t>
            </a:r>
            <a:endParaRPr/>
          </a:p>
          <a:p>
            <a:pPr marL="457200" lvl="0" indent="-381000" algn="l" rtl="0">
              <a:lnSpc>
                <a:spcPct val="115000"/>
              </a:lnSpc>
              <a:spcBef>
                <a:spcPts val="0"/>
              </a:spcBef>
              <a:spcAft>
                <a:spcPts val="0"/>
              </a:spcAft>
              <a:buSzPts val="2400"/>
              <a:buChar char="⊹"/>
            </a:pPr>
            <a:r>
              <a:rPr lang="en-US"/>
              <a:t>Identify differences as well</a:t>
            </a:r>
            <a:endParaRPr/>
          </a:p>
          <a:p>
            <a:pPr marL="457200" lvl="0" indent="-228600" algn="l" rtl="0">
              <a:lnSpc>
                <a:spcPct val="115000"/>
              </a:lnSpc>
              <a:spcBef>
                <a:spcPts val="0"/>
              </a:spcBef>
              <a:spcAft>
                <a:spcPts val="0"/>
              </a:spcAft>
              <a:buSzPts val="2400"/>
              <a:buNone/>
            </a:pPr>
            <a:endParaRPr/>
          </a:p>
          <a:p>
            <a:pPr marL="76200" lvl="0" indent="0" algn="l" rtl="0">
              <a:lnSpc>
                <a:spcPct val="115000"/>
              </a:lnSpc>
              <a:spcBef>
                <a:spcPts val="0"/>
              </a:spcBef>
              <a:spcAft>
                <a:spcPts val="0"/>
              </a:spcAft>
              <a:buSzPts val="2400"/>
              <a:buNone/>
            </a:pPr>
            <a:r>
              <a:rPr lang="en-US"/>
              <a:t>Consider entrepreneurial traits, skills, and values</a:t>
            </a:r>
            <a:endParaRPr/>
          </a:p>
        </p:txBody>
      </p:sp>
      <p:sp>
        <p:nvSpPr>
          <p:cNvPr id="3276" name="Google Shape;3276;p73"/>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281"/>
        <p:cNvGrpSpPr/>
        <p:nvPr/>
      </p:nvGrpSpPr>
      <p:grpSpPr>
        <a:xfrm>
          <a:off x="0" y="0"/>
          <a:ext cx="0" cy="0"/>
          <a:chOff x="0" y="0"/>
          <a:chExt cx="0" cy="0"/>
        </a:xfrm>
      </p:grpSpPr>
      <p:sp>
        <p:nvSpPr>
          <p:cNvPr id="3282" name="Google Shape;3282;p74"/>
          <p:cNvSpPr txBox="1">
            <a:spLocks noGrp="1"/>
          </p:cNvSpPr>
          <p:nvPr>
            <p:ph type="title"/>
          </p:nvPr>
        </p:nvSpPr>
        <p:spPr>
          <a:xfrm>
            <a:off x="702900" y="1194498"/>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b="1"/>
              <a:t>Me, as an Entrepreneur</a:t>
            </a:r>
            <a:br>
              <a:rPr lang="en-US" sz="1350">
                <a:latin typeface="Arial"/>
                <a:ea typeface="Arial"/>
                <a:cs typeface="Arial"/>
                <a:sym typeface="Arial"/>
              </a:rPr>
            </a:br>
            <a:endParaRPr/>
          </a:p>
        </p:txBody>
      </p:sp>
      <p:sp>
        <p:nvSpPr>
          <p:cNvPr id="3283" name="Google Shape;3283;p74"/>
          <p:cNvSpPr txBox="1">
            <a:spLocks noGrp="1"/>
          </p:cNvSpPr>
          <p:nvPr>
            <p:ph type="body" idx="1"/>
          </p:nvPr>
        </p:nvSpPr>
        <p:spPr>
          <a:xfrm>
            <a:off x="169650" y="1367346"/>
            <a:ext cx="6193350" cy="3413315"/>
          </a:xfrm>
          <a:prstGeom prst="rect">
            <a:avLst/>
          </a:prstGeom>
          <a:noFill/>
          <a:ln>
            <a:noFill/>
          </a:ln>
        </p:spPr>
        <p:txBody>
          <a:bodyPr spcFirstLastPara="1" wrap="square" lIns="0" tIns="0" rIns="0" bIns="0" anchor="t" anchorCtr="0">
            <a:noAutofit/>
          </a:bodyPr>
          <a:lstStyle/>
          <a:p>
            <a:pPr marL="76200" lvl="0" indent="0" algn="l" rtl="0">
              <a:lnSpc>
                <a:spcPct val="115000"/>
              </a:lnSpc>
              <a:spcBef>
                <a:spcPts val="0"/>
              </a:spcBef>
              <a:spcAft>
                <a:spcPts val="0"/>
              </a:spcAft>
              <a:buSzPts val="2400"/>
              <a:buNone/>
            </a:pPr>
            <a:endParaRPr sz="2200"/>
          </a:p>
          <a:p>
            <a:pPr marL="76200" lvl="0" indent="0" algn="l" rtl="0">
              <a:lnSpc>
                <a:spcPct val="115000"/>
              </a:lnSpc>
              <a:spcBef>
                <a:spcPts val="0"/>
              </a:spcBef>
              <a:spcAft>
                <a:spcPts val="0"/>
              </a:spcAft>
              <a:buSzPts val="2400"/>
              <a:buNone/>
            </a:pPr>
            <a:r>
              <a:rPr lang="en-US" sz="2200"/>
              <a:t>Given your interests, goals and entrepreneurial characteristics, can you see yourself as being an Entrepreneur? </a:t>
            </a:r>
            <a:endParaRPr/>
          </a:p>
          <a:p>
            <a:pPr marL="76200" lvl="0" indent="0" algn="l" rtl="0">
              <a:lnSpc>
                <a:spcPct val="115000"/>
              </a:lnSpc>
              <a:spcBef>
                <a:spcPts val="0"/>
              </a:spcBef>
              <a:spcAft>
                <a:spcPts val="0"/>
              </a:spcAft>
              <a:buSzPts val="2400"/>
              <a:buNone/>
            </a:pPr>
            <a:endParaRPr sz="2200"/>
          </a:p>
          <a:p>
            <a:pPr marL="76200" lvl="0" indent="0" algn="l" rtl="0">
              <a:lnSpc>
                <a:spcPct val="115000"/>
              </a:lnSpc>
              <a:spcBef>
                <a:spcPts val="0"/>
              </a:spcBef>
              <a:spcAft>
                <a:spcPts val="0"/>
              </a:spcAft>
              <a:buSzPts val="2400"/>
              <a:buNone/>
            </a:pPr>
            <a:r>
              <a:rPr lang="en-US" sz="2200"/>
              <a:t>In your student handout, give </a:t>
            </a:r>
            <a:r>
              <a:rPr lang="en-US" sz="2200" b="1"/>
              <a:t>2 – 3 reasons </a:t>
            </a:r>
            <a:r>
              <a:rPr lang="en-US" sz="2200"/>
              <a:t>why or why not.  </a:t>
            </a:r>
            <a:endParaRPr sz="2200"/>
          </a:p>
          <a:p>
            <a:pPr marL="76200" lvl="0" indent="0" algn="l" rtl="0">
              <a:lnSpc>
                <a:spcPct val="115000"/>
              </a:lnSpc>
              <a:spcBef>
                <a:spcPts val="0"/>
              </a:spcBef>
              <a:spcAft>
                <a:spcPts val="0"/>
              </a:spcAft>
              <a:buSzPts val="2400"/>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287"/>
        <p:cNvGrpSpPr/>
        <p:nvPr/>
      </p:nvGrpSpPr>
      <p:grpSpPr>
        <a:xfrm>
          <a:off x="0" y="0"/>
          <a:ext cx="0" cy="0"/>
          <a:chOff x="0" y="0"/>
          <a:chExt cx="0" cy="0"/>
        </a:xfrm>
      </p:grpSpPr>
      <p:sp>
        <p:nvSpPr>
          <p:cNvPr id="3288" name="Google Shape;3288;p75"/>
          <p:cNvSpPr txBox="1"/>
          <p:nvPr/>
        </p:nvSpPr>
        <p:spPr>
          <a:xfrm>
            <a:off x="1609725" y="1471219"/>
            <a:ext cx="5581650" cy="2529923"/>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4400" b="1" i="0" u="none" strike="noStrike" cap="none">
                <a:solidFill>
                  <a:schemeClr val="dk1"/>
                </a:solidFill>
                <a:latin typeface="Arial"/>
                <a:ea typeface="Arial"/>
                <a:cs typeface="Arial"/>
                <a:sym typeface="Arial"/>
              </a:rPr>
              <a:t>THINK LIKE AN ENTREPRENEUR!</a:t>
            </a:r>
            <a:endParaRPr/>
          </a:p>
          <a:p>
            <a:pPr marL="0" marR="0" lvl="0" indent="0" algn="l" rtl="0">
              <a:lnSpc>
                <a:spcPct val="90000"/>
              </a:lnSpc>
              <a:spcBef>
                <a:spcPts val="0"/>
              </a:spcBef>
              <a:spcAft>
                <a:spcPts val="0"/>
              </a:spcAft>
              <a:buNone/>
            </a:pPr>
            <a:endParaRPr sz="4400" b="1"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None/>
            </a:pPr>
            <a:endParaRPr sz="4400" b="1"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US" sz="4400" b="1" i="0" u="none" strike="noStrike" cap="none">
                <a:solidFill>
                  <a:schemeClr val="dk1"/>
                </a:solidFill>
                <a:latin typeface="Arial"/>
                <a:ea typeface="Arial"/>
                <a:cs typeface="Arial"/>
                <a:sym typeface="Arial"/>
              </a:rPr>
              <a:t>Riddles!</a:t>
            </a:r>
            <a:endParaRPr/>
          </a:p>
        </p:txBody>
      </p:sp>
      <p:grpSp>
        <p:nvGrpSpPr>
          <p:cNvPr id="3289" name="Google Shape;3289;p75"/>
          <p:cNvGrpSpPr/>
          <p:nvPr/>
        </p:nvGrpSpPr>
        <p:grpSpPr>
          <a:xfrm>
            <a:off x="152401" y="1528939"/>
            <a:ext cx="1323972" cy="1642883"/>
            <a:chOff x="5526246" y="1011207"/>
            <a:chExt cx="592757" cy="720085"/>
          </a:xfrm>
        </p:grpSpPr>
        <p:sp>
          <p:nvSpPr>
            <p:cNvPr id="3290" name="Google Shape;3290;p75"/>
            <p:cNvSpPr/>
            <p:nvPr/>
          </p:nvSpPr>
          <p:spPr>
            <a:xfrm>
              <a:off x="5632379" y="1011207"/>
              <a:ext cx="311420" cy="340347"/>
            </a:xfrm>
            <a:custGeom>
              <a:avLst/>
              <a:gdLst/>
              <a:ahLst/>
              <a:cxnLst/>
              <a:rect l="l" t="t" r="r" b="b"/>
              <a:pathLst>
                <a:path w="518" h="567" extrusionOk="0">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rgbClr val="6E2E9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291" name="Google Shape;3291;p75"/>
            <p:cNvSpPr/>
            <p:nvPr/>
          </p:nvSpPr>
          <p:spPr>
            <a:xfrm>
              <a:off x="5835019" y="1041711"/>
              <a:ext cx="283984" cy="330260"/>
            </a:xfrm>
            <a:custGeom>
              <a:avLst/>
              <a:gdLst/>
              <a:ahLst/>
              <a:cxnLst/>
              <a:rect l="l" t="t" r="r" b="b"/>
              <a:pathLst>
                <a:path w="473" h="550" extrusionOk="0">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rgbClr val="EB29B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292" name="Google Shape;3292;p75"/>
            <p:cNvSpPr/>
            <p:nvPr/>
          </p:nvSpPr>
          <p:spPr>
            <a:xfrm>
              <a:off x="5837907" y="1326815"/>
              <a:ext cx="260158" cy="268291"/>
            </a:xfrm>
            <a:custGeom>
              <a:avLst/>
              <a:gdLst/>
              <a:ahLst/>
              <a:cxnLst/>
              <a:rect l="l" t="t" r="r" b="b"/>
              <a:pathLst>
                <a:path w="433" h="447" extrusionOk="0">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rgbClr val="00B05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293" name="Google Shape;3293;p75"/>
            <p:cNvSpPr/>
            <p:nvPr/>
          </p:nvSpPr>
          <p:spPr>
            <a:xfrm>
              <a:off x="5725035" y="1379176"/>
              <a:ext cx="304441" cy="352116"/>
            </a:xfrm>
            <a:custGeom>
              <a:avLst/>
              <a:gdLst/>
              <a:ahLst/>
              <a:cxnLst/>
              <a:rect l="l" t="t" r="r" b="b"/>
              <a:pathLst>
                <a:path w="507" h="587" extrusionOk="0">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294" name="Google Shape;3294;p75"/>
            <p:cNvSpPr/>
            <p:nvPr/>
          </p:nvSpPr>
          <p:spPr>
            <a:xfrm>
              <a:off x="5526246" y="1358760"/>
              <a:ext cx="289521" cy="285105"/>
            </a:xfrm>
            <a:custGeom>
              <a:avLst/>
              <a:gdLst/>
              <a:ahLst/>
              <a:cxnLst/>
              <a:rect l="l" t="t" r="r" b="b"/>
              <a:pathLst>
                <a:path w="482" h="475" extrusionOk="0">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rgbClr val="0A0A9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295" name="Google Shape;3295;p75"/>
            <p:cNvSpPr/>
            <p:nvPr/>
          </p:nvSpPr>
          <p:spPr>
            <a:xfrm>
              <a:off x="5530337" y="1130580"/>
              <a:ext cx="282300" cy="276217"/>
            </a:xfrm>
            <a:custGeom>
              <a:avLst/>
              <a:gdLst/>
              <a:ahLst/>
              <a:cxnLst/>
              <a:rect l="l" t="t" r="r" b="b"/>
              <a:pathLst>
                <a:path w="470" h="460" extrusionOk="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rgbClr val="E61D0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sp>
        <p:nvSpPr>
          <p:cNvPr id="3300" name="Google Shape;3300;p76"/>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53</a:t>
            </a:fld>
            <a:endParaRPr/>
          </a:p>
        </p:txBody>
      </p:sp>
      <p:sp>
        <p:nvSpPr>
          <p:cNvPr id="3301" name="Google Shape;3301;p76"/>
          <p:cNvSpPr txBox="1"/>
          <p:nvPr/>
        </p:nvSpPr>
        <p:spPr>
          <a:xfrm>
            <a:off x="818707" y="1499191"/>
            <a:ext cx="5135526" cy="322844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2800" b="1"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Lakes but No Water</a:t>
            </a:r>
            <a:endParaRPr sz="2800" b="1" i="0" u="none" strike="noStrike" cap="none">
              <a:solidFill>
                <a:schemeClr val="dk1"/>
              </a:solidFill>
              <a:latin typeface="Arial"/>
              <a:ea typeface="Arial"/>
              <a:cs typeface="Arial"/>
              <a:sym typeface="Arial"/>
            </a:endParaRPr>
          </a:p>
          <a:p>
            <a:pPr marL="0" marR="0" lvl="0" indent="0" algn="l" rtl="0">
              <a:lnSpc>
                <a:spcPct val="107000"/>
              </a:lnSpc>
              <a:spcBef>
                <a:spcPts val="800"/>
              </a:spcBef>
              <a:spcAft>
                <a:spcPts val="0"/>
              </a:spcAft>
              <a:buNone/>
            </a:pPr>
            <a:r>
              <a:rPr lang="en-US" sz="2800" b="0" i="0" u="none" strike="noStrike" cap="none">
                <a:solidFill>
                  <a:schemeClr val="dk1"/>
                </a:solidFill>
                <a:latin typeface="Arial"/>
                <a:ea typeface="Arial"/>
                <a:cs typeface="Arial"/>
                <a:sym typeface="Arial"/>
              </a:rPr>
              <a:t>I have forests but no trees. </a:t>
            </a:r>
            <a:br>
              <a:rPr lang="en-US" sz="280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I have lakes but no water.</a:t>
            </a:r>
            <a:br>
              <a:rPr lang="en-US" sz="280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I have roads but no cars.</a:t>
            </a:r>
            <a:endParaRPr sz="2800" b="0" i="0" u="none" strike="noStrike" cap="none">
              <a:solidFill>
                <a:schemeClr val="dk1"/>
              </a:solidFill>
              <a:latin typeface="Arial"/>
              <a:ea typeface="Arial"/>
              <a:cs typeface="Arial"/>
              <a:sym typeface="Arial"/>
            </a:endParaRPr>
          </a:p>
          <a:p>
            <a:pPr marL="0" marR="0" lvl="0" indent="0" algn="l" rtl="0">
              <a:lnSpc>
                <a:spcPct val="107000"/>
              </a:lnSpc>
              <a:spcBef>
                <a:spcPts val="1950"/>
              </a:spcBef>
              <a:spcAft>
                <a:spcPts val="0"/>
              </a:spcAft>
              <a:buNone/>
            </a:pPr>
            <a:r>
              <a:rPr lang="en-US" sz="2800" b="1" i="1" u="none" strike="noStrike" cap="none">
                <a:solidFill>
                  <a:schemeClr val="dk1"/>
                </a:solidFill>
                <a:latin typeface="Arial"/>
                <a:ea typeface="Arial"/>
                <a:cs typeface="Arial"/>
                <a:sym typeface="Arial"/>
              </a:rPr>
              <a:t>What Am I?</a:t>
            </a:r>
            <a:endParaRPr sz="2800" b="1" i="1" u="none" strike="noStrike" cap="none">
              <a:solidFill>
                <a:schemeClr val="dk1"/>
              </a:solidFill>
              <a:latin typeface="Arial"/>
              <a:ea typeface="Arial"/>
              <a:cs typeface="Arial"/>
              <a:sym typeface="Arial"/>
            </a:endParaRPr>
          </a:p>
          <a:p>
            <a:pPr marL="0" marR="0" lvl="0" indent="0" algn="l" rtl="0">
              <a:lnSpc>
                <a:spcPct val="100000"/>
              </a:lnSpc>
              <a:spcBef>
                <a:spcPts val="195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305"/>
        <p:cNvGrpSpPr/>
        <p:nvPr/>
      </p:nvGrpSpPr>
      <p:grpSpPr>
        <a:xfrm>
          <a:off x="0" y="0"/>
          <a:ext cx="0" cy="0"/>
          <a:chOff x="0" y="0"/>
          <a:chExt cx="0" cy="0"/>
        </a:xfrm>
      </p:grpSpPr>
      <p:sp>
        <p:nvSpPr>
          <p:cNvPr id="3306" name="Google Shape;3306;p77"/>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54</a:t>
            </a:fld>
            <a:endParaRPr/>
          </a:p>
        </p:txBody>
      </p:sp>
      <p:sp>
        <p:nvSpPr>
          <p:cNvPr id="3307" name="Google Shape;3307;p77"/>
          <p:cNvSpPr txBox="1"/>
          <p:nvPr/>
        </p:nvSpPr>
        <p:spPr>
          <a:xfrm>
            <a:off x="574158" y="890413"/>
            <a:ext cx="5103628" cy="425308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2800" b="1"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Keys Without Locks</a:t>
            </a:r>
            <a:endParaRPr sz="2800" b="1" i="0" u="none" strike="noStrike" cap="none">
              <a:solidFill>
                <a:schemeClr val="dk1"/>
              </a:solidFill>
              <a:latin typeface="Arial"/>
              <a:ea typeface="Arial"/>
              <a:cs typeface="Arial"/>
              <a:sym typeface="Arial"/>
            </a:endParaRPr>
          </a:p>
          <a:p>
            <a:pPr marL="0" marR="0" lvl="0" indent="0" algn="l" rtl="0">
              <a:lnSpc>
                <a:spcPct val="107000"/>
              </a:lnSpc>
              <a:spcBef>
                <a:spcPts val="800"/>
              </a:spcBef>
              <a:spcAft>
                <a:spcPts val="0"/>
              </a:spcAft>
              <a:buNone/>
            </a:pPr>
            <a:r>
              <a:rPr lang="en-US" sz="2800" b="0" i="0" u="none" strike="noStrike" cap="none">
                <a:solidFill>
                  <a:schemeClr val="dk1"/>
                </a:solidFill>
                <a:latin typeface="Arial"/>
                <a:ea typeface="Arial"/>
                <a:cs typeface="Arial"/>
                <a:sym typeface="Arial"/>
              </a:rPr>
              <a:t>I have keys without key locks.</a:t>
            </a:r>
            <a:br>
              <a:rPr lang="en-US" sz="280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I have space without rooms.</a:t>
            </a:r>
            <a:br>
              <a:rPr lang="en-US" sz="2800" b="0" i="0" u="none" strike="noStrike" cap="none">
                <a:solidFill>
                  <a:schemeClr val="dk1"/>
                </a:solidFill>
                <a:latin typeface="Arial"/>
                <a:ea typeface="Arial"/>
                <a:cs typeface="Arial"/>
                <a:sym typeface="Arial"/>
              </a:rPr>
            </a:br>
            <a:r>
              <a:rPr lang="en-US" sz="2800" b="0" i="0" u="none" strike="noStrike" cap="none">
                <a:solidFill>
                  <a:schemeClr val="dk1"/>
                </a:solidFill>
                <a:latin typeface="Arial"/>
                <a:ea typeface="Arial"/>
                <a:cs typeface="Arial"/>
                <a:sym typeface="Arial"/>
              </a:rPr>
              <a:t>You can enter but you cannot go outside.</a:t>
            </a:r>
            <a:endParaRPr sz="2800" b="0" i="0" u="none" strike="noStrike" cap="none">
              <a:solidFill>
                <a:schemeClr val="dk1"/>
              </a:solidFill>
              <a:latin typeface="Arial"/>
              <a:ea typeface="Arial"/>
              <a:cs typeface="Arial"/>
              <a:sym typeface="Arial"/>
            </a:endParaRPr>
          </a:p>
          <a:p>
            <a:pPr marL="0" marR="0" lvl="0" indent="0" algn="l" rtl="0">
              <a:lnSpc>
                <a:spcPct val="107000"/>
              </a:lnSpc>
              <a:spcBef>
                <a:spcPts val="800"/>
              </a:spcBef>
              <a:spcAft>
                <a:spcPts val="0"/>
              </a:spcAft>
              <a:buNone/>
            </a:pPr>
            <a:r>
              <a:rPr lang="en-US" sz="2800" b="0" i="0" u="none" strike="noStrike" cap="none">
                <a:solidFill>
                  <a:schemeClr val="dk1"/>
                </a:solidFill>
                <a:latin typeface="Arial"/>
                <a:ea typeface="Arial"/>
                <a:cs typeface="Arial"/>
                <a:sym typeface="Arial"/>
              </a:rPr>
              <a:t> </a:t>
            </a:r>
            <a:endParaRPr sz="2800" b="0" i="0" u="none" strike="noStrike" cap="none">
              <a:solidFill>
                <a:schemeClr val="dk1"/>
              </a:solidFill>
              <a:latin typeface="Arial"/>
              <a:ea typeface="Arial"/>
              <a:cs typeface="Arial"/>
              <a:sym typeface="Arial"/>
            </a:endParaRPr>
          </a:p>
          <a:p>
            <a:pPr marL="0" marR="0" lvl="0" indent="0" algn="l" rtl="0">
              <a:lnSpc>
                <a:spcPct val="107000"/>
              </a:lnSpc>
              <a:spcBef>
                <a:spcPts val="1950"/>
              </a:spcBef>
              <a:spcAft>
                <a:spcPts val="0"/>
              </a:spcAft>
              <a:buNone/>
            </a:pPr>
            <a:r>
              <a:rPr lang="en-US" sz="2800" b="1" i="0" u="none" strike="noStrike" cap="none">
                <a:solidFill>
                  <a:schemeClr val="dk1"/>
                </a:solidFill>
                <a:latin typeface="Arial"/>
                <a:ea typeface="Arial"/>
                <a:cs typeface="Arial"/>
                <a:sym typeface="Arial"/>
              </a:rPr>
              <a:t>What am I?</a:t>
            </a:r>
            <a:endParaRPr sz="2800" b="1" i="0" u="none" strike="noStrike" cap="none">
              <a:solidFill>
                <a:schemeClr val="dk1"/>
              </a:solidFill>
              <a:latin typeface="Arial"/>
              <a:ea typeface="Arial"/>
              <a:cs typeface="Arial"/>
              <a:sym typeface="Arial"/>
            </a:endParaRPr>
          </a:p>
          <a:p>
            <a:pPr marL="0" marR="0" lvl="0" indent="0" algn="l" rtl="0">
              <a:lnSpc>
                <a:spcPct val="100000"/>
              </a:lnSpc>
              <a:spcBef>
                <a:spcPts val="195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311"/>
        <p:cNvGrpSpPr/>
        <p:nvPr/>
      </p:nvGrpSpPr>
      <p:grpSpPr>
        <a:xfrm>
          <a:off x="0" y="0"/>
          <a:ext cx="0" cy="0"/>
          <a:chOff x="0" y="0"/>
          <a:chExt cx="0" cy="0"/>
        </a:xfrm>
      </p:grpSpPr>
      <p:sp>
        <p:nvSpPr>
          <p:cNvPr id="3312" name="Google Shape;3312;p78"/>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55</a:t>
            </a:fld>
            <a:endParaRPr/>
          </a:p>
        </p:txBody>
      </p:sp>
      <p:sp>
        <p:nvSpPr>
          <p:cNvPr id="3313" name="Google Shape;3313;p78"/>
          <p:cNvSpPr txBox="1"/>
          <p:nvPr/>
        </p:nvSpPr>
        <p:spPr>
          <a:xfrm>
            <a:off x="627321" y="1188038"/>
            <a:ext cx="5135525" cy="276742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2800" b="1"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Six Faces</a:t>
            </a:r>
            <a:endParaRPr sz="2800" b="1" i="0" u="none" strike="noStrike" cap="none">
              <a:solidFill>
                <a:schemeClr val="dk1"/>
              </a:solidFill>
              <a:latin typeface="Arial"/>
              <a:ea typeface="Arial"/>
              <a:cs typeface="Arial"/>
              <a:sym typeface="Arial"/>
            </a:endParaRPr>
          </a:p>
          <a:p>
            <a:pPr marL="0" marR="0" lvl="0" indent="0" algn="l" rtl="0">
              <a:lnSpc>
                <a:spcPct val="107000"/>
              </a:lnSpc>
              <a:spcBef>
                <a:spcPts val="800"/>
              </a:spcBef>
              <a:spcAft>
                <a:spcPts val="0"/>
              </a:spcAft>
              <a:buNone/>
            </a:pPr>
            <a:r>
              <a:rPr lang="en-US" sz="2800" b="0" i="0" u="none" strike="noStrike" cap="none">
                <a:solidFill>
                  <a:schemeClr val="dk1"/>
                </a:solidFill>
                <a:latin typeface="Arial"/>
                <a:ea typeface="Arial"/>
                <a:cs typeface="Arial"/>
                <a:sym typeface="Arial"/>
              </a:rPr>
              <a:t>I have six faces and twenty-one eyes, yet I cannot see. </a:t>
            </a:r>
            <a:endParaRPr sz="2800" b="0" i="0" u="none" strike="noStrike" cap="none">
              <a:solidFill>
                <a:schemeClr val="dk1"/>
              </a:solidFill>
              <a:latin typeface="Arial"/>
              <a:ea typeface="Arial"/>
              <a:cs typeface="Arial"/>
              <a:sym typeface="Arial"/>
            </a:endParaRPr>
          </a:p>
          <a:p>
            <a:pPr marL="0" marR="0" lvl="0" indent="0" algn="l" rtl="0">
              <a:lnSpc>
                <a:spcPct val="107000"/>
              </a:lnSpc>
              <a:spcBef>
                <a:spcPts val="1950"/>
              </a:spcBef>
              <a:spcAft>
                <a:spcPts val="0"/>
              </a:spcAft>
              <a:buNone/>
            </a:pPr>
            <a:r>
              <a:rPr lang="en-US" sz="2800" b="1" i="0" u="none" strike="noStrike" cap="none">
                <a:solidFill>
                  <a:schemeClr val="dk1"/>
                </a:solidFill>
                <a:latin typeface="Arial"/>
                <a:ea typeface="Arial"/>
                <a:cs typeface="Arial"/>
                <a:sym typeface="Arial"/>
              </a:rPr>
              <a:t>What am I?</a:t>
            </a:r>
            <a:endParaRPr sz="2800" b="1" i="0" u="none" strike="noStrike" cap="none">
              <a:solidFill>
                <a:schemeClr val="dk1"/>
              </a:solidFill>
              <a:latin typeface="Arial"/>
              <a:ea typeface="Arial"/>
              <a:cs typeface="Arial"/>
              <a:sym typeface="Arial"/>
            </a:endParaRPr>
          </a:p>
          <a:p>
            <a:pPr marL="0" marR="0" lvl="0" indent="0" algn="l" rtl="0">
              <a:lnSpc>
                <a:spcPct val="100000"/>
              </a:lnSpc>
              <a:spcBef>
                <a:spcPts val="195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sp>
        <p:nvSpPr>
          <p:cNvPr id="3318" name="Google Shape;3318;p79"/>
          <p:cNvSpPr txBox="1">
            <a:spLocks noGrp="1"/>
          </p:cNvSpPr>
          <p:nvPr>
            <p:ph type="ctrTitle"/>
          </p:nvPr>
        </p:nvSpPr>
        <p:spPr>
          <a:xfrm>
            <a:off x="1730728" y="2574411"/>
            <a:ext cx="4646100" cy="1494599"/>
          </a:xfrm>
          <a:prstGeom prst="rect">
            <a:avLst/>
          </a:prstGeom>
          <a:noFill/>
          <a:ln>
            <a:noFill/>
          </a:ln>
          <a:effectLst>
            <a:outerShdw dist="19050" dir="5400000" algn="bl" rotWithShape="0">
              <a:schemeClr val="dk1">
                <a:alpha val="20000"/>
              </a:schemeClr>
            </a:outerShdw>
          </a:effectLst>
        </p:spPr>
        <p:txBody>
          <a:bodyPr spcFirstLastPara="1" wrap="square" lIns="0" tIns="0" rIns="0" bIns="0" anchor="b" anchorCtr="0">
            <a:noAutofit/>
          </a:bodyPr>
          <a:lstStyle/>
          <a:p>
            <a:pPr marL="0" lvl="0" indent="0" algn="l" rtl="0">
              <a:lnSpc>
                <a:spcPct val="90000"/>
              </a:lnSpc>
              <a:spcBef>
                <a:spcPts val="0"/>
              </a:spcBef>
              <a:spcAft>
                <a:spcPts val="0"/>
              </a:spcAft>
              <a:buSzPts val="4800"/>
              <a:buNone/>
            </a:pPr>
            <a:r>
              <a:rPr lang="en-US" sz="4200"/>
              <a:t>Entrepreneurship in Action:  </a:t>
            </a:r>
            <a:br>
              <a:rPr lang="en-US" sz="4200"/>
            </a:br>
            <a:r>
              <a:rPr lang="en-US" sz="4200"/>
              <a:t>Summer Company </a:t>
            </a:r>
            <a:br>
              <a:rPr lang="en-US" sz="4200"/>
            </a:br>
            <a:endParaRPr sz="4200"/>
          </a:p>
        </p:txBody>
      </p:sp>
      <p:sp>
        <p:nvSpPr>
          <p:cNvPr id="3319" name="Google Shape;3319;p79"/>
          <p:cNvSpPr txBox="1"/>
          <p:nvPr/>
        </p:nvSpPr>
        <p:spPr>
          <a:xfrm>
            <a:off x="0" y="1925150"/>
            <a:ext cx="1246500" cy="1287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1" i="0" u="none" strike="noStrike" cap="none">
                <a:solidFill>
                  <a:schemeClr val="accent4"/>
                </a:solidFill>
                <a:latin typeface="Arial"/>
                <a:ea typeface="Arial"/>
                <a:cs typeface="Arial"/>
                <a:sym typeface="Arial"/>
              </a:rPr>
              <a:t>6</a:t>
            </a:r>
            <a:endParaRPr sz="7200" b="1" i="0" u="none" strike="noStrike" cap="none">
              <a:solidFill>
                <a:schemeClr val="accent4"/>
              </a:solidFill>
              <a:latin typeface="Arial"/>
              <a:ea typeface="Arial"/>
              <a:cs typeface="Arial"/>
              <a:sym typeface="Arial"/>
            </a:endParaRPr>
          </a:p>
        </p:txBody>
      </p:sp>
      <p:sp>
        <p:nvSpPr>
          <p:cNvPr id="3320" name="Google Shape;3320;p79"/>
          <p:cNvSpPr txBox="1"/>
          <p:nvPr/>
        </p:nvSpPr>
        <p:spPr>
          <a:xfrm>
            <a:off x="158971" y="1861050"/>
            <a:ext cx="1446133" cy="3849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800"/>
              </a:spcAft>
              <a:buClr>
                <a:schemeClr val="accent4"/>
              </a:buClr>
              <a:buSzPts val="2400"/>
              <a:buFont typeface="Arial"/>
              <a:buNone/>
            </a:pPr>
            <a:r>
              <a:rPr lang="en-US" sz="2400" b="1" i="0" u="none" strike="noStrike" cap="none">
                <a:solidFill>
                  <a:schemeClr val="accent4"/>
                </a:solidFill>
                <a:latin typeface="Arial"/>
                <a:ea typeface="Arial"/>
                <a:cs typeface="Arial"/>
                <a:sym typeface="Arial"/>
              </a:rPr>
              <a:t>Module</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324"/>
        <p:cNvGrpSpPr/>
        <p:nvPr/>
      </p:nvGrpSpPr>
      <p:grpSpPr>
        <a:xfrm>
          <a:off x="0" y="0"/>
          <a:ext cx="0" cy="0"/>
          <a:chOff x="0" y="0"/>
          <a:chExt cx="0" cy="0"/>
        </a:xfrm>
      </p:grpSpPr>
      <p:sp>
        <p:nvSpPr>
          <p:cNvPr id="3325" name="Google Shape;3325;p80"/>
          <p:cNvSpPr txBox="1">
            <a:spLocks noGrp="1"/>
          </p:cNvSpPr>
          <p:nvPr>
            <p:ph type="body" idx="1"/>
          </p:nvPr>
        </p:nvSpPr>
        <p:spPr>
          <a:xfrm>
            <a:off x="985162" y="816750"/>
            <a:ext cx="5235334" cy="3510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3600"/>
              <a:buNone/>
            </a:pPr>
            <a:r>
              <a:rPr lang="en-US"/>
              <a:t>Business opportunities are like buses, there’s always another one coming.</a:t>
            </a:r>
            <a:endParaRPr/>
          </a:p>
          <a:p>
            <a:pPr marL="0" lvl="0" indent="0" algn="r" rtl="0">
              <a:lnSpc>
                <a:spcPct val="115000"/>
              </a:lnSpc>
              <a:spcBef>
                <a:spcPts val="800"/>
              </a:spcBef>
              <a:spcAft>
                <a:spcPts val="0"/>
              </a:spcAft>
              <a:buSzPts val="3600"/>
              <a:buNone/>
            </a:pPr>
            <a:endParaRPr sz="2400"/>
          </a:p>
          <a:p>
            <a:pPr marL="0" lvl="0" indent="0" algn="r" rtl="0">
              <a:lnSpc>
                <a:spcPct val="115000"/>
              </a:lnSpc>
              <a:spcBef>
                <a:spcPts val="800"/>
              </a:spcBef>
              <a:spcAft>
                <a:spcPts val="0"/>
              </a:spcAft>
              <a:buSzPts val="3600"/>
              <a:buNone/>
            </a:pPr>
            <a:r>
              <a:rPr lang="en-US" sz="1600"/>
              <a:t>Sir Richard Branson, </a:t>
            </a:r>
            <a:endParaRPr sz="2800"/>
          </a:p>
          <a:p>
            <a:pPr marL="0" lvl="0" indent="0" algn="r" rtl="0">
              <a:lnSpc>
                <a:spcPct val="115000"/>
              </a:lnSpc>
              <a:spcBef>
                <a:spcPts val="800"/>
              </a:spcBef>
              <a:spcAft>
                <a:spcPts val="0"/>
              </a:spcAft>
              <a:buSzPts val="3600"/>
              <a:buNone/>
            </a:pPr>
            <a:r>
              <a:rPr lang="en-US" sz="1600"/>
              <a:t>Founder of the Virgin Group</a:t>
            </a:r>
            <a:endParaRPr sz="2800"/>
          </a:p>
          <a:p>
            <a:pPr marL="0" lvl="0" indent="0" algn="r" rtl="0">
              <a:lnSpc>
                <a:spcPct val="115000"/>
              </a:lnSpc>
              <a:spcBef>
                <a:spcPts val="800"/>
              </a:spcBef>
              <a:spcAft>
                <a:spcPts val="800"/>
              </a:spcAft>
              <a:buSzPts val="3600"/>
              <a:buNone/>
            </a:pPr>
            <a:r>
              <a:rPr lang="en-US" sz="1600"/>
              <a:t>(Virgin Record, Virgin Airlines, etc.)</a:t>
            </a:r>
            <a:endParaRPr sz="1600"/>
          </a:p>
        </p:txBody>
      </p:sp>
      <p:sp>
        <p:nvSpPr>
          <p:cNvPr id="3326" name="Google Shape;3326;p80"/>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330"/>
        <p:cNvGrpSpPr/>
        <p:nvPr/>
      </p:nvGrpSpPr>
      <p:grpSpPr>
        <a:xfrm>
          <a:off x="0" y="0"/>
          <a:ext cx="0" cy="0"/>
          <a:chOff x="0" y="0"/>
          <a:chExt cx="0" cy="0"/>
        </a:xfrm>
      </p:grpSpPr>
      <p:sp>
        <p:nvSpPr>
          <p:cNvPr id="3331" name="Google Shape;3331;p81"/>
          <p:cNvSpPr txBox="1">
            <a:spLocks noGrp="1"/>
          </p:cNvSpPr>
          <p:nvPr>
            <p:ph type="body" idx="1"/>
          </p:nvPr>
        </p:nvSpPr>
        <p:spPr>
          <a:xfrm>
            <a:off x="791978" y="972083"/>
            <a:ext cx="5454276" cy="3419613"/>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3600"/>
              <a:buNone/>
            </a:pPr>
            <a:r>
              <a:rPr lang="en-US"/>
              <a:t>There’s no shortage of remarkable ideas, what’s missing is the will to execute them.</a:t>
            </a:r>
            <a:endParaRPr/>
          </a:p>
          <a:p>
            <a:pPr marL="0" lvl="0" indent="0" algn="r" rtl="0">
              <a:lnSpc>
                <a:spcPct val="115000"/>
              </a:lnSpc>
              <a:spcBef>
                <a:spcPts val="800"/>
              </a:spcBef>
              <a:spcAft>
                <a:spcPts val="0"/>
              </a:spcAft>
              <a:buSzPts val="3600"/>
              <a:buNone/>
            </a:pPr>
            <a:r>
              <a:rPr lang="en-US" sz="2400"/>
              <a:t>Seth Godin, Writer and </a:t>
            </a:r>
            <a:endParaRPr/>
          </a:p>
          <a:p>
            <a:pPr marL="0" lvl="0" indent="0" algn="r" rtl="0">
              <a:lnSpc>
                <a:spcPct val="115000"/>
              </a:lnSpc>
              <a:spcBef>
                <a:spcPts val="800"/>
              </a:spcBef>
              <a:spcAft>
                <a:spcPts val="800"/>
              </a:spcAft>
              <a:buSzPts val="3600"/>
              <a:buNone/>
            </a:pPr>
            <a:r>
              <a:rPr lang="en-US" sz="2400"/>
              <a:t>Dotcom Entrepreneur</a:t>
            </a:r>
            <a:endParaRPr sz="2400"/>
          </a:p>
        </p:txBody>
      </p:sp>
      <p:sp>
        <p:nvSpPr>
          <p:cNvPr id="3332" name="Google Shape;3332;p8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336"/>
        <p:cNvGrpSpPr/>
        <p:nvPr/>
      </p:nvGrpSpPr>
      <p:grpSpPr>
        <a:xfrm>
          <a:off x="0" y="0"/>
          <a:ext cx="0" cy="0"/>
          <a:chOff x="0" y="0"/>
          <a:chExt cx="0" cy="0"/>
        </a:xfrm>
      </p:grpSpPr>
      <p:sp>
        <p:nvSpPr>
          <p:cNvPr id="3337" name="Google Shape;3337;p82"/>
          <p:cNvSpPr txBox="1">
            <a:spLocks noGrp="1"/>
          </p:cNvSpPr>
          <p:nvPr>
            <p:ph type="body" idx="1"/>
          </p:nvPr>
        </p:nvSpPr>
        <p:spPr>
          <a:xfrm>
            <a:off x="450760" y="1847975"/>
            <a:ext cx="8242479" cy="1938414"/>
          </a:xfrm>
          <a:prstGeom prst="rect">
            <a:avLst/>
          </a:prstGeom>
          <a:noFill/>
          <a:ln>
            <a:noFill/>
          </a:ln>
        </p:spPr>
        <p:txBody>
          <a:bodyPr spcFirstLastPara="1" wrap="square" lIns="0" tIns="0" rIns="0" bIns="0" anchor="t" anchorCtr="0">
            <a:noAutofit/>
          </a:bodyPr>
          <a:lstStyle/>
          <a:p>
            <a:pPr marL="457200" lvl="0" indent="-228600" algn="ctr" rtl="0">
              <a:lnSpc>
                <a:spcPct val="115000"/>
              </a:lnSpc>
              <a:spcBef>
                <a:spcPts val="0"/>
              </a:spcBef>
              <a:spcAft>
                <a:spcPts val="800"/>
              </a:spcAft>
              <a:buClr>
                <a:schemeClr val="accent1"/>
              </a:buClr>
              <a:buSzPts val="1800"/>
              <a:buNone/>
            </a:pPr>
            <a:r>
              <a:rPr lang="en-US" sz="3600"/>
              <a:t>What do these two quotations tell us about entrepreneurship and starting a business?</a:t>
            </a:r>
            <a:endParaRPr sz="3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7"/>
        <p:cNvGrpSpPr/>
        <p:nvPr/>
      </p:nvGrpSpPr>
      <p:grpSpPr>
        <a:xfrm>
          <a:off x="0" y="0"/>
          <a:ext cx="0" cy="0"/>
          <a:chOff x="0" y="0"/>
          <a:chExt cx="0" cy="0"/>
        </a:xfrm>
      </p:grpSpPr>
      <p:sp>
        <p:nvSpPr>
          <p:cNvPr id="2808" name="Google Shape;2808;p29"/>
          <p:cNvSpPr txBox="1">
            <a:spLocks noGrp="1"/>
          </p:cNvSpPr>
          <p:nvPr>
            <p:ph type="ctrTitle"/>
          </p:nvPr>
        </p:nvSpPr>
        <p:spPr>
          <a:xfrm>
            <a:off x="1585825" y="2053500"/>
            <a:ext cx="4646100" cy="6309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b" anchorCtr="0">
            <a:noAutofit/>
          </a:bodyPr>
          <a:lstStyle/>
          <a:p>
            <a:pPr marL="0" lvl="0" indent="0" algn="l" rtl="0">
              <a:lnSpc>
                <a:spcPct val="90000"/>
              </a:lnSpc>
              <a:spcBef>
                <a:spcPts val="0"/>
              </a:spcBef>
              <a:spcAft>
                <a:spcPts val="0"/>
              </a:spcAft>
              <a:buSzPts val="4800"/>
              <a:buNone/>
            </a:pPr>
            <a:r>
              <a:rPr lang="en-US"/>
              <a:t>Warm-up </a:t>
            </a:r>
            <a:endParaRPr/>
          </a:p>
        </p:txBody>
      </p:sp>
      <p:sp>
        <p:nvSpPr>
          <p:cNvPr id="2809" name="Google Shape;2809;p29"/>
          <p:cNvSpPr txBox="1">
            <a:spLocks noGrp="1"/>
          </p:cNvSpPr>
          <p:nvPr>
            <p:ph type="subTitle" idx="1"/>
          </p:nvPr>
        </p:nvSpPr>
        <p:spPr>
          <a:xfrm>
            <a:off x="1585825" y="2684400"/>
            <a:ext cx="4646100" cy="384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800"/>
              </a:spcAft>
              <a:buSzPts val="2400"/>
              <a:buNone/>
            </a:pPr>
            <a:r>
              <a:rPr lang="en-US" b="1"/>
              <a:t>Pre-SPE Activity Survey</a:t>
            </a:r>
            <a:endParaRPr b="1"/>
          </a:p>
        </p:txBody>
      </p:sp>
      <p:sp>
        <p:nvSpPr>
          <p:cNvPr id="2810" name="Google Shape;2810;p29"/>
          <p:cNvSpPr txBox="1"/>
          <p:nvPr/>
        </p:nvSpPr>
        <p:spPr>
          <a:xfrm>
            <a:off x="0" y="1925150"/>
            <a:ext cx="1246500" cy="1287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200"/>
              <a:buFont typeface="Arial"/>
              <a:buNone/>
            </a:pPr>
            <a:endParaRPr sz="7200" b="1" i="0" u="none" strike="noStrike" cap="none">
              <a:solidFill>
                <a:schemeClr val="accent4"/>
              </a:solidFill>
              <a:latin typeface="Arial"/>
              <a:ea typeface="Arial"/>
              <a:cs typeface="Arial"/>
              <a:sym typeface="Arial"/>
            </a:endParaRPr>
          </a:p>
        </p:txBody>
      </p:sp>
      <p:sp>
        <p:nvSpPr>
          <p:cNvPr id="2811" name="Google Shape;2811;p29"/>
          <p:cNvSpPr/>
          <p:nvPr/>
        </p:nvSpPr>
        <p:spPr>
          <a:xfrm>
            <a:off x="70704" y="1925150"/>
            <a:ext cx="1406842" cy="1159082"/>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341"/>
        <p:cNvGrpSpPr/>
        <p:nvPr/>
      </p:nvGrpSpPr>
      <p:grpSpPr>
        <a:xfrm>
          <a:off x="0" y="0"/>
          <a:ext cx="0" cy="0"/>
          <a:chOff x="0" y="0"/>
          <a:chExt cx="0" cy="0"/>
        </a:xfrm>
      </p:grpSpPr>
      <p:sp>
        <p:nvSpPr>
          <p:cNvPr id="3342" name="Google Shape;3342;p83"/>
          <p:cNvSpPr txBox="1">
            <a:spLocks noGrp="1"/>
          </p:cNvSpPr>
          <p:nvPr>
            <p:ph type="body" idx="1"/>
          </p:nvPr>
        </p:nvSpPr>
        <p:spPr>
          <a:xfrm>
            <a:off x="855300" y="2028279"/>
            <a:ext cx="7433400" cy="334800"/>
          </a:xfrm>
          <a:prstGeom prst="rect">
            <a:avLst/>
          </a:prstGeom>
          <a:noFill/>
          <a:ln>
            <a:noFill/>
          </a:ln>
        </p:spPr>
        <p:txBody>
          <a:bodyPr spcFirstLastPara="1" wrap="square" lIns="0" tIns="0" rIns="0" bIns="0" anchor="t" anchorCtr="0">
            <a:noAutofit/>
          </a:bodyPr>
          <a:lstStyle/>
          <a:p>
            <a:pPr marL="457200" lvl="0" indent="-228600" algn="ctr" rtl="0">
              <a:lnSpc>
                <a:spcPct val="115000"/>
              </a:lnSpc>
              <a:spcBef>
                <a:spcPts val="0"/>
              </a:spcBef>
              <a:spcAft>
                <a:spcPts val="800"/>
              </a:spcAft>
              <a:buClr>
                <a:schemeClr val="accent1"/>
              </a:buClr>
              <a:buSzPts val="1800"/>
              <a:buNone/>
            </a:pPr>
            <a:r>
              <a:rPr lang="en-US" sz="3200"/>
              <a:t>Let’s “Think Like an Entrepreneur” again to identify needs, wants and business opportunities for a given scenario….</a:t>
            </a:r>
            <a:endParaRPr sz="3200"/>
          </a:p>
        </p:txBody>
      </p:sp>
      <p:sp>
        <p:nvSpPr>
          <p:cNvPr id="3343" name="Google Shape;3343;p83"/>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347"/>
        <p:cNvGrpSpPr/>
        <p:nvPr/>
      </p:nvGrpSpPr>
      <p:grpSpPr>
        <a:xfrm>
          <a:off x="0" y="0"/>
          <a:ext cx="0" cy="0"/>
          <a:chOff x="0" y="0"/>
          <a:chExt cx="0" cy="0"/>
        </a:xfrm>
      </p:grpSpPr>
      <p:sp>
        <p:nvSpPr>
          <p:cNvPr id="3348" name="Google Shape;3348;p84"/>
          <p:cNvSpPr txBox="1"/>
          <p:nvPr/>
        </p:nvSpPr>
        <p:spPr>
          <a:xfrm>
            <a:off x="1609725" y="1471225"/>
            <a:ext cx="6407700" cy="25305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4400" b="1" i="0" u="none" strike="noStrike" cap="none">
                <a:solidFill>
                  <a:schemeClr val="dk1"/>
                </a:solidFill>
                <a:latin typeface="Arial"/>
                <a:ea typeface="Arial"/>
                <a:cs typeface="Arial"/>
                <a:sym typeface="Arial"/>
              </a:rPr>
              <a:t>THINK LIKE AN ENTREPRENEUR!</a:t>
            </a:r>
            <a:endParaRPr/>
          </a:p>
          <a:p>
            <a:pPr marL="0" marR="0" lvl="0" indent="0" algn="l" rtl="0">
              <a:lnSpc>
                <a:spcPct val="90000"/>
              </a:lnSpc>
              <a:spcBef>
                <a:spcPts val="0"/>
              </a:spcBef>
              <a:spcAft>
                <a:spcPts val="0"/>
              </a:spcAft>
              <a:buNone/>
            </a:pPr>
            <a:endParaRPr sz="4400" b="1"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None/>
            </a:pPr>
            <a:r>
              <a:rPr lang="en-US" sz="4400" b="1" i="0" u="none" strike="noStrike" cap="none">
                <a:solidFill>
                  <a:schemeClr val="dk1"/>
                </a:solidFill>
                <a:latin typeface="Arial"/>
                <a:ea typeface="Arial"/>
                <a:cs typeface="Arial"/>
                <a:sym typeface="Arial"/>
              </a:rPr>
              <a:t>Imagine…? What if…?</a:t>
            </a:r>
            <a:endParaRPr/>
          </a:p>
        </p:txBody>
      </p:sp>
      <p:grpSp>
        <p:nvGrpSpPr>
          <p:cNvPr id="3349" name="Google Shape;3349;p84"/>
          <p:cNvGrpSpPr/>
          <p:nvPr/>
        </p:nvGrpSpPr>
        <p:grpSpPr>
          <a:xfrm>
            <a:off x="152401" y="1528939"/>
            <a:ext cx="1323972" cy="1642883"/>
            <a:chOff x="5526246" y="1011207"/>
            <a:chExt cx="592757" cy="720085"/>
          </a:xfrm>
        </p:grpSpPr>
        <p:sp>
          <p:nvSpPr>
            <p:cNvPr id="3350" name="Google Shape;3350;p84"/>
            <p:cNvSpPr/>
            <p:nvPr/>
          </p:nvSpPr>
          <p:spPr>
            <a:xfrm>
              <a:off x="5632379" y="1011207"/>
              <a:ext cx="311420" cy="340347"/>
            </a:xfrm>
            <a:custGeom>
              <a:avLst/>
              <a:gdLst/>
              <a:ahLst/>
              <a:cxnLst/>
              <a:rect l="l" t="t" r="r" b="b"/>
              <a:pathLst>
                <a:path w="518" h="567" extrusionOk="0">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rgbClr val="6E2E9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351" name="Google Shape;3351;p84"/>
            <p:cNvSpPr/>
            <p:nvPr/>
          </p:nvSpPr>
          <p:spPr>
            <a:xfrm>
              <a:off x="5835019" y="1041711"/>
              <a:ext cx="283984" cy="330260"/>
            </a:xfrm>
            <a:custGeom>
              <a:avLst/>
              <a:gdLst/>
              <a:ahLst/>
              <a:cxnLst/>
              <a:rect l="l" t="t" r="r" b="b"/>
              <a:pathLst>
                <a:path w="473" h="550" extrusionOk="0">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rgbClr val="EB29B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352" name="Google Shape;3352;p84"/>
            <p:cNvSpPr/>
            <p:nvPr/>
          </p:nvSpPr>
          <p:spPr>
            <a:xfrm>
              <a:off x="5837907" y="1326815"/>
              <a:ext cx="260158" cy="268291"/>
            </a:xfrm>
            <a:custGeom>
              <a:avLst/>
              <a:gdLst/>
              <a:ahLst/>
              <a:cxnLst/>
              <a:rect l="l" t="t" r="r" b="b"/>
              <a:pathLst>
                <a:path w="433" h="447" extrusionOk="0">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rgbClr val="00B05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353" name="Google Shape;3353;p84"/>
            <p:cNvSpPr/>
            <p:nvPr/>
          </p:nvSpPr>
          <p:spPr>
            <a:xfrm>
              <a:off x="5725035" y="1379176"/>
              <a:ext cx="304441" cy="352116"/>
            </a:xfrm>
            <a:custGeom>
              <a:avLst/>
              <a:gdLst/>
              <a:ahLst/>
              <a:cxnLst/>
              <a:rect l="l" t="t" r="r" b="b"/>
              <a:pathLst>
                <a:path w="507" h="587" extrusionOk="0">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354" name="Google Shape;3354;p84"/>
            <p:cNvSpPr/>
            <p:nvPr/>
          </p:nvSpPr>
          <p:spPr>
            <a:xfrm>
              <a:off x="5526246" y="1358760"/>
              <a:ext cx="289521" cy="285105"/>
            </a:xfrm>
            <a:custGeom>
              <a:avLst/>
              <a:gdLst/>
              <a:ahLst/>
              <a:cxnLst/>
              <a:rect l="l" t="t" r="r" b="b"/>
              <a:pathLst>
                <a:path w="482" h="475" extrusionOk="0">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rgbClr val="0A0A9A"/>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355" name="Google Shape;3355;p84"/>
            <p:cNvSpPr/>
            <p:nvPr/>
          </p:nvSpPr>
          <p:spPr>
            <a:xfrm>
              <a:off x="5530337" y="1130580"/>
              <a:ext cx="282300" cy="276217"/>
            </a:xfrm>
            <a:custGeom>
              <a:avLst/>
              <a:gdLst/>
              <a:ahLst/>
              <a:cxnLst/>
              <a:rect l="l" t="t" r="r" b="b"/>
              <a:pathLst>
                <a:path w="470" h="460" extrusionOk="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rgbClr val="E61D0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359"/>
        <p:cNvGrpSpPr/>
        <p:nvPr/>
      </p:nvGrpSpPr>
      <p:grpSpPr>
        <a:xfrm>
          <a:off x="0" y="0"/>
          <a:ext cx="0" cy="0"/>
          <a:chOff x="0" y="0"/>
          <a:chExt cx="0" cy="0"/>
        </a:xfrm>
      </p:grpSpPr>
      <p:sp>
        <p:nvSpPr>
          <p:cNvPr id="3360" name="Google Shape;3360;p85"/>
          <p:cNvSpPr txBox="1">
            <a:spLocks noGrp="1"/>
          </p:cNvSpPr>
          <p:nvPr>
            <p:ph type="title" idx="4294967295"/>
          </p:nvPr>
        </p:nvSpPr>
        <p:spPr>
          <a:xfrm>
            <a:off x="352425" y="646113"/>
            <a:ext cx="5659438" cy="471487"/>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a:solidFill>
                  <a:schemeClr val="lt1"/>
                </a:solidFill>
              </a:rPr>
              <a:t>Imagine…what if…</a:t>
            </a:r>
            <a:endParaRPr/>
          </a:p>
        </p:txBody>
      </p:sp>
      <p:sp>
        <p:nvSpPr>
          <p:cNvPr id="3361" name="Google Shape;3361;p85"/>
          <p:cNvSpPr txBox="1">
            <a:spLocks noGrp="1"/>
          </p:cNvSpPr>
          <p:nvPr>
            <p:ph type="body" idx="4294967295"/>
          </p:nvPr>
        </p:nvSpPr>
        <p:spPr>
          <a:xfrm>
            <a:off x="352424" y="1371600"/>
            <a:ext cx="5991225" cy="36258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2400"/>
              <a:buNone/>
            </a:pPr>
            <a:r>
              <a:rPr lang="en-US"/>
              <a:t>In what ways would our world change if we no longer needed sleep? What needs, wants and opportunities would there be for businesses?</a:t>
            </a:r>
            <a:endParaRPr/>
          </a:p>
          <a:p>
            <a:pPr marL="0" lvl="0" indent="0" algn="l" rtl="0">
              <a:lnSpc>
                <a:spcPct val="115000"/>
              </a:lnSpc>
              <a:spcBef>
                <a:spcPts val="0"/>
              </a:spcBef>
              <a:spcAft>
                <a:spcPts val="0"/>
              </a:spcAft>
              <a:buSzPts val="2400"/>
              <a:buNone/>
            </a:pPr>
            <a:endParaRPr/>
          </a:p>
          <a:p>
            <a:pPr marL="0" lvl="0" indent="0" algn="l" rtl="0">
              <a:lnSpc>
                <a:spcPct val="115000"/>
              </a:lnSpc>
              <a:spcBef>
                <a:spcPts val="0"/>
              </a:spcBef>
              <a:spcAft>
                <a:spcPts val="0"/>
              </a:spcAft>
              <a:buSzPts val="2400"/>
              <a:buNone/>
            </a:pPr>
            <a:r>
              <a:rPr lang="en-US"/>
              <a:t>Take 3 minutes to </a:t>
            </a:r>
            <a:r>
              <a:rPr lang="en-US" b="1" u="sng"/>
              <a:t>think</a:t>
            </a:r>
            <a:r>
              <a:rPr lang="en-US"/>
              <a:t>, then jot down a few thoughts</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365"/>
        <p:cNvGrpSpPr/>
        <p:nvPr/>
      </p:nvGrpSpPr>
      <p:grpSpPr>
        <a:xfrm>
          <a:off x="0" y="0"/>
          <a:ext cx="0" cy="0"/>
          <a:chOff x="0" y="0"/>
          <a:chExt cx="0" cy="0"/>
        </a:xfrm>
      </p:grpSpPr>
      <p:sp>
        <p:nvSpPr>
          <p:cNvPr id="3366" name="Google Shape;3366;p86"/>
          <p:cNvSpPr txBox="1">
            <a:spLocks noGrp="1"/>
          </p:cNvSpPr>
          <p:nvPr>
            <p:ph type="title" idx="4294967295"/>
          </p:nvPr>
        </p:nvSpPr>
        <p:spPr>
          <a:xfrm>
            <a:off x="352425" y="646113"/>
            <a:ext cx="5659438" cy="471487"/>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a:solidFill>
                  <a:schemeClr val="lt1"/>
                </a:solidFill>
              </a:rPr>
              <a:t>Imagine…what if… ideas generated</a:t>
            </a:r>
            <a:endParaRPr/>
          </a:p>
        </p:txBody>
      </p:sp>
      <p:sp>
        <p:nvSpPr>
          <p:cNvPr id="3367" name="Google Shape;3367;p86"/>
          <p:cNvSpPr txBox="1">
            <a:spLocks noGrp="1"/>
          </p:cNvSpPr>
          <p:nvPr>
            <p:ph type="body" idx="4294967295"/>
          </p:nvPr>
        </p:nvSpPr>
        <p:spPr>
          <a:xfrm>
            <a:off x="352424" y="1371600"/>
            <a:ext cx="5991225" cy="36258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2400"/>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3372" name="Google Shape;3372;p87"/>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a:t>Question?</a:t>
            </a:r>
            <a:endParaRPr/>
          </a:p>
        </p:txBody>
      </p:sp>
      <p:sp>
        <p:nvSpPr>
          <p:cNvPr id="3373" name="Google Shape;3373;p87"/>
          <p:cNvSpPr txBox="1">
            <a:spLocks noGrp="1"/>
          </p:cNvSpPr>
          <p:nvPr>
            <p:ph type="body" idx="1"/>
          </p:nvPr>
        </p:nvSpPr>
        <p:spPr>
          <a:xfrm>
            <a:off x="2923674" y="1639750"/>
            <a:ext cx="3188400" cy="2342700"/>
          </a:xfrm>
          <a:prstGeom prst="rect">
            <a:avLst/>
          </a:prstGeom>
          <a:noFill/>
          <a:ln>
            <a:noFill/>
          </a:ln>
        </p:spPr>
        <p:txBody>
          <a:bodyPr spcFirstLastPara="1" wrap="square" lIns="0" tIns="0" rIns="0" bIns="0" anchor="t" anchorCtr="0">
            <a:noAutofit/>
          </a:bodyPr>
          <a:lstStyle/>
          <a:p>
            <a:pPr marL="76200" lvl="0" indent="0" algn="l" rtl="0">
              <a:lnSpc>
                <a:spcPct val="115000"/>
              </a:lnSpc>
              <a:spcBef>
                <a:spcPts val="0"/>
              </a:spcBef>
              <a:spcAft>
                <a:spcPts val="0"/>
              </a:spcAft>
              <a:buSzPts val="2400"/>
              <a:buNone/>
            </a:pPr>
            <a:r>
              <a:rPr lang="en-US"/>
              <a:t>At your part-time job, how many hours do you need to work to earn at least $3000.00 over the summer holidays?</a:t>
            </a:r>
            <a:endParaRPr/>
          </a:p>
        </p:txBody>
      </p:sp>
      <p:sp>
        <p:nvSpPr>
          <p:cNvPr id="3374" name="Google Shape;3374;p87"/>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64</a:t>
            </a:fld>
            <a:endParaRPr/>
          </a:p>
        </p:txBody>
      </p:sp>
      <p:pic>
        <p:nvPicPr>
          <p:cNvPr id="3375" name="Google Shape;3375;p87" descr="blue-icon-question-mark-image — Bolder Advocacy"/>
          <p:cNvPicPr preferRelativeResize="0"/>
          <p:nvPr/>
        </p:nvPicPr>
        <p:blipFill rotWithShape="1">
          <a:blip r:embed="rId3">
            <a:alphaModFix/>
          </a:blip>
          <a:srcRect/>
          <a:stretch/>
        </p:blipFill>
        <p:spPr>
          <a:xfrm>
            <a:off x="366713" y="1719263"/>
            <a:ext cx="2143125" cy="214312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379"/>
        <p:cNvGrpSpPr/>
        <p:nvPr/>
      </p:nvGrpSpPr>
      <p:grpSpPr>
        <a:xfrm>
          <a:off x="0" y="0"/>
          <a:ext cx="0" cy="0"/>
          <a:chOff x="0" y="0"/>
          <a:chExt cx="0" cy="0"/>
        </a:xfrm>
      </p:grpSpPr>
      <p:sp>
        <p:nvSpPr>
          <p:cNvPr id="3380" name="Google Shape;3380;p88"/>
          <p:cNvSpPr txBox="1">
            <a:spLocks noGrp="1"/>
          </p:cNvSpPr>
          <p:nvPr>
            <p:ph type="ctrTitle" idx="4294967295"/>
          </p:nvPr>
        </p:nvSpPr>
        <p:spPr>
          <a:xfrm>
            <a:off x="348916" y="1181400"/>
            <a:ext cx="7939784" cy="894900"/>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accent1"/>
              </a:buClr>
              <a:buSzPts val="3400"/>
              <a:buFont typeface="Arial"/>
              <a:buNone/>
            </a:pPr>
            <a:r>
              <a:rPr lang="en-US" sz="3100" b="1" i="0" u="none" strike="noStrike" cap="none">
                <a:solidFill>
                  <a:schemeClr val="accent1"/>
                </a:solidFill>
                <a:latin typeface="Arial"/>
                <a:ea typeface="Arial"/>
                <a:cs typeface="Arial"/>
                <a:sym typeface="Arial"/>
              </a:rPr>
              <a:t>$3000.00 / $13.50 per hour = 222.22 hours</a:t>
            </a:r>
            <a:endParaRPr sz="3100" b="1" i="0" u="none" strike="noStrike" cap="none">
              <a:solidFill>
                <a:schemeClr val="accent1"/>
              </a:solidFill>
              <a:latin typeface="Arial"/>
              <a:ea typeface="Arial"/>
              <a:cs typeface="Arial"/>
              <a:sym typeface="Arial"/>
            </a:endParaRPr>
          </a:p>
        </p:txBody>
      </p:sp>
      <p:sp>
        <p:nvSpPr>
          <p:cNvPr id="3381" name="Google Shape;3381;p88"/>
          <p:cNvSpPr txBox="1">
            <a:spLocks noGrp="1"/>
          </p:cNvSpPr>
          <p:nvPr>
            <p:ph type="subTitle" idx="4294967295"/>
          </p:nvPr>
        </p:nvSpPr>
        <p:spPr>
          <a:xfrm>
            <a:off x="738140" y="2108550"/>
            <a:ext cx="7433400" cy="463200"/>
          </a:xfrm>
          <a:prstGeom prst="rect">
            <a:avLst/>
          </a:prstGeom>
          <a:noFill/>
          <a:ln>
            <a:noFill/>
          </a:ln>
        </p:spPr>
        <p:txBody>
          <a:bodyPr spcFirstLastPara="1" wrap="square" lIns="0" tIns="0" rIns="0" bIns="0" anchor="t" anchorCtr="0">
            <a:noAutofit/>
          </a:bodyPr>
          <a:lstStyle/>
          <a:p>
            <a:pPr marL="0" marR="0" lvl="0" indent="0" algn="ctr" rtl="0">
              <a:lnSpc>
                <a:spcPct val="115000"/>
              </a:lnSpc>
              <a:spcBef>
                <a:spcPts val="0"/>
              </a:spcBef>
              <a:spcAft>
                <a:spcPts val="800"/>
              </a:spcAft>
              <a:buClr>
                <a:schemeClr val="accent2"/>
              </a:buClr>
              <a:buSzPts val="2400"/>
              <a:buFont typeface="Arial"/>
              <a:buNone/>
            </a:pPr>
            <a:r>
              <a:rPr lang="en-US" sz="2000" b="0" i="0" u="none" strike="noStrike" cap="none">
                <a:solidFill>
                  <a:schemeClr val="dk1"/>
                </a:solidFill>
                <a:latin typeface="Arial"/>
                <a:ea typeface="Arial"/>
                <a:cs typeface="Arial"/>
                <a:sym typeface="Arial"/>
              </a:rPr>
              <a:t>There are 8 weeks in the summer holidays…</a:t>
            </a:r>
            <a:endParaRPr sz="2000" b="0" i="0" u="none" strike="noStrike" cap="none">
              <a:solidFill>
                <a:schemeClr val="dk1"/>
              </a:solidFill>
              <a:latin typeface="Arial"/>
              <a:ea typeface="Arial"/>
              <a:cs typeface="Arial"/>
              <a:sym typeface="Arial"/>
            </a:endParaRPr>
          </a:p>
        </p:txBody>
      </p:sp>
      <p:sp>
        <p:nvSpPr>
          <p:cNvPr id="3382" name="Google Shape;3382;p88"/>
          <p:cNvSpPr txBox="1">
            <a:spLocks noGrp="1"/>
          </p:cNvSpPr>
          <p:nvPr>
            <p:ph type="ctrTitle" idx="4294967295"/>
          </p:nvPr>
        </p:nvSpPr>
        <p:spPr>
          <a:xfrm>
            <a:off x="15916" y="3067201"/>
            <a:ext cx="8680487" cy="894900"/>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accent1"/>
              </a:buClr>
              <a:buSzPts val="3400"/>
              <a:buFont typeface="Arial"/>
              <a:buNone/>
            </a:pPr>
            <a:r>
              <a:rPr lang="en-US" sz="4800" b="1" i="0" u="none" strike="noStrike" cap="none">
                <a:solidFill>
                  <a:schemeClr val="accent1"/>
                </a:solidFill>
                <a:latin typeface="Arial"/>
                <a:ea typeface="Arial"/>
                <a:cs typeface="Arial"/>
                <a:sym typeface="Arial"/>
              </a:rPr>
              <a:t> </a:t>
            </a:r>
            <a:r>
              <a:rPr lang="en-US" sz="3100" b="1" i="0" u="none" strike="noStrike" cap="none">
                <a:solidFill>
                  <a:schemeClr val="accent1"/>
                </a:solidFill>
                <a:latin typeface="Arial"/>
                <a:ea typeface="Arial"/>
                <a:cs typeface="Arial"/>
                <a:sym typeface="Arial"/>
              </a:rPr>
              <a:t>222.22 hours/ 8 weeks = </a:t>
            </a:r>
            <a:br>
              <a:rPr lang="en-US" sz="3100" b="1" i="0" u="none" strike="noStrike" cap="none">
                <a:solidFill>
                  <a:schemeClr val="accent1"/>
                </a:solidFill>
                <a:latin typeface="Arial"/>
                <a:ea typeface="Arial"/>
                <a:cs typeface="Arial"/>
                <a:sym typeface="Arial"/>
              </a:rPr>
            </a:br>
            <a:r>
              <a:rPr lang="en-US" sz="3100" b="1" i="0" u="none" strike="noStrike" cap="none">
                <a:solidFill>
                  <a:schemeClr val="accent1"/>
                </a:solidFill>
                <a:latin typeface="Arial"/>
                <a:ea typeface="Arial"/>
                <a:cs typeface="Arial"/>
                <a:sym typeface="Arial"/>
              </a:rPr>
              <a:t>approx. 28 hours per week</a:t>
            </a:r>
            <a:endParaRPr sz="3100" b="1" i="0" u="none" strike="noStrike" cap="none">
              <a:solidFill>
                <a:schemeClr val="accent1"/>
              </a:solidFill>
              <a:latin typeface="Arial"/>
              <a:ea typeface="Arial"/>
              <a:cs typeface="Arial"/>
              <a:sym typeface="Arial"/>
            </a:endParaRPr>
          </a:p>
        </p:txBody>
      </p:sp>
      <p:sp>
        <p:nvSpPr>
          <p:cNvPr id="3383" name="Google Shape;3383;p88"/>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65</a:t>
            </a:fld>
            <a:endParaRPr/>
          </a:p>
        </p:txBody>
      </p:sp>
      <p:sp>
        <p:nvSpPr>
          <p:cNvPr id="3384" name="Google Shape;3384;p88"/>
          <p:cNvSpPr txBox="1"/>
          <p:nvPr/>
        </p:nvSpPr>
        <p:spPr>
          <a:xfrm>
            <a:off x="738140" y="4237809"/>
            <a:ext cx="7433400" cy="463200"/>
          </a:xfrm>
          <a:prstGeom prst="rect">
            <a:avLst/>
          </a:prstGeom>
          <a:noFill/>
          <a:ln>
            <a:noFill/>
          </a:ln>
        </p:spPr>
        <p:txBody>
          <a:bodyPr spcFirstLastPara="1" wrap="square" lIns="0" tIns="0" rIns="0" bIns="0" anchor="t" anchorCtr="0">
            <a:noAutofit/>
          </a:bodyPr>
          <a:lstStyle/>
          <a:p>
            <a:pPr marL="0" marR="0" lvl="0" indent="0" algn="ctr" rtl="0">
              <a:lnSpc>
                <a:spcPct val="115000"/>
              </a:lnSpc>
              <a:spcBef>
                <a:spcPts val="0"/>
              </a:spcBef>
              <a:spcAft>
                <a:spcPts val="800"/>
              </a:spcAft>
              <a:buClr>
                <a:schemeClr val="accent2"/>
              </a:buClr>
              <a:buSzPts val="2400"/>
              <a:buFont typeface="Arial"/>
              <a:buNone/>
            </a:pPr>
            <a:r>
              <a:rPr lang="en-US" sz="2000" b="0" i="0" u="none" strike="noStrike" cap="none">
                <a:solidFill>
                  <a:schemeClr val="dk1"/>
                </a:solidFill>
                <a:latin typeface="Arial"/>
                <a:ea typeface="Arial"/>
                <a:cs typeface="Arial"/>
                <a:sym typeface="Arial"/>
              </a:rPr>
              <a:t>And…do you really LOVE your part-time job?</a:t>
            </a:r>
            <a:endParaRPr/>
          </a:p>
        </p:txBody>
      </p:sp>
      <p:sp>
        <p:nvSpPr>
          <p:cNvPr id="3385" name="Google Shape;3385;p88"/>
          <p:cNvSpPr/>
          <p:nvPr/>
        </p:nvSpPr>
        <p:spPr>
          <a:xfrm>
            <a:off x="7423484" y="3987801"/>
            <a:ext cx="517358" cy="584200"/>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6" name="Google Shape;3386;p88"/>
          <p:cNvSpPr/>
          <p:nvPr/>
        </p:nvSpPr>
        <p:spPr>
          <a:xfrm rot="10524635">
            <a:off x="8153918" y="4055072"/>
            <a:ext cx="521506" cy="55296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80"/>
                                        </p:tgtEl>
                                        <p:attrNameLst>
                                          <p:attrName>style.visibility</p:attrName>
                                        </p:attrNameLst>
                                      </p:cBhvr>
                                      <p:to>
                                        <p:strVal val="visible"/>
                                      </p:to>
                                    </p:set>
                                    <p:anim calcmode="lin" valueType="num">
                                      <p:cBhvr additive="base">
                                        <p:cTn id="7" dur="500"/>
                                        <p:tgtEl>
                                          <p:spTgt spid="338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81">
                                            <p:txEl>
                                              <p:pRg st="0" end="0"/>
                                            </p:txEl>
                                          </p:spTgt>
                                        </p:tgtEl>
                                        <p:attrNameLst>
                                          <p:attrName>style.visibility</p:attrName>
                                        </p:attrNameLst>
                                      </p:cBhvr>
                                      <p:to>
                                        <p:strVal val="visible"/>
                                      </p:to>
                                    </p:set>
                                    <p:anim calcmode="lin" valueType="num">
                                      <p:cBhvr additive="base">
                                        <p:cTn id="12" dur="500"/>
                                        <p:tgtEl>
                                          <p:spTgt spid="338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82"/>
                                        </p:tgtEl>
                                        <p:attrNameLst>
                                          <p:attrName>style.visibility</p:attrName>
                                        </p:attrNameLst>
                                      </p:cBhvr>
                                      <p:to>
                                        <p:strVal val="visible"/>
                                      </p:to>
                                    </p:set>
                                    <p:anim calcmode="lin" valueType="num">
                                      <p:cBhvr additive="base">
                                        <p:cTn id="17" dur="500"/>
                                        <p:tgtEl>
                                          <p:spTgt spid="338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384"/>
                                        </p:tgtEl>
                                        <p:attrNameLst>
                                          <p:attrName>style.visibility</p:attrName>
                                        </p:attrNameLst>
                                      </p:cBhvr>
                                      <p:to>
                                        <p:strVal val="visible"/>
                                      </p:to>
                                    </p:set>
                                    <p:anim calcmode="lin" valueType="num">
                                      <p:cBhvr additive="base">
                                        <p:cTn id="22" dur="500"/>
                                        <p:tgtEl>
                                          <p:spTgt spid="338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85"/>
                                        </p:tgtEl>
                                        <p:attrNameLst>
                                          <p:attrName>style.visibility</p:attrName>
                                        </p:attrNameLst>
                                      </p:cBhvr>
                                      <p:to>
                                        <p:strVal val="visible"/>
                                      </p:to>
                                    </p:set>
                                    <p:animEffect transition="in" filter="fade">
                                      <p:cBhvr>
                                        <p:cTn id="27" dur="1000"/>
                                        <p:tgtEl>
                                          <p:spTgt spid="3385"/>
                                        </p:tgtEl>
                                      </p:cBhvr>
                                    </p:animEffect>
                                  </p:childTnLst>
                                </p:cTn>
                              </p:par>
                              <p:par>
                                <p:cTn id="28" presetID="10" presetClass="entr" presetSubtype="0" fill="hold" nodeType="withEffect">
                                  <p:stCondLst>
                                    <p:cond delay="0"/>
                                  </p:stCondLst>
                                  <p:childTnLst>
                                    <p:set>
                                      <p:cBhvr>
                                        <p:cTn id="29" dur="1" fill="hold">
                                          <p:stCondLst>
                                            <p:cond delay="0"/>
                                          </p:stCondLst>
                                        </p:cTn>
                                        <p:tgtEl>
                                          <p:spTgt spid="3386"/>
                                        </p:tgtEl>
                                        <p:attrNameLst>
                                          <p:attrName>style.visibility</p:attrName>
                                        </p:attrNameLst>
                                      </p:cBhvr>
                                      <p:to>
                                        <p:strVal val="visible"/>
                                      </p:to>
                                    </p:set>
                                    <p:animEffect transition="in" filter="fade">
                                      <p:cBhvr>
                                        <p:cTn id="30" dur="1000"/>
                                        <p:tgtEl>
                                          <p:spTgt spid="3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390"/>
        <p:cNvGrpSpPr/>
        <p:nvPr/>
      </p:nvGrpSpPr>
      <p:grpSpPr>
        <a:xfrm>
          <a:off x="0" y="0"/>
          <a:ext cx="0" cy="0"/>
          <a:chOff x="0" y="0"/>
          <a:chExt cx="0" cy="0"/>
        </a:xfrm>
      </p:grpSpPr>
      <p:sp>
        <p:nvSpPr>
          <p:cNvPr id="3391" name="Google Shape;3391;p89"/>
          <p:cNvSpPr txBox="1">
            <a:spLocks noGrp="1"/>
          </p:cNvSpPr>
          <p:nvPr>
            <p:ph type="title"/>
          </p:nvPr>
        </p:nvSpPr>
        <p:spPr>
          <a:xfrm>
            <a:off x="2704375" y="636546"/>
            <a:ext cx="3410396" cy="161348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3000"/>
              <a:t>Is there a better way to make more money, and be my own boss?</a:t>
            </a:r>
            <a:endParaRPr sz="3000"/>
          </a:p>
        </p:txBody>
      </p:sp>
      <p:sp>
        <p:nvSpPr>
          <p:cNvPr id="3392" name="Google Shape;3392;p89"/>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66</a:t>
            </a:fld>
            <a:endParaRPr/>
          </a:p>
        </p:txBody>
      </p:sp>
      <p:pic>
        <p:nvPicPr>
          <p:cNvPr id="3393" name="Google Shape;3393;p89" descr="blue-icon-question-mark-image — Bolder Advocacy"/>
          <p:cNvPicPr preferRelativeResize="0"/>
          <p:nvPr/>
        </p:nvPicPr>
        <p:blipFill rotWithShape="1">
          <a:blip r:embed="rId3">
            <a:alphaModFix/>
          </a:blip>
          <a:srcRect/>
          <a:stretch/>
        </p:blipFill>
        <p:spPr>
          <a:xfrm>
            <a:off x="285137" y="540168"/>
            <a:ext cx="2143125" cy="2143125"/>
          </a:xfrm>
          <a:prstGeom prst="rect">
            <a:avLst/>
          </a:prstGeom>
          <a:noFill/>
          <a:ln>
            <a:noFill/>
          </a:ln>
        </p:spPr>
      </p:pic>
      <p:sp>
        <p:nvSpPr>
          <p:cNvPr id="3394" name="Google Shape;3394;p89"/>
          <p:cNvSpPr txBox="1"/>
          <p:nvPr/>
        </p:nvSpPr>
        <p:spPr>
          <a:xfrm>
            <a:off x="1687150" y="2893471"/>
            <a:ext cx="442762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600" b="1" i="0" u="none" strike="noStrike" cap="none">
                <a:solidFill>
                  <a:srgbClr val="0C0CB4"/>
                </a:solidFill>
                <a:latin typeface="Arial"/>
                <a:ea typeface="Arial"/>
                <a:cs typeface="Arial"/>
                <a:sym typeface="Arial"/>
              </a:rPr>
              <a:t>YES!!!</a:t>
            </a:r>
            <a:endParaRPr sz="9600" b="1" i="0" u="none" strike="noStrike" cap="none">
              <a:solidFill>
                <a:srgbClr val="0C0CB4"/>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Shape 3398"/>
        <p:cNvGrpSpPr/>
        <p:nvPr/>
      </p:nvGrpSpPr>
      <p:grpSpPr>
        <a:xfrm>
          <a:off x="0" y="0"/>
          <a:ext cx="0" cy="0"/>
          <a:chOff x="0" y="0"/>
          <a:chExt cx="0" cy="0"/>
        </a:xfrm>
      </p:grpSpPr>
      <p:sp>
        <p:nvSpPr>
          <p:cNvPr id="3399" name="Google Shape;3399;p90"/>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67</a:t>
            </a:fld>
            <a:endParaRPr/>
          </a:p>
        </p:txBody>
      </p:sp>
      <p:pic>
        <p:nvPicPr>
          <p:cNvPr id="3400" name="Google Shape;3400;p90" title="Summer Company Kingston 2020 | Deadline May 17 2020"/>
          <p:cNvPicPr preferRelativeResize="0"/>
          <p:nvPr/>
        </p:nvPicPr>
        <p:blipFill rotWithShape="1">
          <a:blip r:embed="rId3">
            <a:alphaModFix/>
          </a:blip>
          <a:srcRect/>
          <a:stretch/>
        </p:blipFill>
        <p:spPr>
          <a:xfrm>
            <a:off x="481263" y="685800"/>
            <a:ext cx="7291669" cy="41197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0"/>
                                        </p:tgtEl>
                                        <p:attrNameLst>
                                          <p:attrName>style.visibility</p:attrName>
                                        </p:attrNameLst>
                                      </p:cBhvr>
                                      <p:to>
                                        <p:strVal val="visible"/>
                                      </p:to>
                                    </p:set>
                                    <p:animEffect transition="in" filter="fade">
                                      <p:cBhvr>
                                        <p:cTn id="7" dur="1"/>
                                        <p:tgtEl>
                                          <p:spTgt spid="3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404"/>
        <p:cNvGrpSpPr/>
        <p:nvPr/>
      </p:nvGrpSpPr>
      <p:grpSpPr>
        <a:xfrm>
          <a:off x="0" y="0"/>
          <a:ext cx="0" cy="0"/>
          <a:chOff x="0" y="0"/>
          <a:chExt cx="0" cy="0"/>
        </a:xfrm>
      </p:grpSpPr>
      <p:sp>
        <p:nvSpPr>
          <p:cNvPr id="3405" name="Google Shape;3405;p91"/>
          <p:cNvSpPr txBox="1">
            <a:spLocks noGrp="1"/>
          </p:cNvSpPr>
          <p:nvPr>
            <p:ph type="body" idx="1"/>
          </p:nvPr>
        </p:nvSpPr>
        <p:spPr>
          <a:xfrm>
            <a:off x="258122" y="1840540"/>
            <a:ext cx="5660100" cy="3033900"/>
          </a:xfrm>
          <a:prstGeom prst="rect">
            <a:avLst/>
          </a:prstGeom>
          <a:noFill/>
          <a:ln>
            <a:noFill/>
          </a:ln>
        </p:spPr>
        <p:txBody>
          <a:bodyPr spcFirstLastPara="1" wrap="square" lIns="0" tIns="0" rIns="0" bIns="0" anchor="t" anchorCtr="0">
            <a:noAutofit/>
          </a:bodyPr>
          <a:lstStyle/>
          <a:p>
            <a:pPr marL="76200" lvl="0" indent="0" algn="l" rtl="0">
              <a:lnSpc>
                <a:spcPct val="115000"/>
              </a:lnSpc>
              <a:spcBef>
                <a:spcPts val="0"/>
              </a:spcBef>
              <a:spcAft>
                <a:spcPts val="0"/>
              </a:spcAft>
              <a:buSzPts val="2400"/>
              <a:buNone/>
            </a:pPr>
            <a:r>
              <a:rPr lang="en-US" sz="2200"/>
              <a:t>Students! Work for the best boss ever. YOU!</a:t>
            </a:r>
            <a:endParaRPr sz="2200"/>
          </a:p>
          <a:p>
            <a:pPr marL="76200" lvl="0" indent="0" algn="l" rtl="0">
              <a:lnSpc>
                <a:spcPct val="115000"/>
              </a:lnSpc>
              <a:spcBef>
                <a:spcPts val="0"/>
              </a:spcBef>
              <a:spcAft>
                <a:spcPts val="0"/>
              </a:spcAft>
              <a:buSzPts val="2400"/>
              <a:buNone/>
            </a:pPr>
            <a:endParaRPr sz="2200"/>
          </a:p>
          <a:p>
            <a:pPr marL="457200" lvl="0" indent="-368300" algn="l" rtl="0">
              <a:lnSpc>
                <a:spcPct val="115000"/>
              </a:lnSpc>
              <a:spcBef>
                <a:spcPts val="0"/>
              </a:spcBef>
              <a:spcAft>
                <a:spcPts val="0"/>
              </a:spcAft>
              <a:buSzPts val="2200"/>
              <a:buChar char="⊹"/>
            </a:pPr>
            <a:r>
              <a:rPr lang="en-US" sz="2200"/>
              <a:t>Through Summer Company, the government of Ontario helps students between 15 and 29 years old start and run their own summer business by providing funding, advice and services.</a:t>
            </a:r>
            <a:endParaRPr sz="2200"/>
          </a:p>
        </p:txBody>
      </p:sp>
      <p:pic>
        <p:nvPicPr>
          <p:cNvPr id="3406" name="Google Shape;3406;p91" descr="Summer Company | Business Advisory Centre Durham"/>
          <p:cNvPicPr preferRelativeResize="0"/>
          <p:nvPr/>
        </p:nvPicPr>
        <p:blipFill rotWithShape="1">
          <a:blip r:embed="rId3">
            <a:alphaModFix/>
          </a:blip>
          <a:srcRect/>
          <a:stretch/>
        </p:blipFill>
        <p:spPr>
          <a:xfrm>
            <a:off x="258122" y="307015"/>
            <a:ext cx="2981325" cy="153352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410"/>
        <p:cNvGrpSpPr/>
        <p:nvPr/>
      </p:nvGrpSpPr>
      <p:grpSpPr>
        <a:xfrm>
          <a:off x="0" y="0"/>
          <a:ext cx="0" cy="0"/>
          <a:chOff x="0" y="0"/>
          <a:chExt cx="0" cy="0"/>
        </a:xfrm>
      </p:grpSpPr>
      <p:sp>
        <p:nvSpPr>
          <p:cNvPr id="3411" name="Google Shape;3411;p92"/>
          <p:cNvSpPr txBox="1">
            <a:spLocks noGrp="1"/>
          </p:cNvSpPr>
          <p:nvPr>
            <p:ph type="body" idx="1"/>
          </p:nvPr>
        </p:nvSpPr>
        <p:spPr>
          <a:xfrm>
            <a:off x="194327" y="1653262"/>
            <a:ext cx="6543357" cy="2995945"/>
          </a:xfrm>
          <a:prstGeom prst="rect">
            <a:avLst/>
          </a:prstGeom>
          <a:noFill/>
          <a:ln>
            <a:noFill/>
          </a:ln>
        </p:spPr>
        <p:txBody>
          <a:bodyPr spcFirstLastPara="1" wrap="square" lIns="0" tIns="0" rIns="0" bIns="0" anchor="t" anchorCtr="0">
            <a:noAutofit/>
          </a:bodyPr>
          <a:lstStyle/>
          <a:p>
            <a:pPr marL="76200" lvl="0" indent="0" algn="l" rtl="0">
              <a:lnSpc>
                <a:spcPct val="115000"/>
              </a:lnSpc>
              <a:spcBef>
                <a:spcPts val="0"/>
              </a:spcBef>
              <a:spcAft>
                <a:spcPts val="0"/>
              </a:spcAft>
              <a:buSzPts val="2400"/>
              <a:buNone/>
            </a:pPr>
            <a:r>
              <a:rPr lang="en-US" sz="1800"/>
              <a:t>I</a:t>
            </a:r>
            <a:r>
              <a:rPr lang="en-US" sz="1500"/>
              <a:t>f your business plan is approved, you will receive:</a:t>
            </a:r>
            <a:endParaRPr sz="2100"/>
          </a:p>
          <a:p>
            <a:pPr marL="742950" lvl="1" indent="-266700" algn="l" rtl="0">
              <a:lnSpc>
                <a:spcPct val="115000"/>
              </a:lnSpc>
              <a:spcBef>
                <a:spcPts val="800"/>
              </a:spcBef>
              <a:spcAft>
                <a:spcPts val="0"/>
              </a:spcAft>
              <a:buSzPts val="2100"/>
              <a:buFont typeface="Arial"/>
              <a:buChar char="•"/>
            </a:pPr>
            <a:r>
              <a:rPr lang="en-US" sz="1500"/>
              <a:t>Up to $1,500 for start-up costs</a:t>
            </a:r>
            <a:endParaRPr sz="2100"/>
          </a:p>
          <a:p>
            <a:pPr marL="742950" lvl="1" indent="-266700" algn="l" rtl="0">
              <a:lnSpc>
                <a:spcPct val="115000"/>
              </a:lnSpc>
              <a:spcBef>
                <a:spcPts val="800"/>
              </a:spcBef>
              <a:spcAft>
                <a:spcPts val="0"/>
              </a:spcAft>
              <a:buSzPts val="2100"/>
              <a:buFont typeface="Arial"/>
              <a:buChar char="•"/>
            </a:pPr>
            <a:r>
              <a:rPr lang="en-US" sz="1500"/>
              <a:t>Up to $1,500 once you’ve successfully completed the program at the end of the summer</a:t>
            </a:r>
            <a:endParaRPr sz="2100"/>
          </a:p>
          <a:p>
            <a:pPr marL="457200" lvl="0" indent="-361950" algn="l" rtl="0">
              <a:lnSpc>
                <a:spcPct val="115000"/>
              </a:lnSpc>
              <a:spcBef>
                <a:spcPts val="0"/>
              </a:spcBef>
              <a:spcAft>
                <a:spcPts val="0"/>
              </a:spcAft>
              <a:buSzPts val="2100"/>
              <a:buFont typeface="Arial"/>
              <a:buChar char="•"/>
            </a:pPr>
            <a:r>
              <a:rPr lang="en-US" sz="1500"/>
              <a:t>hands-on coaching</a:t>
            </a:r>
            <a:endParaRPr sz="2100"/>
          </a:p>
          <a:p>
            <a:pPr marL="457200" lvl="0" indent="-361950" algn="l" rtl="0">
              <a:lnSpc>
                <a:spcPct val="115000"/>
              </a:lnSpc>
              <a:spcBef>
                <a:spcPts val="0"/>
              </a:spcBef>
              <a:spcAft>
                <a:spcPts val="0"/>
              </a:spcAft>
              <a:buSzPts val="2100"/>
              <a:buFont typeface="Arial"/>
              <a:buChar char="•"/>
            </a:pPr>
            <a:r>
              <a:rPr lang="en-US" sz="1500"/>
              <a:t>mentoring from business leaders in your community and from your program provider</a:t>
            </a:r>
            <a:endParaRPr sz="2100"/>
          </a:p>
          <a:p>
            <a:pPr marL="457200" lvl="0" indent="-228600" algn="l" rtl="0">
              <a:lnSpc>
                <a:spcPct val="115000"/>
              </a:lnSpc>
              <a:spcBef>
                <a:spcPts val="0"/>
              </a:spcBef>
              <a:spcAft>
                <a:spcPts val="0"/>
              </a:spcAft>
              <a:buSzPts val="2400"/>
              <a:buFont typeface="Arial"/>
              <a:buNone/>
            </a:pPr>
            <a:endParaRPr sz="1500"/>
          </a:p>
          <a:p>
            <a:pPr marL="76200" lvl="0" indent="0" algn="l" rtl="0">
              <a:lnSpc>
                <a:spcPct val="115000"/>
              </a:lnSpc>
              <a:spcBef>
                <a:spcPts val="0"/>
              </a:spcBef>
              <a:spcAft>
                <a:spcPts val="0"/>
              </a:spcAft>
              <a:buSzPts val="2400"/>
              <a:buNone/>
            </a:pPr>
            <a:r>
              <a:rPr lang="en-US" sz="1500" b="1"/>
              <a:t>You also get to keep any profits generated through the operation of your business!</a:t>
            </a:r>
            <a:endParaRPr sz="2100"/>
          </a:p>
          <a:p>
            <a:pPr marL="457200" lvl="0" indent="-228600" algn="l" rtl="0">
              <a:lnSpc>
                <a:spcPct val="115000"/>
              </a:lnSpc>
              <a:spcBef>
                <a:spcPts val="0"/>
              </a:spcBef>
              <a:spcAft>
                <a:spcPts val="0"/>
              </a:spcAft>
              <a:buSzPts val="2400"/>
              <a:buNone/>
            </a:pPr>
            <a:endParaRPr sz="2100"/>
          </a:p>
        </p:txBody>
      </p:sp>
      <p:sp>
        <p:nvSpPr>
          <p:cNvPr id="3412" name="Google Shape;3412;p92"/>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69</a:t>
            </a:fld>
            <a:endParaRPr/>
          </a:p>
        </p:txBody>
      </p:sp>
      <p:pic>
        <p:nvPicPr>
          <p:cNvPr id="3413" name="Google Shape;3413;p92" descr="Summer Company | Business Advisory Centre Durham"/>
          <p:cNvPicPr preferRelativeResize="0"/>
          <p:nvPr/>
        </p:nvPicPr>
        <p:blipFill rotWithShape="1">
          <a:blip r:embed="rId3">
            <a:alphaModFix/>
          </a:blip>
          <a:srcRect/>
          <a:stretch/>
        </p:blipFill>
        <p:spPr>
          <a:xfrm>
            <a:off x="141164" y="232588"/>
            <a:ext cx="3346315" cy="14206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15"/>
        <p:cNvGrpSpPr/>
        <p:nvPr/>
      </p:nvGrpSpPr>
      <p:grpSpPr>
        <a:xfrm>
          <a:off x="0" y="0"/>
          <a:ext cx="0" cy="0"/>
          <a:chOff x="0" y="0"/>
          <a:chExt cx="0" cy="0"/>
        </a:xfrm>
      </p:grpSpPr>
      <p:sp>
        <p:nvSpPr>
          <p:cNvPr id="2816" name="Google Shape;2816;p30"/>
          <p:cNvSpPr txBox="1">
            <a:spLocks noGrp="1"/>
          </p:cNvSpPr>
          <p:nvPr>
            <p:ph type="title" idx="4294967295"/>
          </p:nvPr>
        </p:nvSpPr>
        <p:spPr>
          <a:xfrm>
            <a:off x="205722" y="3673150"/>
            <a:ext cx="2368800" cy="10005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br>
              <a:rPr lang="en-US">
                <a:solidFill>
                  <a:schemeClr val="lt1"/>
                </a:solidFill>
              </a:rPr>
            </a:br>
            <a:br>
              <a:rPr lang="en-US">
                <a:solidFill>
                  <a:schemeClr val="lt1"/>
                </a:solidFill>
              </a:rPr>
            </a:br>
            <a:br>
              <a:rPr lang="en-US">
                <a:solidFill>
                  <a:schemeClr val="lt1"/>
                </a:solidFill>
              </a:rPr>
            </a:br>
            <a:r>
              <a:rPr lang="en-US" sz="2600">
                <a:solidFill>
                  <a:schemeClr val="lt1"/>
                </a:solidFill>
              </a:rPr>
              <a:t>Let’s find out!</a:t>
            </a:r>
            <a:r>
              <a:rPr lang="en-US">
                <a:solidFill>
                  <a:schemeClr val="lt1"/>
                </a:solidFill>
              </a:rPr>
              <a:t> </a:t>
            </a:r>
            <a:br>
              <a:rPr lang="en-US">
                <a:solidFill>
                  <a:schemeClr val="lt1"/>
                </a:solidFill>
              </a:rPr>
            </a:br>
            <a:br>
              <a:rPr lang="en-US">
                <a:solidFill>
                  <a:schemeClr val="lt1"/>
                </a:solidFill>
              </a:rPr>
            </a:br>
            <a:r>
              <a:rPr lang="en-US" sz="2100">
                <a:solidFill>
                  <a:schemeClr val="lt1"/>
                </a:solidFill>
              </a:rPr>
              <a:t>Complete </a:t>
            </a:r>
            <a:br>
              <a:rPr lang="en-US" sz="2100">
                <a:solidFill>
                  <a:schemeClr val="lt1"/>
                </a:solidFill>
              </a:rPr>
            </a:br>
            <a:r>
              <a:rPr lang="en-US" sz="2100">
                <a:solidFill>
                  <a:schemeClr val="lt1"/>
                </a:solidFill>
              </a:rPr>
              <a:t>the Pre- SPE Activity Survey in your Student Handout</a:t>
            </a:r>
            <a:endParaRPr sz="2100">
              <a:solidFill>
                <a:schemeClr val="lt1"/>
              </a:solidFill>
            </a:endParaRPr>
          </a:p>
        </p:txBody>
      </p:sp>
      <p:sp>
        <p:nvSpPr>
          <p:cNvPr id="2817" name="Google Shape;2817;p30"/>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500"/>
              <a:buFont typeface="Arial"/>
              <a:buNone/>
            </a:pPr>
            <a:fld id="{00000000-1234-1234-1234-123412341234}" type="slidenum">
              <a:rPr lang="en-US" sz="1500" b="0" i="0" u="none" strike="noStrike" cap="none">
                <a:solidFill>
                  <a:srgbClr val="FFFFFF"/>
                </a:solidFill>
                <a:latin typeface="Arial"/>
                <a:ea typeface="Arial"/>
                <a:cs typeface="Arial"/>
                <a:sym typeface="Arial"/>
              </a:rPr>
              <a:t>7</a:t>
            </a:fld>
            <a:endParaRPr sz="1500" b="0" i="0" u="none" strike="noStrike" cap="none">
              <a:solidFill>
                <a:srgbClr val="FFFFFF"/>
              </a:solidFill>
              <a:latin typeface="Arial"/>
              <a:ea typeface="Arial"/>
              <a:cs typeface="Arial"/>
              <a:sym typeface="Arial"/>
            </a:endParaRPr>
          </a:p>
        </p:txBody>
      </p:sp>
      <p:sp>
        <p:nvSpPr>
          <p:cNvPr id="2818" name="Google Shape;2818;p30"/>
          <p:cNvSpPr txBox="1"/>
          <p:nvPr/>
        </p:nvSpPr>
        <p:spPr>
          <a:xfrm>
            <a:off x="106450" y="306075"/>
            <a:ext cx="4029900" cy="10005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accent1"/>
              </a:buClr>
              <a:buSzPts val="3400"/>
              <a:buFont typeface="Arial"/>
              <a:buNone/>
            </a:pPr>
            <a:r>
              <a:rPr lang="en-US" sz="3500" b="0" i="0" u="none" strike="noStrike" cap="none">
                <a:solidFill>
                  <a:schemeClr val="lt1"/>
                </a:solidFill>
                <a:latin typeface="Arial"/>
                <a:ea typeface="Arial"/>
                <a:cs typeface="Arial"/>
                <a:sym typeface="Arial"/>
              </a:rPr>
              <a:t>How do you define </a:t>
            </a:r>
            <a:r>
              <a:rPr lang="en-US" sz="3500" b="1" i="0" u="none" strike="noStrike" cap="none">
                <a:solidFill>
                  <a:srgbClr val="FFFF00"/>
                </a:solidFill>
                <a:latin typeface="Arial"/>
                <a:ea typeface="Arial"/>
                <a:cs typeface="Arial"/>
                <a:sym typeface="Arial"/>
              </a:rPr>
              <a:t>Entrepreneurship?</a:t>
            </a:r>
            <a:endParaRPr sz="9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Shape 3417"/>
        <p:cNvGrpSpPr/>
        <p:nvPr/>
      </p:nvGrpSpPr>
      <p:grpSpPr>
        <a:xfrm>
          <a:off x="0" y="0"/>
          <a:ext cx="0" cy="0"/>
          <a:chOff x="0" y="0"/>
          <a:chExt cx="0" cy="0"/>
        </a:xfrm>
      </p:grpSpPr>
      <p:sp>
        <p:nvSpPr>
          <p:cNvPr id="3418" name="Google Shape;3418;p93"/>
          <p:cNvSpPr txBox="1">
            <a:spLocks noGrp="1"/>
          </p:cNvSpPr>
          <p:nvPr>
            <p:ph type="title"/>
          </p:nvPr>
        </p:nvSpPr>
        <p:spPr>
          <a:xfrm>
            <a:off x="317888" y="424041"/>
            <a:ext cx="6937153"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a:t>Summer company participants – Renfrew county 2017</a:t>
            </a:r>
            <a:endParaRPr/>
          </a:p>
        </p:txBody>
      </p:sp>
      <p:sp>
        <p:nvSpPr>
          <p:cNvPr id="3419" name="Google Shape;3419;p93"/>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70</a:t>
            </a:fld>
            <a:endParaRPr/>
          </a:p>
        </p:txBody>
      </p:sp>
      <p:pic>
        <p:nvPicPr>
          <p:cNvPr id="3420" name="Google Shape;3420;p93" title="Summer Company Participates 2017"/>
          <p:cNvPicPr preferRelativeResize="0"/>
          <p:nvPr/>
        </p:nvPicPr>
        <p:blipFill rotWithShape="1">
          <a:blip r:embed="rId3">
            <a:alphaModFix/>
          </a:blip>
          <a:srcRect/>
          <a:stretch/>
        </p:blipFill>
        <p:spPr>
          <a:xfrm>
            <a:off x="577516" y="1055814"/>
            <a:ext cx="5666873" cy="32017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0"/>
                                        </p:tgtEl>
                                        <p:attrNameLst>
                                          <p:attrName>style.visibility</p:attrName>
                                        </p:attrNameLst>
                                      </p:cBhvr>
                                      <p:to>
                                        <p:strVal val="visible"/>
                                      </p:to>
                                    </p:set>
                                    <p:animEffect transition="in" filter="fade">
                                      <p:cBhvr>
                                        <p:cTn id="7" dur="1"/>
                                        <p:tgtEl>
                                          <p:spTgt spid="3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424"/>
        <p:cNvGrpSpPr/>
        <p:nvPr/>
      </p:nvGrpSpPr>
      <p:grpSpPr>
        <a:xfrm>
          <a:off x="0" y="0"/>
          <a:ext cx="0" cy="0"/>
          <a:chOff x="0" y="0"/>
          <a:chExt cx="0" cy="0"/>
        </a:xfrm>
      </p:grpSpPr>
      <p:sp>
        <p:nvSpPr>
          <p:cNvPr id="3425" name="Google Shape;3425;p94"/>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a:t>Small Business Enterprise Locations</a:t>
            </a:r>
            <a:endParaRPr/>
          </a:p>
        </p:txBody>
      </p:sp>
      <p:sp>
        <p:nvSpPr>
          <p:cNvPr id="3426" name="Google Shape;3426;p94"/>
          <p:cNvSpPr txBox="1">
            <a:spLocks noGrp="1"/>
          </p:cNvSpPr>
          <p:nvPr>
            <p:ph type="body" idx="1"/>
          </p:nvPr>
        </p:nvSpPr>
        <p:spPr>
          <a:xfrm>
            <a:off x="378048" y="1348675"/>
            <a:ext cx="5660100" cy="3033900"/>
          </a:xfrm>
          <a:prstGeom prst="rect">
            <a:avLst/>
          </a:prstGeom>
          <a:noFill/>
          <a:ln>
            <a:noFill/>
          </a:ln>
        </p:spPr>
        <p:txBody>
          <a:bodyPr spcFirstLastPara="1" wrap="square" lIns="0" tIns="0" rIns="0" bIns="0" anchor="t" anchorCtr="0">
            <a:noAutofit/>
          </a:bodyPr>
          <a:lstStyle/>
          <a:p>
            <a:pPr marL="457200" lvl="0" indent="-381000" algn="l" rtl="0">
              <a:lnSpc>
                <a:spcPct val="115000"/>
              </a:lnSpc>
              <a:spcBef>
                <a:spcPts val="0"/>
              </a:spcBef>
              <a:spcAft>
                <a:spcPts val="0"/>
              </a:spcAft>
              <a:buSzPts val="2400"/>
              <a:buChar char="⊹"/>
            </a:pPr>
            <a:r>
              <a:rPr lang="en-US" sz="2200"/>
              <a:t>Small Business Enterprise Centres (SBECs) support their local entrepreneurs to start and grow their businesses</a:t>
            </a:r>
            <a:endParaRPr/>
          </a:p>
          <a:p>
            <a:pPr marL="457200" lvl="0" indent="-381000" algn="l" rtl="0">
              <a:lnSpc>
                <a:spcPct val="115000"/>
              </a:lnSpc>
              <a:spcBef>
                <a:spcPts val="0"/>
              </a:spcBef>
              <a:spcAft>
                <a:spcPts val="0"/>
              </a:spcAft>
              <a:buSzPts val="2400"/>
              <a:buChar char="⊹"/>
            </a:pPr>
            <a:r>
              <a:rPr lang="en-US" sz="2200"/>
              <a:t>They are also the starting points for Summer Company</a:t>
            </a:r>
            <a:endParaRPr/>
          </a:p>
          <a:p>
            <a:pPr marL="457200" lvl="0" indent="-381000" algn="l" rtl="0">
              <a:lnSpc>
                <a:spcPct val="115000"/>
              </a:lnSpc>
              <a:spcBef>
                <a:spcPts val="0"/>
              </a:spcBef>
              <a:spcAft>
                <a:spcPts val="0"/>
              </a:spcAft>
              <a:buSzPts val="2400"/>
              <a:buChar char="⊹"/>
            </a:pPr>
            <a:r>
              <a:rPr lang="en-US" sz="2200"/>
              <a:t>Locations across Ontario can be found through the </a:t>
            </a:r>
            <a:r>
              <a:rPr lang="en-US" sz="2200" u="sng">
                <a:solidFill>
                  <a:schemeClr val="hlink"/>
                </a:solidFill>
                <a:hlinkClick r:id="rId3"/>
              </a:rPr>
              <a:t>SBEC</a:t>
            </a:r>
            <a:r>
              <a:rPr lang="en-US" sz="2200"/>
              <a:t> link</a:t>
            </a:r>
            <a:endParaRPr/>
          </a:p>
          <a:p>
            <a:pPr marL="76200" lvl="0" indent="0" algn="l" rtl="0">
              <a:lnSpc>
                <a:spcPct val="115000"/>
              </a:lnSpc>
              <a:spcBef>
                <a:spcPts val="0"/>
              </a:spcBef>
              <a:spcAft>
                <a:spcPts val="0"/>
              </a:spcAft>
              <a:buSzPts val="2400"/>
              <a:buNone/>
            </a:pPr>
            <a:endParaRPr sz="2200"/>
          </a:p>
          <a:p>
            <a:pPr marL="76200" lvl="0" indent="0" algn="l" rtl="0">
              <a:lnSpc>
                <a:spcPct val="115000"/>
              </a:lnSpc>
              <a:spcBef>
                <a:spcPts val="0"/>
              </a:spcBef>
              <a:spcAft>
                <a:spcPts val="0"/>
              </a:spcAft>
              <a:buSzPts val="2400"/>
              <a:buNone/>
            </a:pPr>
            <a:r>
              <a:rPr lang="en-US" sz="2200"/>
              <a:t>Where is the closest one to your school?</a:t>
            </a:r>
            <a:endParaRPr/>
          </a:p>
        </p:txBody>
      </p:sp>
      <p:sp>
        <p:nvSpPr>
          <p:cNvPr id="3427" name="Google Shape;3427;p94"/>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Shape 3431"/>
        <p:cNvGrpSpPr/>
        <p:nvPr/>
      </p:nvGrpSpPr>
      <p:grpSpPr>
        <a:xfrm>
          <a:off x="0" y="0"/>
          <a:ext cx="0" cy="0"/>
          <a:chOff x="0" y="0"/>
          <a:chExt cx="0" cy="0"/>
        </a:xfrm>
      </p:grpSpPr>
      <p:sp>
        <p:nvSpPr>
          <p:cNvPr id="3432" name="Google Shape;3432;p95"/>
          <p:cNvSpPr txBox="1">
            <a:spLocks noGrp="1"/>
          </p:cNvSpPr>
          <p:nvPr>
            <p:ph type="title"/>
          </p:nvPr>
        </p:nvSpPr>
        <p:spPr>
          <a:xfrm>
            <a:off x="471950" y="327788"/>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a:t>Writing a Business Plan</a:t>
            </a:r>
            <a:endParaRPr/>
          </a:p>
        </p:txBody>
      </p:sp>
      <p:sp>
        <p:nvSpPr>
          <p:cNvPr id="3433" name="Google Shape;3433;p95"/>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72</a:t>
            </a:fld>
            <a:endParaRPr/>
          </a:p>
        </p:txBody>
      </p:sp>
      <p:pic>
        <p:nvPicPr>
          <p:cNvPr id="3434" name="Google Shape;3434;p95" title="Writing a Business Plan"/>
          <p:cNvPicPr preferRelativeResize="0"/>
          <p:nvPr/>
        </p:nvPicPr>
        <p:blipFill rotWithShape="1">
          <a:blip r:embed="rId3">
            <a:alphaModFix/>
          </a:blip>
          <a:srcRect/>
          <a:stretch/>
        </p:blipFill>
        <p:spPr>
          <a:xfrm>
            <a:off x="471950" y="976467"/>
            <a:ext cx="7071850" cy="37813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4"/>
                                        </p:tgtEl>
                                        <p:attrNameLst>
                                          <p:attrName>style.visibility</p:attrName>
                                        </p:attrNameLst>
                                      </p:cBhvr>
                                      <p:to>
                                        <p:strVal val="visible"/>
                                      </p:to>
                                    </p:set>
                                    <p:animEffect transition="in" filter="fade">
                                      <p:cBhvr>
                                        <p:cTn id="7" dur="1"/>
                                        <p:tgtEl>
                                          <p:spTgt spid="3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438"/>
        <p:cNvGrpSpPr/>
        <p:nvPr/>
      </p:nvGrpSpPr>
      <p:grpSpPr>
        <a:xfrm>
          <a:off x="0" y="0"/>
          <a:ext cx="0" cy="0"/>
          <a:chOff x="0" y="0"/>
          <a:chExt cx="0" cy="0"/>
        </a:xfrm>
      </p:grpSpPr>
      <p:sp>
        <p:nvSpPr>
          <p:cNvPr id="3439" name="Google Shape;3439;p96"/>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a:t>What is a Business Plan?</a:t>
            </a:r>
            <a:endParaRPr/>
          </a:p>
        </p:txBody>
      </p:sp>
      <p:sp>
        <p:nvSpPr>
          <p:cNvPr id="3440" name="Google Shape;3440;p96"/>
          <p:cNvSpPr txBox="1">
            <a:spLocks noGrp="1"/>
          </p:cNvSpPr>
          <p:nvPr>
            <p:ph type="body" idx="1"/>
          </p:nvPr>
        </p:nvSpPr>
        <p:spPr>
          <a:xfrm>
            <a:off x="702900" y="1430148"/>
            <a:ext cx="5660100" cy="3430610"/>
          </a:xfrm>
          <a:prstGeom prst="rect">
            <a:avLst/>
          </a:prstGeom>
          <a:noFill/>
          <a:ln>
            <a:noFill/>
          </a:ln>
        </p:spPr>
        <p:txBody>
          <a:bodyPr spcFirstLastPara="1" wrap="square" lIns="0" tIns="0" rIns="0" bIns="0" anchor="t" anchorCtr="0">
            <a:noAutofit/>
          </a:bodyPr>
          <a:lstStyle/>
          <a:p>
            <a:pPr marL="457200" lvl="0" indent="-381000" algn="l" rtl="0">
              <a:lnSpc>
                <a:spcPct val="115000"/>
              </a:lnSpc>
              <a:spcBef>
                <a:spcPts val="0"/>
              </a:spcBef>
              <a:spcAft>
                <a:spcPts val="0"/>
              </a:spcAft>
              <a:buSzPts val="2400"/>
              <a:buChar char="⊹"/>
            </a:pPr>
            <a:r>
              <a:rPr lang="en-US"/>
              <a:t>A business plan is the first step to starting a company</a:t>
            </a:r>
            <a:endParaRPr/>
          </a:p>
          <a:p>
            <a:pPr marL="457200" lvl="0" indent="-381000" algn="l" rtl="0">
              <a:lnSpc>
                <a:spcPct val="115000"/>
              </a:lnSpc>
              <a:spcBef>
                <a:spcPts val="0"/>
              </a:spcBef>
              <a:spcAft>
                <a:spcPts val="0"/>
              </a:spcAft>
              <a:buSzPts val="2400"/>
              <a:buChar char="⊹"/>
            </a:pPr>
            <a:r>
              <a:rPr lang="en-US"/>
              <a:t>It gets you thinking about products, customers, competition, marketing, finance</a:t>
            </a:r>
            <a:endParaRPr/>
          </a:p>
          <a:p>
            <a:pPr marL="457200" lvl="0" indent="-381000" algn="l" rtl="0">
              <a:lnSpc>
                <a:spcPct val="115000"/>
              </a:lnSpc>
              <a:spcBef>
                <a:spcPts val="0"/>
              </a:spcBef>
              <a:spcAft>
                <a:spcPts val="0"/>
              </a:spcAft>
              <a:buSzPts val="2400"/>
              <a:buChar char="⊹"/>
            </a:pPr>
            <a:r>
              <a:rPr lang="en-US"/>
              <a:t>In the Summer Company program, the mentors can also help develop the idea further and trouble-shoot</a:t>
            </a:r>
            <a:endParaRPr/>
          </a:p>
          <a:p>
            <a:pPr marL="457200" lvl="0" indent="-228600" algn="l" rtl="0">
              <a:lnSpc>
                <a:spcPct val="115000"/>
              </a:lnSpc>
              <a:spcBef>
                <a:spcPts val="0"/>
              </a:spcBef>
              <a:spcAft>
                <a:spcPts val="0"/>
              </a:spcAft>
              <a:buSzPts val="2400"/>
              <a:buNone/>
            </a:pPr>
            <a:endParaRPr/>
          </a:p>
          <a:p>
            <a:pPr marL="457200" lvl="0" indent="-228600" algn="l" rtl="0">
              <a:lnSpc>
                <a:spcPct val="115000"/>
              </a:lnSpc>
              <a:spcBef>
                <a:spcPts val="0"/>
              </a:spcBef>
              <a:spcAft>
                <a:spcPts val="0"/>
              </a:spcAft>
              <a:buSzPts val="2400"/>
              <a:buNone/>
            </a:pPr>
            <a:endParaRPr/>
          </a:p>
          <a:p>
            <a:pPr marL="914400" lvl="1" indent="-228600" algn="l" rtl="0">
              <a:lnSpc>
                <a:spcPct val="115000"/>
              </a:lnSpc>
              <a:spcBef>
                <a:spcPts val="800"/>
              </a:spcBef>
              <a:spcAft>
                <a:spcPts val="0"/>
              </a:spcAft>
              <a:buSzPts val="2400"/>
              <a:buNone/>
            </a:pPr>
            <a:endParaRPr/>
          </a:p>
        </p:txBody>
      </p:sp>
      <p:sp>
        <p:nvSpPr>
          <p:cNvPr id="3441" name="Google Shape;3441;p96"/>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445"/>
        <p:cNvGrpSpPr/>
        <p:nvPr/>
      </p:nvGrpSpPr>
      <p:grpSpPr>
        <a:xfrm>
          <a:off x="0" y="0"/>
          <a:ext cx="0" cy="0"/>
          <a:chOff x="0" y="0"/>
          <a:chExt cx="0" cy="0"/>
        </a:xfrm>
      </p:grpSpPr>
      <p:sp>
        <p:nvSpPr>
          <p:cNvPr id="3446" name="Google Shape;3446;p97"/>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a:t> Parts of a Business Plan</a:t>
            </a:r>
            <a:endParaRPr/>
          </a:p>
        </p:txBody>
      </p:sp>
      <p:sp>
        <p:nvSpPr>
          <p:cNvPr id="3447" name="Google Shape;3447;p97"/>
          <p:cNvSpPr txBox="1">
            <a:spLocks noGrp="1"/>
          </p:cNvSpPr>
          <p:nvPr>
            <p:ph type="body" idx="1"/>
          </p:nvPr>
        </p:nvSpPr>
        <p:spPr>
          <a:xfrm>
            <a:off x="522427" y="1232225"/>
            <a:ext cx="6010721" cy="3129820"/>
          </a:xfrm>
          <a:prstGeom prst="rect">
            <a:avLst/>
          </a:prstGeom>
          <a:noFill/>
          <a:ln>
            <a:noFill/>
          </a:ln>
        </p:spPr>
        <p:txBody>
          <a:bodyPr spcFirstLastPara="1" wrap="square" lIns="0" tIns="0" rIns="0" bIns="0" anchor="t" anchorCtr="0">
            <a:noAutofit/>
          </a:bodyPr>
          <a:lstStyle/>
          <a:p>
            <a:pPr marL="457200" lvl="0" indent="-381000" algn="l" rtl="0">
              <a:lnSpc>
                <a:spcPct val="115000"/>
              </a:lnSpc>
              <a:spcBef>
                <a:spcPts val="0"/>
              </a:spcBef>
              <a:spcAft>
                <a:spcPts val="0"/>
              </a:spcAft>
              <a:buSzPts val="2400"/>
              <a:buChar char="⊹"/>
            </a:pPr>
            <a:r>
              <a:rPr lang="en-US" sz="2200">
                <a:latin typeface="Arial"/>
                <a:ea typeface="Arial"/>
                <a:cs typeface="Arial"/>
                <a:sym typeface="Arial"/>
              </a:rPr>
              <a:t>Product or service your business will provide </a:t>
            </a:r>
            <a:endParaRPr/>
          </a:p>
          <a:p>
            <a:pPr marL="457200" lvl="0" indent="-381000" algn="l" rtl="0">
              <a:lnSpc>
                <a:spcPct val="115000"/>
              </a:lnSpc>
              <a:spcBef>
                <a:spcPts val="0"/>
              </a:spcBef>
              <a:spcAft>
                <a:spcPts val="0"/>
              </a:spcAft>
              <a:buSzPts val="2400"/>
              <a:buChar char="⊹"/>
            </a:pPr>
            <a:r>
              <a:rPr lang="en-US" sz="2200">
                <a:latin typeface="Arial"/>
                <a:ea typeface="Arial"/>
                <a:cs typeface="Arial"/>
                <a:sym typeface="Arial"/>
              </a:rPr>
              <a:t>How it will be marketed to gain and keep customers</a:t>
            </a:r>
            <a:endParaRPr sz="2200">
              <a:latin typeface="Arial"/>
              <a:ea typeface="Arial"/>
              <a:cs typeface="Arial"/>
              <a:sym typeface="Arial"/>
            </a:endParaRPr>
          </a:p>
          <a:p>
            <a:pPr marL="457200" lvl="0" indent="-381000" algn="l" rtl="0">
              <a:lnSpc>
                <a:spcPct val="115000"/>
              </a:lnSpc>
              <a:spcBef>
                <a:spcPts val="0"/>
              </a:spcBef>
              <a:spcAft>
                <a:spcPts val="0"/>
              </a:spcAft>
              <a:buSzPts val="2400"/>
              <a:buChar char="⊹"/>
            </a:pPr>
            <a:r>
              <a:rPr lang="en-US" sz="2200">
                <a:latin typeface="Arial"/>
                <a:ea typeface="Arial"/>
                <a:cs typeface="Arial"/>
                <a:sym typeface="Arial"/>
              </a:rPr>
              <a:t>How it will operate, where it will be located and what geographic regions it will serve</a:t>
            </a:r>
            <a:endParaRPr/>
          </a:p>
          <a:p>
            <a:pPr marL="457200" lvl="0" indent="-381000" algn="l" rtl="0">
              <a:lnSpc>
                <a:spcPct val="115000"/>
              </a:lnSpc>
              <a:spcBef>
                <a:spcPts val="0"/>
              </a:spcBef>
              <a:spcAft>
                <a:spcPts val="0"/>
              </a:spcAft>
              <a:buSzPts val="2400"/>
              <a:buChar char="⊹"/>
            </a:pPr>
            <a:r>
              <a:rPr lang="en-US" sz="2200">
                <a:latin typeface="Arial"/>
                <a:ea typeface="Arial"/>
                <a:cs typeface="Arial"/>
                <a:sym typeface="Arial"/>
              </a:rPr>
              <a:t>What your start-up costs, monthly expenses, sales forecast and expected profits are</a:t>
            </a:r>
            <a:endParaRPr/>
          </a:p>
          <a:p>
            <a:pPr marL="457200" lvl="0" indent="-381000" algn="l" rtl="0">
              <a:lnSpc>
                <a:spcPct val="115000"/>
              </a:lnSpc>
              <a:spcBef>
                <a:spcPts val="0"/>
              </a:spcBef>
              <a:spcAft>
                <a:spcPts val="0"/>
              </a:spcAft>
              <a:buSzPts val="2400"/>
              <a:buChar char="⊹"/>
            </a:pPr>
            <a:r>
              <a:rPr lang="en-US" sz="2200">
                <a:latin typeface="Arial"/>
                <a:ea typeface="Arial"/>
                <a:cs typeface="Arial"/>
                <a:sym typeface="Arial"/>
              </a:rPr>
              <a:t>The risks associated with your business and your plan to manage them.</a:t>
            </a:r>
            <a:endParaRPr/>
          </a:p>
          <a:p>
            <a:pPr marL="76200" lvl="0" indent="0" algn="l" rtl="0">
              <a:lnSpc>
                <a:spcPct val="115000"/>
              </a:lnSpc>
              <a:spcBef>
                <a:spcPts val="0"/>
              </a:spcBef>
              <a:spcAft>
                <a:spcPts val="0"/>
              </a:spcAft>
              <a:buSzPts val="2400"/>
              <a:buNone/>
            </a:pPr>
            <a:br>
              <a:rPr lang="en-US" sz="1800">
                <a:latin typeface="Libre Franklin"/>
                <a:ea typeface="Libre Franklin"/>
                <a:cs typeface="Libre Franklin"/>
                <a:sym typeface="Libre Franklin"/>
              </a:rPr>
            </a:br>
            <a:endParaRPr/>
          </a:p>
        </p:txBody>
      </p:sp>
      <p:sp>
        <p:nvSpPr>
          <p:cNvPr id="3448" name="Google Shape;3448;p97"/>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74</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452"/>
        <p:cNvGrpSpPr/>
        <p:nvPr/>
      </p:nvGrpSpPr>
      <p:grpSpPr>
        <a:xfrm>
          <a:off x="0" y="0"/>
          <a:ext cx="0" cy="0"/>
          <a:chOff x="0" y="0"/>
          <a:chExt cx="0" cy="0"/>
        </a:xfrm>
      </p:grpSpPr>
      <p:sp>
        <p:nvSpPr>
          <p:cNvPr id="3453" name="Google Shape;3453;p98"/>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75</a:t>
            </a:fld>
            <a:endParaRPr/>
          </a:p>
        </p:txBody>
      </p:sp>
      <p:sp>
        <p:nvSpPr>
          <p:cNvPr id="3454" name="Google Shape;3454;p98"/>
          <p:cNvSpPr txBox="1">
            <a:spLocks noGrp="1"/>
          </p:cNvSpPr>
          <p:nvPr>
            <p:ph type="body" idx="1"/>
          </p:nvPr>
        </p:nvSpPr>
        <p:spPr>
          <a:xfrm>
            <a:off x="952444" y="1708499"/>
            <a:ext cx="7433400" cy="334800"/>
          </a:xfrm>
          <a:prstGeom prst="rect">
            <a:avLst/>
          </a:prstGeom>
          <a:noFill/>
          <a:ln>
            <a:noFill/>
          </a:ln>
        </p:spPr>
        <p:txBody>
          <a:bodyPr spcFirstLastPara="1" wrap="square" lIns="0" tIns="0" rIns="0" bIns="0" anchor="t" anchorCtr="0">
            <a:noAutofit/>
          </a:bodyPr>
          <a:lstStyle/>
          <a:p>
            <a:pPr marL="457200" lvl="0" indent="-228600" algn="ctr" rtl="0">
              <a:lnSpc>
                <a:spcPct val="115000"/>
              </a:lnSpc>
              <a:spcBef>
                <a:spcPts val="0"/>
              </a:spcBef>
              <a:spcAft>
                <a:spcPts val="0"/>
              </a:spcAft>
              <a:buClr>
                <a:schemeClr val="accent1"/>
              </a:buClr>
              <a:buSzPts val="1800"/>
              <a:buNone/>
            </a:pPr>
            <a:r>
              <a:rPr lang="en-US" sz="3200" b="1"/>
              <a:t>Entrepreneurship in Action!</a:t>
            </a:r>
            <a:endParaRPr/>
          </a:p>
          <a:p>
            <a:pPr marL="457200" lvl="0" indent="-228600" algn="ctr" rtl="0">
              <a:lnSpc>
                <a:spcPct val="115000"/>
              </a:lnSpc>
              <a:spcBef>
                <a:spcPts val="800"/>
              </a:spcBef>
              <a:spcAft>
                <a:spcPts val="800"/>
              </a:spcAft>
              <a:buClr>
                <a:schemeClr val="accent1"/>
              </a:buClr>
              <a:buSzPts val="1800"/>
              <a:buNone/>
            </a:pPr>
            <a:r>
              <a:rPr lang="en-US" sz="2400">
                <a:solidFill>
                  <a:schemeClr val="dk1"/>
                </a:solidFill>
              </a:rPr>
              <a:t>Using elements of the Summer Company Business Plan, create your own business idea, drawing on your entrepreneurial traits, skills and insights from the sector entrepreneurs!</a:t>
            </a:r>
            <a:endParaRPr sz="2400">
              <a:solidFill>
                <a:schemeClr val="dk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458"/>
        <p:cNvGrpSpPr/>
        <p:nvPr/>
      </p:nvGrpSpPr>
      <p:grpSpPr>
        <a:xfrm>
          <a:off x="0" y="0"/>
          <a:ext cx="0" cy="0"/>
          <a:chOff x="0" y="0"/>
          <a:chExt cx="0" cy="0"/>
        </a:xfrm>
      </p:grpSpPr>
      <p:sp>
        <p:nvSpPr>
          <p:cNvPr id="3459" name="Google Shape;3459;p99"/>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SzPts val="3400"/>
              <a:buNone/>
            </a:pPr>
            <a:r>
              <a:rPr lang="en-US"/>
              <a:t>Products/Services</a:t>
            </a:r>
            <a:endParaRPr/>
          </a:p>
        </p:txBody>
      </p:sp>
      <p:sp>
        <p:nvSpPr>
          <p:cNvPr id="3460" name="Google Shape;3460;p99"/>
          <p:cNvSpPr txBox="1">
            <a:spLocks noGrp="1"/>
          </p:cNvSpPr>
          <p:nvPr>
            <p:ph type="body" idx="1"/>
          </p:nvPr>
        </p:nvSpPr>
        <p:spPr>
          <a:xfrm>
            <a:off x="305857" y="1232225"/>
            <a:ext cx="6287447" cy="3033900"/>
          </a:xfrm>
          <a:prstGeom prst="rect">
            <a:avLst/>
          </a:prstGeom>
          <a:noFill/>
          <a:ln>
            <a:noFill/>
          </a:ln>
        </p:spPr>
        <p:txBody>
          <a:bodyPr spcFirstLastPara="1" wrap="square" lIns="0" tIns="0" rIns="0" bIns="0" anchor="t" anchorCtr="0">
            <a:noAutofit/>
          </a:bodyPr>
          <a:lstStyle/>
          <a:p>
            <a:pPr marL="457200" lvl="0" indent="-368300" algn="l" rtl="0">
              <a:lnSpc>
                <a:spcPct val="115000"/>
              </a:lnSpc>
              <a:spcBef>
                <a:spcPts val="0"/>
              </a:spcBef>
              <a:spcAft>
                <a:spcPts val="0"/>
              </a:spcAft>
              <a:buSzPts val="2200"/>
              <a:buChar char="⊹"/>
            </a:pPr>
            <a:r>
              <a:rPr lang="en-US" sz="2000"/>
              <a:t>What is your product/service? </a:t>
            </a:r>
            <a:endParaRPr sz="2200"/>
          </a:p>
          <a:p>
            <a:pPr marL="457200" lvl="0" indent="-368300" algn="l" rtl="0">
              <a:lnSpc>
                <a:spcPct val="115000"/>
              </a:lnSpc>
              <a:spcBef>
                <a:spcPts val="0"/>
              </a:spcBef>
              <a:spcAft>
                <a:spcPts val="0"/>
              </a:spcAft>
              <a:buSzPts val="2200"/>
              <a:buChar char="⊹"/>
            </a:pPr>
            <a:r>
              <a:rPr lang="en-US" sz="2000"/>
              <a:t>Will you make or purchase your products?</a:t>
            </a:r>
            <a:endParaRPr sz="2200"/>
          </a:p>
          <a:p>
            <a:pPr marL="457200" lvl="0" indent="-368300" algn="l" rtl="0">
              <a:lnSpc>
                <a:spcPct val="115000"/>
              </a:lnSpc>
              <a:spcBef>
                <a:spcPts val="0"/>
              </a:spcBef>
              <a:spcAft>
                <a:spcPts val="0"/>
              </a:spcAft>
              <a:buSzPts val="2200"/>
              <a:buChar char="⊹"/>
            </a:pPr>
            <a:r>
              <a:rPr lang="en-US" sz="2000"/>
              <a:t>If you are making product(s), what are the processes and costs?</a:t>
            </a:r>
            <a:endParaRPr sz="2200"/>
          </a:p>
          <a:p>
            <a:pPr marL="457200" lvl="0" indent="-368300" algn="l" rtl="0">
              <a:lnSpc>
                <a:spcPct val="115000"/>
              </a:lnSpc>
              <a:spcBef>
                <a:spcPts val="0"/>
              </a:spcBef>
              <a:spcAft>
                <a:spcPts val="0"/>
              </a:spcAft>
              <a:buSzPts val="2200"/>
              <a:buChar char="⊹"/>
            </a:pPr>
            <a:r>
              <a:rPr lang="en-US" sz="2000"/>
              <a:t>Who will be your suppliers?</a:t>
            </a:r>
            <a:endParaRPr sz="2200"/>
          </a:p>
          <a:p>
            <a:pPr marL="457200" lvl="0" indent="-368300" algn="l" rtl="0">
              <a:lnSpc>
                <a:spcPct val="115000"/>
              </a:lnSpc>
              <a:spcBef>
                <a:spcPts val="0"/>
              </a:spcBef>
              <a:spcAft>
                <a:spcPts val="0"/>
              </a:spcAft>
              <a:buSzPts val="2200"/>
              <a:buChar char="⊹"/>
            </a:pPr>
            <a:r>
              <a:rPr lang="en-US" sz="2000"/>
              <a:t>What make your product or service unique?</a:t>
            </a:r>
            <a:endParaRPr sz="2200"/>
          </a:p>
          <a:p>
            <a:pPr marL="457200" lvl="0" indent="-368300" algn="l" rtl="0">
              <a:lnSpc>
                <a:spcPct val="115000"/>
              </a:lnSpc>
              <a:spcBef>
                <a:spcPts val="0"/>
              </a:spcBef>
              <a:spcAft>
                <a:spcPts val="0"/>
              </a:spcAft>
              <a:buSzPts val="2200"/>
              <a:buChar char="⊹"/>
            </a:pPr>
            <a:r>
              <a:rPr lang="en-US" sz="2000"/>
              <a:t>How is your business different from others?</a:t>
            </a:r>
            <a:endParaRPr sz="2200"/>
          </a:p>
          <a:p>
            <a:pPr marL="457200" lvl="0" indent="-368300" algn="l" rtl="0">
              <a:lnSpc>
                <a:spcPct val="115000"/>
              </a:lnSpc>
              <a:spcBef>
                <a:spcPts val="0"/>
              </a:spcBef>
              <a:spcAft>
                <a:spcPts val="0"/>
              </a:spcAft>
              <a:buSzPts val="2200"/>
              <a:buChar char="⊹"/>
            </a:pPr>
            <a:r>
              <a:rPr lang="en-US" sz="2000"/>
              <a:t>What advantages do you have over others?</a:t>
            </a:r>
            <a:endParaRPr sz="2200"/>
          </a:p>
          <a:p>
            <a:pPr marL="457200" lvl="0" indent="-368300" algn="l" rtl="0">
              <a:lnSpc>
                <a:spcPct val="115000"/>
              </a:lnSpc>
              <a:spcBef>
                <a:spcPts val="0"/>
              </a:spcBef>
              <a:spcAft>
                <a:spcPts val="0"/>
              </a:spcAft>
              <a:buSzPts val="2200"/>
              <a:buChar char="⊹"/>
            </a:pPr>
            <a:r>
              <a:rPr lang="en-US" sz="2000"/>
              <a:t>How can you provide a better customer experience?</a:t>
            </a:r>
            <a:endParaRPr sz="2200"/>
          </a:p>
        </p:txBody>
      </p:sp>
      <p:sp>
        <p:nvSpPr>
          <p:cNvPr id="3461" name="Google Shape;3461;p99"/>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rmAutofit/>
          </a:bodyPr>
          <a:lstStyle/>
          <a:p>
            <a:pPr marL="0" lvl="0" indent="0" algn="r" rtl="0">
              <a:lnSpc>
                <a:spcPct val="100000"/>
              </a:lnSpc>
              <a:spcBef>
                <a:spcPts val="0"/>
              </a:spcBef>
              <a:spcAft>
                <a:spcPts val="600"/>
              </a:spcAft>
              <a:buSzPts val="1500"/>
              <a:buNone/>
            </a:pPr>
            <a:fld id="{00000000-1234-1234-1234-123412341234}" type="slidenum">
              <a:rPr lang="en-US"/>
              <a:t>76</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465"/>
        <p:cNvGrpSpPr/>
        <p:nvPr/>
      </p:nvGrpSpPr>
      <p:grpSpPr>
        <a:xfrm>
          <a:off x="0" y="0"/>
          <a:ext cx="0" cy="0"/>
          <a:chOff x="0" y="0"/>
          <a:chExt cx="0" cy="0"/>
        </a:xfrm>
      </p:grpSpPr>
      <p:sp>
        <p:nvSpPr>
          <p:cNvPr id="3466" name="Google Shape;3466;p100"/>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a:t>Customers</a:t>
            </a:r>
            <a:endParaRPr/>
          </a:p>
        </p:txBody>
      </p:sp>
      <p:sp>
        <p:nvSpPr>
          <p:cNvPr id="3467" name="Google Shape;3467;p100"/>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p>
            <a:pPr marL="457200" lvl="0" indent="-381000" algn="l" rtl="0">
              <a:lnSpc>
                <a:spcPct val="115000"/>
              </a:lnSpc>
              <a:spcBef>
                <a:spcPts val="0"/>
              </a:spcBef>
              <a:spcAft>
                <a:spcPts val="0"/>
              </a:spcAft>
              <a:buSzPts val="2400"/>
              <a:buChar char="⊹"/>
            </a:pPr>
            <a:r>
              <a:rPr lang="en-US"/>
              <a:t>What are the characteristics of your ideal customer?</a:t>
            </a:r>
            <a:endParaRPr/>
          </a:p>
          <a:p>
            <a:pPr marL="457200" lvl="0" indent="-381000" algn="l" rtl="0">
              <a:lnSpc>
                <a:spcPct val="115000"/>
              </a:lnSpc>
              <a:spcBef>
                <a:spcPts val="0"/>
              </a:spcBef>
              <a:spcAft>
                <a:spcPts val="0"/>
              </a:spcAft>
              <a:buSzPts val="2400"/>
              <a:buChar char="⊹"/>
            </a:pPr>
            <a:r>
              <a:rPr lang="en-US"/>
              <a:t>What is their income range?</a:t>
            </a:r>
            <a:endParaRPr/>
          </a:p>
          <a:p>
            <a:pPr marL="457200" lvl="0" indent="-381000" algn="l" rtl="0">
              <a:lnSpc>
                <a:spcPct val="115000"/>
              </a:lnSpc>
              <a:spcBef>
                <a:spcPts val="0"/>
              </a:spcBef>
              <a:spcAft>
                <a:spcPts val="0"/>
              </a:spcAft>
              <a:buSzPts val="2400"/>
              <a:buChar char="⊹"/>
            </a:pPr>
            <a:r>
              <a:rPr lang="en-US"/>
              <a:t>How many are there in your target area? </a:t>
            </a:r>
            <a:endParaRPr/>
          </a:p>
          <a:p>
            <a:pPr marL="457200" lvl="0" indent="-228600" algn="l" rtl="0">
              <a:lnSpc>
                <a:spcPct val="115000"/>
              </a:lnSpc>
              <a:spcBef>
                <a:spcPts val="0"/>
              </a:spcBef>
              <a:spcAft>
                <a:spcPts val="0"/>
              </a:spcAft>
              <a:buSzPts val="2400"/>
              <a:buNone/>
            </a:pPr>
            <a:endParaRPr/>
          </a:p>
          <a:p>
            <a:pPr marL="76200" lvl="0" indent="0" algn="l" rtl="0">
              <a:lnSpc>
                <a:spcPct val="115000"/>
              </a:lnSpc>
              <a:spcBef>
                <a:spcPts val="0"/>
              </a:spcBef>
              <a:spcAft>
                <a:spcPts val="0"/>
              </a:spcAft>
              <a:buSzPts val="2400"/>
              <a:buNone/>
            </a:pPr>
            <a:r>
              <a:rPr lang="en-US" sz="2300"/>
              <a:t>Answering these questions will help you determine market potential and profitability.</a:t>
            </a:r>
            <a:endParaRPr sz="2300"/>
          </a:p>
        </p:txBody>
      </p:sp>
      <p:sp>
        <p:nvSpPr>
          <p:cNvPr id="3468" name="Google Shape;3468;p100"/>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77</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3472"/>
        <p:cNvGrpSpPr/>
        <p:nvPr/>
      </p:nvGrpSpPr>
      <p:grpSpPr>
        <a:xfrm>
          <a:off x="0" y="0"/>
          <a:ext cx="0" cy="0"/>
          <a:chOff x="0" y="0"/>
          <a:chExt cx="0" cy="0"/>
        </a:xfrm>
      </p:grpSpPr>
      <p:sp>
        <p:nvSpPr>
          <p:cNvPr id="3473" name="Google Shape;3473;p101"/>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a:t>Pricing and Sales</a:t>
            </a:r>
            <a:endParaRPr/>
          </a:p>
        </p:txBody>
      </p:sp>
      <p:sp>
        <p:nvSpPr>
          <p:cNvPr id="3474" name="Google Shape;3474;p101"/>
          <p:cNvSpPr txBox="1">
            <a:spLocks noGrp="1"/>
          </p:cNvSpPr>
          <p:nvPr>
            <p:ph type="body" idx="1"/>
          </p:nvPr>
        </p:nvSpPr>
        <p:spPr>
          <a:xfrm>
            <a:off x="240632" y="1430148"/>
            <a:ext cx="6122368" cy="3033900"/>
          </a:xfrm>
          <a:prstGeom prst="rect">
            <a:avLst/>
          </a:prstGeom>
          <a:noFill/>
          <a:ln>
            <a:noFill/>
          </a:ln>
        </p:spPr>
        <p:txBody>
          <a:bodyPr spcFirstLastPara="1" wrap="square" lIns="0" tIns="0" rIns="0" bIns="0" anchor="t" anchorCtr="0">
            <a:noAutofit/>
          </a:bodyPr>
          <a:lstStyle/>
          <a:p>
            <a:pPr marL="457200" lvl="0" indent="-368300" algn="l" rtl="0">
              <a:lnSpc>
                <a:spcPct val="115000"/>
              </a:lnSpc>
              <a:spcBef>
                <a:spcPts val="0"/>
              </a:spcBef>
              <a:spcAft>
                <a:spcPts val="0"/>
              </a:spcAft>
              <a:buSzPts val="2200"/>
              <a:buChar char="⊹"/>
            </a:pPr>
            <a:r>
              <a:rPr lang="en-US" sz="2200"/>
              <a:t>How much does it cost to produce your product? (Supplies, overhead, labour, rent)</a:t>
            </a:r>
            <a:endParaRPr sz="2200"/>
          </a:p>
          <a:p>
            <a:pPr marL="457200" lvl="0" indent="-368300" algn="l" rtl="0">
              <a:lnSpc>
                <a:spcPct val="115000"/>
              </a:lnSpc>
              <a:spcBef>
                <a:spcPts val="0"/>
              </a:spcBef>
              <a:spcAft>
                <a:spcPts val="0"/>
              </a:spcAft>
              <a:buSzPts val="2200"/>
              <a:buChar char="⊹"/>
            </a:pPr>
            <a:r>
              <a:rPr lang="en-US" sz="2200"/>
              <a:t>Remember, you need to cover your production costs and make some profit.</a:t>
            </a:r>
            <a:endParaRPr sz="2200"/>
          </a:p>
          <a:p>
            <a:pPr marL="457200" lvl="0" indent="-368300" algn="l" rtl="0">
              <a:lnSpc>
                <a:spcPct val="115000"/>
              </a:lnSpc>
              <a:spcBef>
                <a:spcPts val="0"/>
              </a:spcBef>
              <a:spcAft>
                <a:spcPts val="0"/>
              </a:spcAft>
              <a:buSzPts val="2200"/>
              <a:buChar char="⊹"/>
            </a:pPr>
            <a:r>
              <a:rPr lang="en-US" sz="2200"/>
              <a:t>Also consider what your competition charges.</a:t>
            </a:r>
            <a:endParaRPr sz="2200"/>
          </a:p>
          <a:p>
            <a:pPr marL="76200" lvl="0" indent="0" algn="l" rtl="0">
              <a:lnSpc>
                <a:spcPct val="115000"/>
              </a:lnSpc>
              <a:spcBef>
                <a:spcPts val="0"/>
              </a:spcBef>
              <a:spcAft>
                <a:spcPts val="0"/>
              </a:spcAft>
              <a:buSzPts val="2400"/>
              <a:buNone/>
            </a:pPr>
            <a:endParaRPr sz="2200"/>
          </a:p>
          <a:p>
            <a:pPr marL="76200" lvl="0" indent="0" algn="l" rtl="0">
              <a:lnSpc>
                <a:spcPct val="115000"/>
              </a:lnSpc>
              <a:spcBef>
                <a:spcPts val="0"/>
              </a:spcBef>
              <a:spcAft>
                <a:spcPts val="0"/>
              </a:spcAft>
              <a:buSzPts val="2400"/>
              <a:buNone/>
            </a:pPr>
            <a:r>
              <a:rPr lang="en-US" sz="2200"/>
              <a:t>What will you charge for your product or service?</a:t>
            </a:r>
            <a:endParaRPr sz="2200"/>
          </a:p>
        </p:txBody>
      </p:sp>
      <p:sp>
        <p:nvSpPr>
          <p:cNvPr id="3475" name="Google Shape;3475;p10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78</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479"/>
        <p:cNvGrpSpPr/>
        <p:nvPr/>
      </p:nvGrpSpPr>
      <p:grpSpPr>
        <a:xfrm>
          <a:off x="0" y="0"/>
          <a:ext cx="0" cy="0"/>
          <a:chOff x="0" y="0"/>
          <a:chExt cx="0" cy="0"/>
        </a:xfrm>
      </p:grpSpPr>
      <p:sp>
        <p:nvSpPr>
          <p:cNvPr id="3480" name="Google Shape;3480;p102"/>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a:t>Production and Potential Sales</a:t>
            </a:r>
            <a:endParaRPr/>
          </a:p>
        </p:txBody>
      </p:sp>
      <p:sp>
        <p:nvSpPr>
          <p:cNvPr id="3481" name="Google Shape;3481;p102"/>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p>
            <a:pPr marL="457200" lvl="0" indent="-381000" algn="l" rtl="0">
              <a:lnSpc>
                <a:spcPct val="115000"/>
              </a:lnSpc>
              <a:spcBef>
                <a:spcPts val="0"/>
              </a:spcBef>
              <a:spcAft>
                <a:spcPts val="0"/>
              </a:spcAft>
              <a:buSzPts val="2400"/>
              <a:buChar char="⊹"/>
            </a:pPr>
            <a:r>
              <a:rPr lang="en-US"/>
              <a:t>How many units of your product do you think you can sell in a week?</a:t>
            </a:r>
            <a:endParaRPr/>
          </a:p>
          <a:p>
            <a:pPr marL="457200" lvl="0" indent="-381000" algn="l" rtl="0">
              <a:lnSpc>
                <a:spcPct val="115000"/>
              </a:lnSpc>
              <a:spcBef>
                <a:spcPts val="0"/>
              </a:spcBef>
              <a:spcAft>
                <a:spcPts val="0"/>
              </a:spcAft>
              <a:buSzPts val="2400"/>
              <a:buChar char="⊹"/>
            </a:pPr>
            <a:r>
              <a:rPr lang="en-US"/>
              <a:t>If you are a service business, how many jobs can you book each week, or how many projects can you complete?</a:t>
            </a:r>
            <a:endParaRPr/>
          </a:p>
        </p:txBody>
      </p:sp>
      <p:sp>
        <p:nvSpPr>
          <p:cNvPr id="3482" name="Google Shape;3482;p102"/>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79</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2"/>
        <p:cNvGrpSpPr/>
        <p:nvPr/>
      </p:nvGrpSpPr>
      <p:grpSpPr>
        <a:xfrm>
          <a:off x="0" y="0"/>
          <a:ext cx="0" cy="0"/>
          <a:chOff x="0" y="0"/>
          <a:chExt cx="0" cy="0"/>
        </a:xfrm>
      </p:grpSpPr>
      <p:sp>
        <p:nvSpPr>
          <p:cNvPr id="2823" name="Google Shape;2823;p31"/>
          <p:cNvSpPr txBox="1">
            <a:spLocks noGrp="1"/>
          </p:cNvSpPr>
          <p:nvPr>
            <p:ph type="title"/>
          </p:nvPr>
        </p:nvSpPr>
        <p:spPr>
          <a:xfrm>
            <a:off x="223025" y="185337"/>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3000">
                <a:solidFill>
                  <a:srgbClr val="002060"/>
                </a:solidFill>
              </a:rPr>
              <a:t>Pre – SPE Activity Survey</a:t>
            </a:r>
            <a:endParaRPr sz="3000">
              <a:solidFill>
                <a:srgbClr val="002060"/>
              </a:solidFill>
            </a:endParaRPr>
          </a:p>
        </p:txBody>
      </p:sp>
      <p:sp>
        <p:nvSpPr>
          <p:cNvPr id="2824" name="Google Shape;2824;p3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8</a:t>
            </a:fld>
            <a:endParaRPr/>
          </a:p>
        </p:txBody>
      </p:sp>
      <p:sp>
        <p:nvSpPr>
          <p:cNvPr id="2825" name="Google Shape;2825;p31"/>
          <p:cNvSpPr txBox="1"/>
          <p:nvPr/>
        </p:nvSpPr>
        <p:spPr>
          <a:xfrm>
            <a:off x="624468" y="767481"/>
            <a:ext cx="5575610" cy="707886"/>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I would define </a:t>
            </a:r>
            <a:r>
              <a:rPr lang="en-US" sz="1200" b="1" i="0" u="none" strike="noStrike" cap="none">
                <a:solidFill>
                  <a:srgbClr val="000000"/>
                </a:solidFill>
                <a:latin typeface="Arial"/>
                <a:ea typeface="Arial"/>
                <a:cs typeface="Arial"/>
                <a:sym typeface="Arial"/>
              </a:rPr>
              <a:t>entrepreneurship </a:t>
            </a:r>
            <a:r>
              <a:rPr lang="en-US" sz="1200" b="0" i="0" u="none" strike="noStrike" cap="none">
                <a:solidFill>
                  <a:srgbClr val="000000"/>
                </a:solidFill>
                <a:latin typeface="Arial"/>
                <a:ea typeface="Arial"/>
                <a:cs typeface="Arial"/>
                <a:sym typeface="Arial"/>
              </a:rPr>
              <a:t>as…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6" name="Google Shape;2826;p31"/>
          <p:cNvSpPr txBox="1"/>
          <p:nvPr/>
        </p:nvSpPr>
        <p:spPr>
          <a:xfrm>
            <a:off x="236162" y="1489048"/>
            <a:ext cx="585439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By my definition of </a:t>
            </a:r>
            <a:r>
              <a:rPr lang="en-US" sz="1200" b="1" i="0" u="none" strike="noStrike" cap="none">
                <a:solidFill>
                  <a:srgbClr val="000000"/>
                </a:solidFill>
                <a:latin typeface="Arial"/>
                <a:ea typeface="Arial"/>
                <a:cs typeface="Arial"/>
                <a:sym typeface="Arial"/>
              </a:rPr>
              <a:t>entrepreneurship</a:t>
            </a:r>
            <a:r>
              <a:rPr lang="en-US" sz="1200" b="0" i="0" u="none" strike="noStrike" cap="none">
                <a:solidFill>
                  <a:srgbClr val="000000"/>
                </a:solidFill>
                <a:latin typeface="Arial"/>
                <a:ea typeface="Arial"/>
                <a:cs typeface="Arial"/>
                <a:sym typeface="Arial"/>
              </a:rPr>
              <a:t>, I would consider myself…</a:t>
            </a:r>
            <a:endParaRPr/>
          </a:p>
        </p:txBody>
      </p:sp>
      <p:grpSp>
        <p:nvGrpSpPr>
          <p:cNvPr id="2827" name="Google Shape;2827;p31"/>
          <p:cNvGrpSpPr/>
          <p:nvPr/>
        </p:nvGrpSpPr>
        <p:grpSpPr>
          <a:xfrm>
            <a:off x="236162" y="1774566"/>
            <a:ext cx="5116888" cy="708283"/>
            <a:chOff x="252100" y="1938478"/>
            <a:chExt cx="5346678" cy="854951"/>
          </a:xfrm>
        </p:grpSpPr>
        <p:grpSp>
          <p:nvGrpSpPr>
            <p:cNvPr id="2828" name="Google Shape;2828;p31"/>
            <p:cNvGrpSpPr/>
            <p:nvPr/>
          </p:nvGrpSpPr>
          <p:grpSpPr>
            <a:xfrm>
              <a:off x="2929436" y="1938478"/>
              <a:ext cx="460705" cy="491455"/>
              <a:chOff x="7638277" y="937343"/>
              <a:chExt cx="744272" cy="793950"/>
            </a:xfrm>
          </p:grpSpPr>
          <p:sp>
            <p:nvSpPr>
              <p:cNvPr id="2829" name="Google Shape;2829;p31"/>
              <p:cNvSpPr/>
              <p:nvPr/>
            </p:nvSpPr>
            <p:spPr>
              <a:xfrm>
                <a:off x="8012931" y="1079385"/>
                <a:ext cx="217151" cy="253479"/>
              </a:xfrm>
              <a:custGeom>
                <a:avLst/>
                <a:gdLst/>
                <a:ahLst/>
                <a:cxnLst/>
                <a:rect l="l" t="t" r="r" b="b"/>
                <a:pathLst>
                  <a:path w="1085755" h="1267396" extrusionOk="0">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30" name="Google Shape;2830;p31"/>
              <p:cNvSpPr/>
              <p:nvPr/>
            </p:nvSpPr>
            <p:spPr>
              <a:xfrm>
                <a:off x="7789628" y="1079436"/>
                <a:ext cx="214318" cy="253428"/>
              </a:xfrm>
              <a:custGeom>
                <a:avLst/>
                <a:gdLst/>
                <a:ahLst/>
                <a:cxnLst/>
                <a:rect l="l" t="t" r="r" b="b"/>
                <a:pathLst>
                  <a:path w="1071591" h="1267142" extrusionOk="0">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31" name="Google Shape;2831;p31"/>
              <p:cNvSpPr/>
              <p:nvPr/>
            </p:nvSpPr>
            <p:spPr>
              <a:xfrm>
                <a:off x="8012931" y="1341261"/>
                <a:ext cx="202133" cy="270446"/>
              </a:xfrm>
              <a:custGeom>
                <a:avLst/>
                <a:gdLst/>
                <a:ahLst/>
                <a:cxnLst/>
                <a:rect l="l" t="t" r="r" b="b"/>
                <a:pathLst>
                  <a:path w="1010666" h="1352232" extrusionOk="0">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32" name="Google Shape;2832;p31"/>
              <p:cNvSpPr/>
              <p:nvPr/>
            </p:nvSpPr>
            <p:spPr>
              <a:xfrm>
                <a:off x="7804733" y="1341261"/>
                <a:ext cx="199288" cy="270439"/>
              </a:xfrm>
              <a:custGeom>
                <a:avLst/>
                <a:gdLst/>
                <a:ahLst/>
                <a:cxnLst/>
                <a:rect l="l" t="t" r="r" b="b"/>
                <a:pathLst>
                  <a:path w="996442" h="1352197" extrusionOk="0">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rgbClr val="FFFF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2833" name="Google Shape;2833;p31"/>
              <p:cNvGrpSpPr/>
              <p:nvPr/>
            </p:nvGrpSpPr>
            <p:grpSpPr>
              <a:xfrm>
                <a:off x="7638277" y="937343"/>
                <a:ext cx="744272" cy="793950"/>
                <a:chOff x="6565437" y="1588001"/>
                <a:chExt cx="744272" cy="793950"/>
              </a:xfrm>
            </p:grpSpPr>
            <p:sp>
              <p:nvSpPr>
                <p:cNvPr id="2834" name="Google Shape;2834;p31"/>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35" name="Google Shape;2835;p31"/>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36" name="Google Shape;2836;p31"/>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37" name="Google Shape;2837;p31"/>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38" name="Google Shape;2838;p31"/>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39" name="Google Shape;2839;p31"/>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40" name="Google Shape;2840;p31"/>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41" name="Google Shape;2841;p31"/>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42" name="Google Shape;2842;p31"/>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43" name="Google Shape;2843;p31"/>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grpSp>
        <p:grpSp>
          <p:nvGrpSpPr>
            <p:cNvPr id="2844" name="Google Shape;2844;p31"/>
            <p:cNvGrpSpPr/>
            <p:nvPr/>
          </p:nvGrpSpPr>
          <p:grpSpPr>
            <a:xfrm>
              <a:off x="1690147" y="1952595"/>
              <a:ext cx="460705" cy="491455"/>
              <a:chOff x="8770051" y="937343"/>
              <a:chExt cx="744272" cy="793950"/>
            </a:xfrm>
          </p:grpSpPr>
          <p:sp>
            <p:nvSpPr>
              <p:cNvPr id="2845" name="Google Shape;2845;p31"/>
              <p:cNvSpPr/>
              <p:nvPr/>
            </p:nvSpPr>
            <p:spPr>
              <a:xfrm>
                <a:off x="8968646" y="1401354"/>
                <a:ext cx="348361" cy="98540"/>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rgbClr val="FFFF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46" name="Google Shape;2846;p31"/>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47" name="Google Shape;2847;p31"/>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48" name="Google Shape;2848;p31"/>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49" name="Google Shape;2849;p31"/>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rgbClr val="FFFF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2850" name="Google Shape;2850;p31"/>
              <p:cNvGrpSpPr/>
              <p:nvPr/>
            </p:nvGrpSpPr>
            <p:grpSpPr>
              <a:xfrm>
                <a:off x="8770051" y="937343"/>
                <a:ext cx="744272" cy="793950"/>
                <a:chOff x="6565437" y="1588001"/>
                <a:chExt cx="744272" cy="793950"/>
              </a:xfrm>
            </p:grpSpPr>
            <p:sp>
              <p:nvSpPr>
                <p:cNvPr id="2851" name="Google Shape;2851;p31"/>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52" name="Google Shape;2852;p31"/>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53" name="Google Shape;2853;p31"/>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54" name="Google Shape;2854;p31"/>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55" name="Google Shape;2855;p31"/>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56" name="Google Shape;2856;p31"/>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57" name="Google Shape;2857;p31"/>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58" name="Google Shape;2858;p31"/>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59" name="Google Shape;2859;p31"/>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60" name="Google Shape;2860;p31"/>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grpSp>
        <p:grpSp>
          <p:nvGrpSpPr>
            <p:cNvPr id="2861" name="Google Shape;2861;p31"/>
            <p:cNvGrpSpPr/>
            <p:nvPr/>
          </p:nvGrpSpPr>
          <p:grpSpPr>
            <a:xfrm>
              <a:off x="467536" y="1969434"/>
              <a:ext cx="460705" cy="491455"/>
              <a:chOff x="9901836" y="937345"/>
              <a:chExt cx="744274" cy="793952"/>
            </a:xfrm>
          </p:grpSpPr>
          <p:grpSp>
            <p:nvGrpSpPr>
              <p:cNvPr id="2862" name="Google Shape;2862;p31"/>
              <p:cNvGrpSpPr/>
              <p:nvPr/>
            </p:nvGrpSpPr>
            <p:grpSpPr>
              <a:xfrm>
                <a:off x="9901836" y="937345"/>
                <a:ext cx="744274" cy="793952"/>
                <a:chOff x="9901824" y="937343"/>
                <a:chExt cx="744273" cy="793950"/>
              </a:xfrm>
            </p:grpSpPr>
            <p:sp>
              <p:nvSpPr>
                <p:cNvPr id="2863" name="Google Shape;2863;p31"/>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64" name="Google Shape;2864;p31"/>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65" name="Google Shape;2865;p31"/>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66" name="Google Shape;2866;p31"/>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67" name="Google Shape;2867;p31"/>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68" name="Google Shape;2868;p31"/>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69" name="Google Shape;2869;p31"/>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70" name="Google Shape;2870;p31"/>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71" name="Google Shape;2871;p31"/>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72" name="Google Shape;2872;p31"/>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2873" name="Google Shape;2873;p31"/>
              <p:cNvSpPr/>
              <p:nvPr/>
            </p:nvSpPr>
            <p:spPr>
              <a:xfrm>
                <a:off x="10047759" y="1220551"/>
                <a:ext cx="217116" cy="20536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74" name="Google Shape;2874;p31"/>
              <p:cNvSpPr/>
              <p:nvPr/>
            </p:nvSpPr>
            <p:spPr>
              <a:xfrm>
                <a:off x="10063050" y="1080832"/>
                <a:ext cx="205806" cy="250605"/>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75" name="Google Shape;2875;p31"/>
              <p:cNvSpPr/>
              <p:nvPr/>
            </p:nvSpPr>
            <p:spPr>
              <a:xfrm>
                <a:off x="10276398" y="1080832"/>
                <a:ext cx="208024" cy="250605"/>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76" name="Google Shape;2876;p31"/>
              <p:cNvSpPr/>
              <p:nvPr/>
            </p:nvSpPr>
            <p:spPr>
              <a:xfrm>
                <a:off x="10280390" y="1218776"/>
                <a:ext cx="219334" cy="208689"/>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77" name="Google Shape;2877;p31"/>
              <p:cNvSpPr/>
              <p:nvPr/>
            </p:nvSpPr>
            <p:spPr>
              <a:xfrm>
                <a:off x="10116275" y="1345187"/>
                <a:ext cx="152580" cy="267682"/>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rgbClr val="FFFF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78" name="Google Shape;2878;p31"/>
              <p:cNvSpPr/>
              <p:nvPr/>
            </p:nvSpPr>
            <p:spPr>
              <a:xfrm>
                <a:off x="10276401" y="1345185"/>
                <a:ext cx="154798" cy="267682"/>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rgbClr val="FFFF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2879" name="Google Shape;2879;p31"/>
            <p:cNvGrpSpPr/>
            <p:nvPr/>
          </p:nvGrpSpPr>
          <p:grpSpPr>
            <a:xfrm>
              <a:off x="4072299" y="1946178"/>
              <a:ext cx="460705" cy="491455"/>
              <a:chOff x="6506504" y="937343"/>
              <a:chExt cx="744272" cy="793950"/>
            </a:xfrm>
          </p:grpSpPr>
          <p:sp>
            <p:nvSpPr>
              <p:cNvPr id="2880" name="Google Shape;2880;p31"/>
              <p:cNvSpPr/>
              <p:nvPr/>
            </p:nvSpPr>
            <p:spPr>
              <a:xfrm>
                <a:off x="6666683" y="1079385"/>
                <a:ext cx="422268" cy="171940"/>
              </a:xfrm>
              <a:custGeom>
                <a:avLst/>
                <a:gdLst/>
                <a:ahLst/>
                <a:cxnLst/>
                <a:rect l="l" t="t" r="r" b="b"/>
                <a:pathLst>
                  <a:path w="2085276" h="859701" extrusionOk="0">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81" name="Google Shape;2881;p31"/>
              <p:cNvSpPr/>
              <p:nvPr/>
            </p:nvSpPr>
            <p:spPr>
              <a:xfrm>
                <a:off x="6664423" y="1259933"/>
                <a:ext cx="427985" cy="171450"/>
              </a:xfrm>
              <a:custGeom>
                <a:avLst/>
                <a:gdLst/>
                <a:ahLst/>
                <a:cxnLst/>
                <a:rect l="l" t="t" r="r" b="b"/>
                <a:pathLst>
                  <a:path w="2113506" h="857250" extrusionOk="0">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82" name="Google Shape;2882;p31"/>
              <p:cNvSpPr/>
              <p:nvPr/>
            </p:nvSpPr>
            <p:spPr>
              <a:xfrm>
                <a:off x="6727642" y="1439988"/>
                <a:ext cx="303068" cy="171348"/>
              </a:xfrm>
              <a:custGeom>
                <a:avLst/>
                <a:gdLst/>
                <a:ahLst/>
                <a:cxnLst/>
                <a:rect l="l" t="t" r="r" b="b"/>
                <a:pathLst>
                  <a:path w="1496631" h="856741" extrusionOk="0">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2883" name="Google Shape;2883;p31"/>
              <p:cNvGrpSpPr/>
              <p:nvPr/>
            </p:nvGrpSpPr>
            <p:grpSpPr>
              <a:xfrm>
                <a:off x="6506504" y="937343"/>
                <a:ext cx="744272" cy="793950"/>
                <a:chOff x="6565437" y="1588001"/>
                <a:chExt cx="744272" cy="793950"/>
              </a:xfrm>
            </p:grpSpPr>
            <p:sp>
              <p:nvSpPr>
                <p:cNvPr id="2884" name="Google Shape;2884;p31"/>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85" name="Google Shape;2885;p31"/>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86" name="Google Shape;2886;p31"/>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87" name="Google Shape;2887;p31"/>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88" name="Google Shape;2888;p31"/>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89" name="Google Shape;2889;p31"/>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90" name="Google Shape;2890;p31"/>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91" name="Google Shape;2891;p31"/>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92" name="Google Shape;2892;p31"/>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893" name="Google Shape;2893;p31"/>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2894" name="Google Shape;2894;p31"/>
            <p:cNvSpPr/>
            <p:nvPr/>
          </p:nvSpPr>
          <p:spPr>
            <a:xfrm>
              <a:off x="5109467" y="2020830"/>
              <a:ext cx="381022" cy="408414"/>
            </a:xfrm>
            <a:custGeom>
              <a:avLst/>
              <a:gdLst/>
              <a:ahLst/>
              <a:cxnLst/>
              <a:rect l="l" t="t" r="r" b="b"/>
              <a:pathLst>
                <a:path w="15817" h="15938" extrusionOk="0">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5" name="Google Shape;2895;p31"/>
            <p:cNvSpPr txBox="1"/>
            <p:nvPr/>
          </p:nvSpPr>
          <p:spPr>
            <a:xfrm>
              <a:off x="5001177" y="2381040"/>
              <a:ext cx="597601"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Not sure</a:t>
              </a:r>
              <a:endParaRPr sz="900" b="0" i="0" u="none" strike="noStrike" cap="none">
                <a:solidFill>
                  <a:srgbClr val="000000"/>
                </a:solidFill>
                <a:latin typeface="Arial"/>
                <a:ea typeface="Arial"/>
                <a:cs typeface="Arial"/>
                <a:sym typeface="Arial"/>
              </a:endParaRPr>
            </a:p>
          </p:txBody>
        </p:sp>
        <p:sp>
          <p:nvSpPr>
            <p:cNvPr id="2896" name="Google Shape;2896;p31"/>
            <p:cNvSpPr txBox="1"/>
            <p:nvPr/>
          </p:nvSpPr>
          <p:spPr>
            <a:xfrm>
              <a:off x="3861985" y="2369033"/>
              <a:ext cx="88031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Not at all</a:t>
              </a:r>
              <a:endParaRPr/>
            </a:p>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Entrepreneurial</a:t>
              </a:r>
              <a:endParaRPr sz="900" b="0" i="0" u="none" strike="noStrike" cap="none">
                <a:solidFill>
                  <a:srgbClr val="000000"/>
                </a:solidFill>
                <a:latin typeface="Arial"/>
                <a:ea typeface="Arial"/>
                <a:cs typeface="Arial"/>
                <a:sym typeface="Arial"/>
              </a:endParaRPr>
            </a:p>
          </p:txBody>
        </p:sp>
        <p:sp>
          <p:nvSpPr>
            <p:cNvPr id="2897" name="Google Shape;2897;p31"/>
            <p:cNvSpPr txBox="1"/>
            <p:nvPr/>
          </p:nvSpPr>
          <p:spPr>
            <a:xfrm>
              <a:off x="2724432" y="2396964"/>
              <a:ext cx="88031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Somewhat</a:t>
              </a:r>
              <a:endParaRPr/>
            </a:p>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Entrepreneurial</a:t>
              </a:r>
              <a:endParaRPr sz="900" b="0" i="0" u="none" strike="noStrike" cap="none">
                <a:solidFill>
                  <a:srgbClr val="000000"/>
                </a:solidFill>
                <a:latin typeface="Arial"/>
                <a:ea typeface="Arial"/>
                <a:cs typeface="Arial"/>
                <a:sym typeface="Arial"/>
              </a:endParaRPr>
            </a:p>
          </p:txBody>
        </p:sp>
        <p:sp>
          <p:nvSpPr>
            <p:cNvPr id="2898" name="Google Shape;2898;p31"/>
            <p:cNvSpPr txBox="1"/>
            <p:nvPr/>
          </p:nvSpPr>
          <p:spPr>
            <a:xfrm>
              <a:off x="1477958" y="2404049"/>
              <a:ext cx="88031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Moderately</a:t>
              </a:r>
              <a:endParaRPr/>
            </a:p>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Entrepreneurial</a:t>
              </a:r>
              <a:endParaRPr sz="900" b="0" i="0" u="none" strike="noStrike" cap="none">
                <a:solidFill>
                  <a:srgbClr val="000000"/>
                </a:solidFill>
                <a:latin typeface="Arial"/>
                <a:ea typeface="Arial"/>
                <a:cs typeface="Arial"/>
                <a:sym typeface="Arial"/>
              </a:endParaRPr>
            </a:p>
          </p:txBody>
        </p:sp>
        <p:sp>
          <p:nvSpPr>
            <p:cNvPr id="2899" name="Google Shape;2899;p31"/>
            <p:cNvSpPr txBox="1"/>
            <p:nvPr/>
          </p:nvSpPr>
          <p:spPr>
            <a:xfrm>
              <a:off x="252100" y="2424097"/>
              <a:ext cx="88031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Very</a:t>
              </a:r>
              <a:endParaRPr/>
            </a:p>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Entrepreneurial</a:t>
              </a:r>
              <a:endParaRPr sz="900" b="0" i="0" u="none" strike="noStrike" cap="none">
                <a:solidFill>
                  <a:srgbClr val="000000"/>
                </a:solidFill>
                <a:latin typeface="Arial"/>
                <a:ea typeface="Arial"/>
                <a:cs typeface="Arial"/>
                <a:sym typeface="Arial"/>
              </a:endParaRPr>
            </a:p>
          </p:txBody>
        </p:sp>
      </p:grpSp>
      <p:sp>
        <p:nvSpPr>
          <p:cNvPr id="2900" name="Google Shape;2900;p31"/>
          <p:cNvSpPr txBox="1"/>
          <p:nvPr/>
        </p:nvSpPr>
        <p:spPr>
          <a:xfrm>
            <a:off x="223025" y="2660938"/>
            <a:ext cx="6347638"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1" u="none" strike="noStrike" cap="none">
                <a:solidFill>
                  <a:srgbClr val="000000"/>
                </a:solidFill>
                <a:latin typeface="Arial"/>
                <a:ea typeface="Arial"/>
                <a:cs typeface="Arial"/>
                <a:sym typeface="Arial"/>
              </a:rPr>
              <a:t>Respond to the following statements by adding a checkmark that corresponds to your opinion.</a:t>
            </a:r>
            <a:endParaRPr sz="1000" b="0" i="1" u="none" strike="noStrike" cap="none">
              <a:solidFill>
                <a:srgbClr val="000000"/>
              </a:solidFill>
              <a:latin typeface="Arial"/>
              <a:ea typeface="Arial"/>
              <a:cs typeface="Arial"/>
              <a:sym typeface="Arial"/>
            </a:endParaRPr>
          </a:p>
        </p:txBody>
      </p:sp>
      <p:graphicFrame>
        <p:nvGraphicFramePr>
          <p:cNvPr id="2901" name="Google Shape;2901;p31"/>
          <p:cNvGraphicFramePr/>
          <p:nvPr/>
        </p:nvGraphicFramePr>
        <p:xfrm>
          <a:off x="236162" y="2946039"/>
          <a:ext cx="3000000" cy="3000000"/>
        </p:xfrm>
        <a:graphic>
          <a:graphicData uri="http://schemas.openxmlformats.org/drawingml/2006/table">
            <a:tbl>
              <a:tblPr firstRow="1" bandRow="1">
                <a:noFill/>
                <a:tableStyleId>{BB6C5017-3802-46C6-AB78-FD6B2F449461}</a:tableStyleId>
              </a:tblPr>
              <a:tblGrid>
                <a:gridCol w="3842550">
                  <a:extLst>
                    <a:ext uri="{9D8B030D-6E8A-4147-A177-3AD203B41FA5}">
                      <a16:colId xmlns:a16="http://schemas.microsoft.com/office/drawing/2014/main" val="20000"/>
                    </a:ext>
                  </a:extLst>
                </a:gridCol>
                <a:gridCol w="601575">
                  <a:extLst>
                    <a:ext uri="{9D8B030D-6E8A-4147-A177-3AD203B41FA5}">
                      <a16:colId xmlns:a16="http://schemas.microsoft.com/office/drawing/2014/main" val="20001"/>
                    </a:ext>
                  </a:extLst>
                </a:gridCol>
                <a:gridCol w="541425">
                  <a:extLst>
                    <a:ext uri="{9D8B030D-6E8A-4147-A177-3AD203B41FA5}">
                      <a16:colId xmlns:a16="http://schemas.microsoft.com/office/drawing/2014/main" val="20002"/>
                    </a:ext>
                  </a:extLst>
                </a:gridCol>
                <a:gridCol w="643875">
                  <a:extLst>
                    <a:ext uri="{9D8B030D-6E8A-4147-A177-3AD203B41FA5}">
                      <a16:colId xmlns:a16="http://schemas.microsoft.com/office/drawing/2014/main" val="20003"/>
                    </a:ext>
                  </a:extLst>
                </a:gridCol>
                <a:gridCol w="667550">
                  <a:extLst>
                    <a:ext uri="{9D8B030D-6E8A-4147-A177-3AD203B41FA5}">
                      <a16:colId xmlns:a16="http://schemas.microsoft.com/office/drawing/2014/main" val="20004"/>
                    </a:ext>
                  </a:extLst>
                </a:gridCol>
                <a:gridCol w="517350">
                  <a:extLst>
                    <a:ext uri="{9D8B030D-6E8A-4147-A177-3AD203B41FA5}">
                      <a16:colId xmlns:a16="http://schemas.microsoft.com/office/drawing/2014/main" val="20005"/>
                    </a:ext>
                  </a:extLst>
                </a:gridCol>
              </a:tblGrid>
              <a:tr h="3708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800" b="1" u="none" strike="noStrike" cap="none"/>
                        <a:t>Strongly</a:t>
                      </a:r>
                      <a:endParaRPr/>
                    </a:p>
                    <a:p>
                      <a:pPr marL="0" marR="0" lvl="0" indent="0" algn="ctr" rtl="0">
                        <a:lnSpc>
                          <a:spcPct val="100000"/>
                        </a:lnSpc>
                        <a:spcBef>
                          <a:spcPts val="0"/>
                        </a:spcBef>
                        <a:spcAft>
                          <a:spcPts val="0"/>
                        </a:spcAft>
                        <a:buNone/>
                      </a:pPr>
                      <a:r>
                        <a:rPr lang="en-US" sz="800" b="1" u="none" strike="noStrike" cap="none"/>
                        <a:t>Agree</a:t>
                      </a:r>
                      <a:endParaRPr sz="800" b="1"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800" b="1" u="none" strike="noStrike" cap="none"/>
                        <a:t>Agree</a:t>
                      </a:r>
                      <a:endParaRPr sz="800" b="1"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800" b="1" u="none" strike="noStrike" cap="none"/>
                        <a:t>Disagree</a:t>
                      </a:r>
                      <a:endParaRPr sz="800" b="1"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800" b="1" u="none" strike="noStrike" cap="none"/>
                        <a:t>Strongly</a:t>
                      </a:r>
                      <a:endParaRPr/>
                    </a:p>
                    <a:p>
                      <a:pPr marL="0" marR="0" lvl="0" indent="0" algn="ctr" rtl="0">
                        <a:lnSpc>
                          <a:spcPct val="100000"/>
                        </a:lnSpc>
                        <a:spcBef>
                          <a:spcPts val="0"/>
                        </a:spcBef>
                        <a:spcAft>
                          <a:spcPts val="0"/>
                        </a:spcAft>
                        <a:buNone/>
                      </a:pPr>
                      <a:r>
                        <a:rPr lang="en-US" sz="800" b="1" u="none" strike="noStrike" cap="none"/>
                        <a:t>Disagree</a:t>
                      </a:r>
                      <a:endParaRPr sz="800" b="1"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en-US" sz="800" b="1" u="none" strike="noStrike" cap="none"/>
                        <a:t>Not Sure</a:t>
                      </a:r>
                      <a:endParaRPr sz="800" b="1"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100" u="none" strike="noStrike" cap="none">
                          <a:latin typeface="Arial"/>
                          <a:ea typeface="Arial"/>
                          <a:cs typeface="Arial"/>
                          <a:sym typeface="Arial"/>
                        </a:rPr>
                        <a:t>I am willing to solve problems, even when there is no answer.</a:t>
                      </a:r>
                      <a:endParaRPr sz="11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en-US" sz="1100" u="none" strike="noStrike" cap="none">
                          <a:latin typeface="Arial"/>
                          <a:ea typeface="Arial"/>
                          <a:cs typeface="Arial"/>
                          <a:sym typeface="Arial"/>
                        </a:rPr>
                        <a:t>I can build a strategy to grow an idea and get it out in the world.</a:t>
                      </a:r>
                      <a:endParaRPr sz="11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1100" u="none" strike="noStrike" cap="none">
                          <a:latin typeface="Arial"/>
                          <a:ea typeface="Arial"/>
                          <a:cs typeface="Arial"/>
                          <a:sym typeface="Arial"/>
                        </a:rPr>
                        <a:t>I consider the impacts and consequences of my choices in the world around me.</a:t>
                      </a:r>
                      <a:endParaRPr sz="11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1100" u="none" strike="noStrike" cap="none">
                          <a:latin typeface="Arial"/>
                          <a:ea typeface="Arial"/>
                          <a:cs typeface="Arial"/>
                          <a:sym typeface="Arial"/>
                        </a:rPr>
                        <a:t>I can learn to be entrepreneurial.</a:t>
                      </a:r>
                      <a:endParaRPr sz="11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None/>
                      </a:pPr>
                      <a:endParaRPr sz="10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486"/>
        <p:cNvGrpSpPr/>
        <p:nvPr/>
      </p:nvGrpSpPr>
      <p:grpSpPr>
        <a:xfrm>
          <a:off x="0" y="0"/>
          <a:ext cx="0" cy="0"/>
          <a:chOff x="0" y="0"/>
          <a:chExt cx="0" cy="0"/>
        </a:xfrm>
      </p:grpSpPr>
      <p:sp>
        <p:nvSpPr>
          <p:cNvPr id="3487" name="Google Shape;3487;p103"/>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a:t>Advertising and Promotion</a:t>
            </a:r>
            <a:endParaRPr/>
          </a:p>
        </p:txBody>
      </p:sp>
      <p:sp>
        <p:nvSpPr>
          <p:cNvPr id="3488" name="Google Shape;3488;p103"/>
          <p:cNvSpPr txBox="1">
            <a:spLocks noGrp="1"/>
          </p:cNvSpPr>
          <p:nvPr>
            <p:ph type="body" idx="1"/>
          </p:nvPr>
        </p:nvSpPr>
        <p:spPr>
          <a:xfrm>
            <a:off x="702900" y="1430149"/>
            <a:ext cx="1964400" cy="3394513"/>
          </a:xfrm>
          <a:prstGeom prst="rect">
            <a:avLst/>
          </a:prstGeom>
          <a:noFill/>
          <a:ln w="9525" cap="flat" cmpd="sng">
            <a:solidFill>
              <a:srgbClr val="0070C0"/>
            </a:solidFill>
            <a:prstDash val="solid"/>
            <a:round/>
            <a:headEnd type="none" w="sm" len="sm"/>
            <a:tailEnd type="none" w="sm" len="sm"/>
          </a:ln>
        </p:spPr>
        <p:txBody>
          <a:bodyPr spcFirstLastPara="1" wrap="square" lIns="0" tIns="0" rIns="0" bIns="0" anchor="t" anchorCtr="0">
            <a:noAutofit/>
          </a:bodyPr>
          <a:lstStyle/>
          <a:p>
            <a:pPr marL="114300" lvl="0" indent="0" algn="l" rtl="0">
              <a:lnSpc>
                <a:spcPct val="115000"/>
              </a:lnSpc>
              <a:spcBef>
                <a:spcPts val="0"/>
              </a:spcBef>
              <a:spcAft>
                <a:spcPts val="0"/>
              </a:spcAft>
              <a:buSzPts val="1800"/>
              <a:buNone/>
            </a:pPr>
            <a:r>
              <a:rPr lang="en-US" sz="1600">
                <a:solidFill>
                  <a:srgbClr val="808080"/>
                </a:solidFill>
                <a:latin typeface="Arial"/>
                <a:ea typeface="Arial"/>
                <a:cs typeface="Arial"/>
                <a:sym typeface="Arial"/>
              </a:rPr>
              <a:t>How you will advertise your product?</a:t>
            </a:r>
            <a:endParaRPr/>
          </a:p>
          <a:p>
            <a:pPr marL="114300" lvl="0" indent="0" algn="l" rtl="0">
              <a:lnSpc>
                <a:spcPct val="115000"/>
              </a:lnSpc>
              <a:spcBef>
                <a:spcPts val="0"/>
              </a:spcBef>
              <a:spcAft>
                <a:spcPts val="0"/>
              </a:spcAft>
              <a:buSzPts val="1800"/>
              <a:buNone/>
            </a:pPr>
            <a:r>
              <a:rPr lang="en-US" sz="1600">
                <a:solidFill>
                  <a:srgbClr val="808080"/>
                </a:solidFill>
                <a:latin typeface="Arial"/>
                <a:ea typeface="Arial"/>
                <a:cs typeface="Arial"/>
                <a:sym typeface="Arial"/>
              </a:rPr>
              <a:t>For example: direct mail, internet, radio, television, etc. </a:t>
            </a:r>
            <a:endParaRPr/>
          </a:p>
          <a:p>
            <a:pPr marL="114300" lvl="0" indent="0" algn="l" rtl="0">
              <a:lnSpc>
                <a:spcPct val="115000"/>
              </a:lnSpc>
              <a:spcBef>
                <a:spcPts val="0"/>
              </a:spcBef>
              <a:spcAft>
                <a:spcPts val="0"/>
              </a:spcAft>
              <a:buSzPts val="1800"/>
              <a:buNone/>
            </a:pPr>
            <a:endParaRPr sz="1600">
              <a:solidFill>
                <a:srgbClr val="808080"/>
              </a:solidFill>
              <a:latin typeface="Arial"/>
              <a:ea typeface="Arial"/>
              <a:cs typeface="Arial"/>
              <a:sym typeface="Arial"/>
            </a:endParaRPr>
          </a:p>
          <a:p>
            <a:pPr marL="114300" lvl="0" indent="0" algn="l" rtl="0">
              <a:lnSpc>
                <a:spcPct val="115000"/>
              </a:lnSpc>
              <a:spcBef>
                <a:spcPts val="0"/>
              </a:spcBef>
              <a:spcAft>
                <a:spcPts val="0"/>
              </a:spcAft>
              <a:buSzPts val="1800"/>
              <a:buNone/>
            </a:pPr>
            <a:r>
              <a:rPr lang="en-US" sz="1600">
                <a:solidFill>
                  <a:srgbClr val="808080"/>
                </a:solidFill>
                <a:latin typeface="Arial"/>
                <a:ea typeface="Arial"/>
                <a:cs typeface="Arial"/>
                <a:sym typeface="Arial"/>
              </a:rPr>
              <a:t>How much will it cost? </a:t>
            </a:r>
            <a:endParaRPr/>
          </a:p>
          <a:p>
            <a:pPr marL="114300" lvl="0" indent="0" algn="l" rtl="0">
              <a:lnSpc>
                <a:spcPct val="115000"/>
              </a:lnSpc>
              <a:spcBef>
                <a:spcPts val="0"/>
              </a:spcBef>
              <a:spcAft>
                <a:spcPts val="0"/>
              </a:spcAft>
              <a:buSzPts val="1800"/>
              <a:buNone/>
            </a:pPr>
            <a:r>
              <a:rPr lang="en-US" sz="1600">
                <a:solidFill>
                  <a:srgbClr val="808080"/>
                </a:solidFill>
                <a:latin typeface="Arial"/>
                <a:ea typeface="Arial"/>
                <a:cs typeface="Arial"/>
                <a:sym typeface="Arial"/>
              </a:rPr>
              <a:t>How much business do you think it will bring in?</a:t>
            </a:r>
            <a:endParaRPr sz="1600">
              <a:latin typeface="Arial"/>
              <a:ea typeface="Arial"/>
              <a:cs typeface="Arial"/>
              <a:sym typeface="Arial"/>
            </a:endParaRPr>
          </a:p>
        </p:txBody>
      </p:sp>
      <p:sp>
        <p:nvSpPr>
          <p:cNvPr id="3489" name="Google Shape;3489;p103"/>
          <p:cNvSpPr txBox="1">
            <a:spLocks noGrp="1"/>
          </p:cNvSpPr>
          <p:nvPr>
            <p:ph type="body" idx="2"/>
          </p:nvPr>
        </p:nvSpPr>
        <p:spPr>
          <a:xfrm>
            <a:off x="2873451" y="1430150"/>
            <a:ext cx="1964400" cy="3394512"/>
          </a:xfrm>
          <a:prstGeom prst="rect">
            <a:avLst/>
          </a:prstGeom>
          <a:noFill/>
          <a:ln w="9525" cap="flat" cmpd="sng">
            <a:solidFill>
              <a:srgbClr val="0070C0"/>
            </a:solidFill>
            <a:prstDash val="solid"/>
            <a:round/>
            <a:headEnd type="none" w="sm" len="sm"/>
            <a:tailEnd type="none" w="sm" len="sm"/>
          </a:ln>
        </p:spPr>
        <p:txBody>
          <a:bodyPr spcFirstLastPara="1" wrap="square" lIns="0" tIns="0" rIns="0" bIns="0" anchor="t" anchorCtr="0">
            <a:noAutofit/>
          </a:bodyPr>
          <a:lstStyle/>
          <a:p>
            <a:pPr marL="114300" lvl="0" indent="0" algn="l" rtl="0">
              <a:lnSpc>
                <a:spcPct val="115000"/>
              </a:lnSpc>
              <a:spcBef>
                <a:spcPts val="0"/>
              </a:spcBef>
              <a:spcAft>
                <a:spcPts val="0"/>
              </a:spcAft>
              <a:buSzPts val="1800"/>
              <a:buNone/>
            </a:pPr>
            <a:r>
              <a:rPr lang="en-US" sz="1600">
                <a:solidFill>
                  <a:srgbClr val="808080"/>
                </a:solidFill>
                <a:latin typeface="Arial"/>
                <a:ea typeface="Arial"/>
                <a:cs typeface="Arial"/>
                <a:sym typeface="Arial"/>
              </a:rPr>
              <a:t>Describe any plans you have to generate media attention for your business. </a:t>
            </a:r>
            <a:endParaRPr/>
          </a:p>
          <a:p>
            <a:pPr marL="114300" lvl="0" indent="0" algn="l" rtl="0">
              <a:lnSpc>
                <a:spcPct val="115000"/>
              </a:lnSpc>
              <a:spcBef>
                <a:spcPts val="0"/>
              </a:spcBef>
              <a:spcAft>
                <a:spcPts val="0"/>
              </a:spcAft>
              <a:buSzPts val="1800"/>
              <a:buNone/>
            </a:pPr>
            <a:endParaRPr sz="1600">
              <a:solidFill>
                <a:srgbClr val="808080"/>
              </a:solidFill>
              <a:latin typeface="Arial"/>
              <a:ea typeface="Arial"/>
              <a:cs typeface="Arial"/>
              <a:sym typeface="Arial"/>
            </a:endParaRPr>
          </a:p>
          <a:p>
            <a:pPr marL="114300" lvl="0" indent="0" algn="l" rtl="0">
              <a:lnSpc>
                <a:spcPct val="115000"/>
              </a:lnSpc>
              <a:spcBef>
                <a:spcPts val="0"/>
              </a:spcBef>
              <a:spcAft>
                <a:spcPts val="0"/>
              </a:spcAft>
              <a:buSzPts val="1800"/>
              <a:buNone/>
            </a:pPr>
            <a:endParaRPr sz="1600">
              <a:solidFill>
                <a:srgbClr val="808080"/>
              </a:solidFill>
              <a:latin typeface="Arial"/>
              <a:ea typeface="Arial"/>
              <a:cs typeface="Arial"/>
              <a:sym typeface="Arial"/>
            </a:endParaRPr>
          </a:p>
          <a:p>
            <a:pPr marL="114300" lvl="0" indent="0" algn="l" rtl="0">
              <a:lnSpc>
                <a:spcPct val="115000"/>
              </a:lnSpc>
              <a:spcBef>
                <a:spcPts val="0"/>
              </a:spcBef>
              <a:spcAft>
                <a:spcPts val="0"/>
              </a:spcAft>
              <a:buSzPts val="1800"/>
              <a:buNone/>
            </a:pPr>
            <a:endParaRPr sz="1600">
              <a:solidFill>
                <a:srgbClr val="808080"/>
              </a:solidFill>
              <a:latin typeface="Arial"/>
              <a:ea typeface="Arial"/>
              <a:cs typeface="Arial"/>
              <a:sym typeface="Arial"/>
            </a:endParaRPr>
          </a:p>
          <a:p>
            <a:pPr marL="114300" lvl="0" indent="0" algn="l" rtl="0">
              <a:lnSpc>
                <a:spcPct val="115000"/>
              </a:lnSpc>
              <a:spcBef>
                <a:spcPts val="0"/>
              </a:spcBef>
              <a:spcAft>
                <a:spcPts val="0"/>
              </a:spcAft>
              <a:buSzPts val="1800"/>
              <a:buNone/>
            </a:pPr>
            <a:r>
              <a:rPr lang="en-US" sz="1600">
                <a:solidFill>
                  <a:srgbClr val="808080"/>
                </a:solidFill>
                <a:latin typeface="Arial"/>
                <a:ea typeface="Arial"/>
                <a:cs typeface="Arial"/>
                <a:sym typeface="Arial"/>
              </a:rPr>
              <a:t>What media will you target?</a:t>
            </a:r>
            <a:endParaRPr/>
          </a:p>
        </p:txBody>
      </p:sp>
      <p:sp>
        <p:nvSpPr>
          <p:cNvPr id="3490" name="Google Shape;3490;p103"/>
          <p:cNvSpPr txBox="1">
            <a:spLocks noGrp="1"/>
          </p:cNvSpPr>
          <p:nvPr>
            <p:ph type="body" idx="3"/>
          </p:nvPr>
        </p:nvSpPr>
        <p:spPr>
          <a:xfrm>
            <a:off x="5044003" y="1430150"/>
            <a:ext cx="1964400" cy="3394512"/>
          </a:xfrm>
          <a:prstGeom prst="rect">
            <a:avLst/>
          </a:prstGeom>
          <a:noFill/>
          <a:ln w="9525" cap="flat" cmpd="sng">
            <a:solidFill>
              <a:srgbClr val="0070C0"/>
            </a:solidFill>
            <a:prstDash val="solid"/>
            <a:round/>
            <a:headEnd type="none" w="sm" len="sm"/>
            <a:tailEnd type="none" w="sm" len="sm"/>
          </a:ln>
        </p:spPr>
        <p:txBody>
          <a:bodyPr spcFirstLastPara="1" wrap="square" lIns="0" tIns="0" rIns="0" bIns="0" anchor="t" anchorCtr="0">
            <a:noAutofit/>
          </a:bodyPr>
          <a:lstStyle/>
          <a:p>
            <a:pPr marL="114300" lvl="0" indent="0" algn="l" rtl="0">
              <a:lnSpc>
                <a:spcPct val="115000"/>
              </a:lnSpc>
              <a:spcBef>
                <a:spcPts val="0"/>
              </a:spcBef>
              <a:spcAft>
                <a:spcPts val="0"/>
              </a:spcAft>
              <a:buSzPts val="1800"/>
              <a:buNone/>
            </a:pPr>
            <a:r>
              <a:rPr lang="en-US" sz="1600">
                <a:solidFill>
                  <a:srgbClr val="808080"/>
                </a:solidFill>
                <a:latin typeface="Arial"/>
                <a:ea typeface="Arial"/>
                <a:cs typeface="Arial"/>
                <a:sym typeface="Arial"/>
              </a:rPr>
              <a:t>What kinds of marketing materials will you use? </a:t>
            </a:r>
            <a:endParaRPr/>
          </a:p>
          <a:p>
            <a:pPr marL="114300" lvl="0" indent="0" algn="l" rtl="0">
              <a:lnSpc>
                <a:spcPct val="115000"/>
              </a:lnSpc>
              <a:spcBef>
                <a:spcPts val="0"/>
              </a:spcBef>
              <a:spcAft>
                <a:spcPts val="0"/>
              </a:spcAft>
              <a:buSzPts val="1800"/>
              <a:buNone/>
            </a:pPr>
            <a:r>
              <a:rPr lang="en-US" sz="1600">
                <a:solidFill>
                  <a:srgbClr val="808080"/>
                </a:solidFill>
                <a:latin typeface="Arial"/>
                <a:ea typeface="Arial"/>
                <a:cs typeface="Arial"/>
                <a:sym typeface="Arial"/>
              </a:rPr>
              <a:t>For example: brochures, business cards, posters, etc.</a:t>
            </a:r>
            <a:endParaRPr/>
          </a:p>
          <a:p>
            <a:pPr marL="114300" lvl="0" indent="0" algn="l" rtl="0">
              <a:lnSpc>
                <a:spcPct val="115000"/>
              </a:lnSpc>
              <a:spcBef>
                <a:spcPts val="0"/>
              </a:spcBef>
              <a:spcAft>
                <a:spcPts val="0"/>
              </a:spcAft>
              <a:buSzPts val="1800"/>
              <a:buNone/>
            </a:pPr>
            <a:endParaRPr sz="1600">
              <a:solidFill>
                <a:srgbClr val="808080"/>
              </a:solidFill>
              <a:latin typeface="Arial"/>
              <a:ea typeface="Arial"/>
              <a:cs typeface="Arial"/>
              <a:sym typeface="Arial"/>
            </a:endParaRPr>
          </a:p>
          <a:p>
            <a:pPr marL="114300" lvl="0" indent="0" algn="l" rtl="0">
              <a:lnSpc>
                <a:spcPct val="115000"/>
              </a:lnSpc>
              <a:spcBef>
                <a:spcPts val="0"/>
              </a:spcBef>
              <a:spcAft>
                <a:spcPts val="0"/>
              </a:spcAft>
              <a:buSzPts val="1800"/>
              <a:buNone/>
            </a:pPr>
            <a:r>
              <a:rPr lang="en-US" sz="1600">
                <a:solidFill>
                  <a:srgbClr val="808080"/>
                </a:solidFill>
                <a:latin typeface="Arial"/>
                <a:ea typeface="Arial"/>
                <a:cs typeface="Arial"/>
                <a:sym typeface="Arial"/>
              </a:rPr>
              <a:t>How much will it cost?</a:t>
            </a:r>
            <a:br>
              <a:rPr lang="en-US" sz="1600">
                <a:solidFill>
                  <a:srgbClr val="808080"/>
                </a:solidFill>
                <a:latin typeface="Arial"/>
                <a:ea typeface="Arial"/>
                <a:cs typeface="Arial"/>
                <a:sym typeface="Arial"/>
              </a:rPr>
            </a:br>
            <a:endParaRPr sz="1600">
              <a:solidFill>
                <a:srgbClr val="808080"/>
              </a:solidFill>
              <a:latin typeface="Arial"/>
              <a:ea typeface="Arial"/>
              <a:cs typeface="Arial"/>
              <a:sym typeface="Arial"/>
            </a:endParaRPr>
          </a:p>
          <a:p>
            <a:pPr marL="114300" lvl="0" indent="0" algn="l" rtl="0">
              <a:lnSpc>
                <a:spcPct val="115000"/>
              </a:lnSpc>
              <a:spcBef>
                <a:spcPts val="0"/>
              </a:spcBef>
              <a:spcAft>
                <a:spcPts val="0"/>
              </a:spcAft>
              <a:buSzPts val="1800"/>
              <a:buNone/>
            </a:pPr>
            <a:endParaRPr/>
          </a:p>
        </p:txBody>
      </p:sp>
      <p:sp>
        <p:nvSpPr>
          <p:cNvPr id="3491" name="Google Shape;3491;p103"/>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80</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495"/>
        <p:cNvGrpSpPr/>
        <p:nvPr/>
      </p:nvGrpSpPr>
      <p:grpSpPr>
        <a:xfrm>
          <a:off x="0" y="0"/>
          <a:ext cx="0" cy="0"/>
          <a:chOff x="0" y="0"/>
          <a:chExt cx="0" cy="0"/>
        </a:xfrm>
      </p:grpSpPr>
      <p:sp>
        <p:nvSpPr>
          <p:cNvPr id="3496" name="Google Shape;3496;p104"/>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a:t>Advertising and Promotion, Part 2</a:t>
            </a:r>
            <a:endParaRPr/>
          </a:p>
        </p:txBody>
      </p:sp>
      <p:sp>
        <p:nvSpPr>
          <p:cNvPr id="3497" name="Google Shape;3497;p104"/>
          <p:cNvSpPr txBox="1">
            <a:spLocks noGrp="1"/>
          </p:cNvSpPr>
          <p:nvPr>
            <p:ph type="body" idx="1"/>
          </p:nvPr>
        </p:nvSpPr>
        <p:spPr>
          <a:xfrm>
            <a:off x="702900" y="1430150"/>
            <a:ext cx="1964400" cy="3256500"/>
          </a:xfrm>
          <a:prstGeom prst="rect">
            <a:avLst/>
          </a:prstGeom>
          <a:noFill/>
          <a:ln w="9525" cap="flat" cmpd="sng">
            <a:solidFill>
              <a:srgbClr val="0070C0"/>
            </a:solidFill>
            <a:prstDash val="solid"/>
            <a:round/>
            <a:headEnd type="none" w="sm" len="sm"/>
            <a:tailEnd type="none" w="sm" len="sm"/>
          </a:ln>
        </p:spPr>
        <p:txBody>
          <a:bodyPr spcFirstLastPara="1" wrap="square" lIns="0" tIns="0" rIns="0" bIns="0" anchor="t" anchorCtr="0">
            <a:noAutofit/>
          </a:bodyPr>
          <a:lstStyle/>
          <a:p>
            <a:pPr marL="114300" lvl="0" indent="0" algn="l" rtl="0">
              <a:lnSpc>
                <a:spcPct val="115000"/>
              </a:lnSpc>
              <a:spcBef>
                <a:spcPts val="0"/>
              </a:spcBef>
              <a:spcAft>
                <a:spcPts val="0"/>
              </a:spcAft>
              <a:buSzPts val="1800"/>
              <a:buNone/>
            </a:pPr>
            <a:r>
              <a:rPr lang="en-US" sz="1600">
                <a:solidFill>
                  <a:srgbClr val="808080"/>
                </a:solidFill>
                <a:latin typeface="Arial"/>
                <a:ea typeface="Arial"/>
                <a:cs typeface="Arial"/>
                <a:sym typeface="Arial"/>
              </a:rPr>
              <a:t>Will you have a website? If so, describe how you will use it to market your business. </a:t>
            </a:r>
            <a:endParaRPr/>
          </a:p>
        </p:txBody>
      </p:sp>
      <p:sp>
        <p:nvSpPr>
          <p:cNvPr id="3498" name="Google Shape;3498;p104"/>
          <p:cNvSpPr txBox="1">
            <a:spLocks noGrp="1"/>
          </p:cNvSpPr>
          <p:nvPr>
            <p:ph type="body" idx="2"/>
          </p:nvPr>
        </p:nvSpPr>
        <p:spPr>
          <a:xfrm>
            <a:off x="2873451" y="1430150"/>
            <a:ext cx="1964400" cy="3256500"/>
          </a:xfrm>
          <a:prstGeom prst="rect">
            <a:avLst/>
          </a:prstGeom>
          <a:noFill/>
          <a:ln w="9525" cap="flat" cmpd="sng">
            <a:solidFill>
              <a:srgbClr val="0070C0"/>
            </a:solidFill>
            <a:prstDash val="solid"/>
            <a:round/>
            <a:headEnd type="none" w="sm" len="sm"/>
            <a:tailEnd type="none" w="sm" len="sm"/>
          </a:ln>
        </p:spPr>
        <p:txBody>
          <a:bodyPr spcFirstLastPara="1" wrap="square" lIns="0" tIns="0" rIns="0" bIns="0" anchor="t" anchorCtr="0">
            <a:noAutofit/>
          </a:bodyPr>
          <a:lstStyle/>
          <a:p>
            <a:pPr marL="114300" lvl="0" indent="0" algn="l" rtl="0">
              <a:lnSpc>
                <a:spcPct val="115000"/>
              </a:lnSpc>
              <a:spcBef>
                <a:spcPts val="0"/>
              </a:spcBef>
              <a:spcAft>
                <a:spcPts val="0"/>
              </a:spcAft>
              <a:buSzPts val="1800"/>
              <a:buNone/>
            </a:pPr>
            <a:r>
              <a:rPr lang="en-US" sz="1600">
                <a:solidFill>
                  <a:srgbClr val="808080"/>
                </a:solidFill>
                <a:latin typeface="Arial"/>
                <a:ea typeface="Arial"/>
                <a:cs typeface="Arial"/>
                <a:sym typeface="Arial"/>
              </a:rPr>
              <a:t>What other forms of marketing will you use? Consider tradeshows, telemarketing, cold calling, etc.</a:t>
            </a:r>
            <a:endParaRPr/>
          </a:p>
          <a:p>
            <a:pPr marL="114300" lvl="0" indent="0" algn="l" rtl="0">
              <a:lnSpc>
                <a:spcPct val="115000"/>
              </a:lnSpc>
              <a:spcBef>
                <a:spcPts val="0"/>
              </a:spcBef>
              <a:spcAft>
                <a:spcPts val="0"/>
              </a:spcAft>
              <a:buSzPts val="1800"/>
              <a:buNone/>
            </a:pPr>
            <a:endParaRPr/>
          </a:p>
        </p:txBody>
      </p:sp>
      <p:sp>
        <p:nvSpPr>
          <p:cNvPr id="3499" name="Google Shape;3499;p104"/>
          <p:cNvSpPr txBox="1">
            <a:spLocks noGrp="1"/>
          </p:cNvSpPr>
          <p:nvPr>
            <p:ph type="body" idx="3"/>
          </p:nvPr>
        </p:nvSpPr>
        <p:spPr>
          <a:xfrm>
            <a:off x="5044003" y="1430150"/>
            <a:ext cx="1964400" cy="3256500"/>
          </a:xfrm>
          <a:prstGeom prst="rect">
            <a:avLst/>
          </a:prstGeom>
          <a:noFill/>
          <a:ln w="9525" cap="flat" cmpd="sng">
            <a:solidFill>
              <a:srgbClr val="0070C0"/>
            </a:solidFill>
            <a:prstDash val="solid"/>
            <a:round/>
            <a:headEnd type="none" w="sm" len="sm"/>
            <a:tailEnd type="none" w="sm" len="sm"/>
          </a:ln>
        </p:spPr>
        <p:txBody>
          <a:bodyPr spcFirstLastPara="1" wrap="square" lIns="0" tIns="0" rIns="0" bIns="0" anchor="t" anchorCtr="0">
            <a:noAutofit/>
          </a:bodyPr>
          <a:lstStyle/>
          <a:p>
            <a:pPr marL="114300" lvl="0" indent="0" algn="l" rtl="0">
              <a:lnSpc>
                <a:spcPct val="115000"/>
              </a:lnSpc>
              <a:spcBef>
                <a:spcPts val="0"/>
              </a:spcBef>
              <a:spcAft>
                <a:spcPts val="0"/>
              </a:spcAft>
              <a:buSzPts val="1800"/>
              <a:buNone/>
            </a:pPr>
            <a:r>
              <a:rPr lang="en-US" sz="1600">
                <a:solidFill>
                  <a:srgbClr val="808080"/>
                </a:solidFill>
                <a:latin typeface="Arial"/>
                <a:ea typeface="Arial"/>
                <a:cs typeface="Arial"/>
                <a:sym typeface="Arial"/>
              </a:rPr>
              <a:t>How much is your marketing going to cost?</a:t>
            </a:r>
            <a:endParaRPr sz="1600">
              <a:solidFill>
                <a:srgbClr val="808080"/>
              </a:solidFill>
              <a:latin typeface="Arial"/>
              <a:ea typeface="Arial"/>
              <a:cs typeface="Arial"/>
              <a:sym typeface="Arial"/>
            </a:endParaRPr>
          </a:p>
        </p:txBody>
      </p:sp>
      <p:sp>
        <p:nvSpPr>
          <p:cNvPr id="3500" name="Google Shape;3500;p104"/>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81</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504"/>
        <p:cNvGrpSpPr/>
        <p:nvPr/>
      </p:nvGrpSpPr>
      <p:grpSpPr>
        <a:xfrm>
          <a:off x="0" y="0"/>
          <a:ext cx="0" cy="0"/>
          <a:chOff x="0" y="0"/>
          <a:chExt cx="0" cy="0"/>
        </a:xfrm>
      </p:grpSpPr>
      <p:sp>
        <p:nvSpPr>
          <p:cNvPr id="3505" name="Google Shape;3505;p105"/>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a:t>Operating Costs and Requirements</a:t>
            </a:r>
            <a:endParaRPr/>
          </a:p>
        </p:txBody>
      </p:sp>
      <p:sp>
        <p:nvSpPr>
          <p:cNvPr id="3506" name="Google Shape;3506;p105"/>
          <p:cNvSpPr txBox="1">
            <a:spLocks noGrp="1"/>
          </p:cNvSpPr>
          <p:nvPr>
            <p:ph type="body" idx="1"/>
          </p:nvPr>
        </p:nvSpPr>
        <p:spPr>
          <a:xfrm>
            <a:off x="702900" y="1430150"/>
            <a:ext cx="1964400" cy="3256500"/>
          </a:xfrm>
          <a:prstGeom prst="rect">
            <a:avLst/>
          </a:prstGeom>
          <a:noFill/>
          <a:ln w="9525" cap="flat" cmpd="sng">
            <a:solidFill>
              <a:srgbClr val="0070C0"/>
            </a:solidFill>
            <a:prstDash val="solid"/>
            <a:round/>
            <a:headEnd type="none" w="sm" len="sm"/>
            <a:tailEnd type="none" w="sm" len="sm"/>
          </a:ln>
        </p:spPr>
        <p:txBody>
          <a:bodyPr spcFirstLastPara="1" wrap="square" lIns="0" tIns="0" rIns="0" bIns="0" anchor="t" anchorCtr="0">
            <a:noAutofit/>
          </a:bodyPr>
          <a:lstStyle/>
          <a:p>
            <a:pPr marL="114300" lvl="0" indent="0" algn="l" rtl="0">
              <a:lnSpc>
                <a:spcPct val="115000"/>
              </a:lnSpc>
              <a:spcBef>
                <a:spcPts val="0"/>
              </a:spcBef>
              <a:spcAft>
                <a:spcPts val="0"/>
              </a:spcAft>
              <a:buSzPts val="1800"/>
              <a:buNone/>
            </a:pPr>
            <a:r>
              <a:rPr lang="en-US" sz="1600">
                <a:solidFill>
                  <a:srgbClr val="808080"/>
                </a:solidFill>
                <a:latin typeface="Arial"/>
                <a:ea typeface="Arial"/>
                <a:cs typeface="Arial"/>
                <a:sym typeface="Arial"/>
              </a:rPr>
              <a:t>Will your business be located in your home, a workshop, a retail space, or an office space? </a:t>
            </a:r>
            <a:endParaRPr/>
          </a:p>
          <a:p>
            <a:pPr marL="114300" lvl="0" indent="0" algn="l" rtl="0">
              <a:lnSpc>
                <a:spcPct val="115000"/>
              </a:lnSpc>
              <a:spcBef>
                <a:spcPts val="0"/>
              </a:spcBef>
              <a:spcAft>
                <a:spcPts val="0"/>
              </a:spcAft>
              <a:buSzPts val="1800"/>
              <a:buNone/>
            </a:pPr>
            <a:endParaRPr sz="1600">
              <a:solidFill>
                <a:srgbClr val="808080"/>
              </a:solidFill>
              <a:latin typeface="Arial"/>
              <a:ea typeface="Arial"/>
              <a:cs typeface="Arial"/>
              <a:sym typeface="Arial"/>
            </a:endParaRPr>
          </a:p>
          <a:p>
            <a:pPr marL="114300" lvl="0" indent="0" algn="l" rtl="0">
              <a:lnSpc>
                <a:spcPct val="115000"/>
              </a:lnSpc>
              <a:spcBef>
                <a:spcPts val="0"/>
              </a:spcBef>
              <a:spcAft>
                <a:spcPts val="0"/>
              </a:spcAft>
              <a:buSzPts val="1800"/>
              <a:buNone/>
            </a:pPr>
            <a:r>
              <a:rPr lang="en-US" sz="1600">
                <a:solidFill>
                  <a:srgbClr val="808080"/>
                </a:solidFill>
                <a:latin typeface="Arial"/>
                <a:ea typeface="Arial"/>
                <a:cs typeface="Arial"/>
                <a:sym typeface="Arial"/>
              </a:rPr>
              <a:t>Indicate why you have chosen this location.  What is your rent, if any?  </a:t>
            </a:r>
            <a:endParaRPr/>
          </a:p>
        </p:txBody>
      </p:sp>
      <p:sp>
        <p:nvSpPr>
          <p:cNvPr id="3507" name="Google Shape;3507;p105"/>
          <p:cNvSpPr txBox="1">
            <a:spLocks noGrp="1"/>
          </p:cNvSpPr>
          <p:nvPr>
            <p:ph type="body" idx="2"/>
          </p:nvPr>
        </p:nvSpPr>
        <p:spPr>
          <a:xfrm>
            <a:off x="2873451" y="1430150"/>
            <a:ext cx="1964400" cy="3256500"/>
          </a:xfrm>
          <a:prstGeom prst="rect">
            <a:avLst/>
          </a:prstGeom>
          <a:noFill/>
          <a:ln w="9525" cap="flat" cmpd="sng">
            <a:solidFill>
              <a:srgbClr val="0070C0"/>
            </a:solidFill>
            <a:prstDash val="solid"/>
            <a:round/>
            <a:headEnd type="none" w="sm" len="sm"/>
            <a:tailEnd type="none" w="sm" len="sm"/>
          </a:ln>
        </p:spPr>
        <p:txBody>
          <a:bodyPr spcFirstLastPara="1" wrap="square" lIns="0" tIns="0" rIns="0" bIns="0" anchor="t" anchorCtr="0">
            <a:noAutofit/>
          </a:bodyPr>
          <a:lstStyle/>
          <a:p>
            <a:pPr marL="114300" lvl="0" indent="0" algn="l" rtl="0">
              <a:lnSpc>
                <a:spcPct val="115000"/>
              </a:lnSpc>
              <a:spcBef>
                <a:spcPts val="0"/>
              </a:spcBef>
              <a:spcAft>
                <a:spcPts val="0"/>
              </a:spcAft>
              <a:buSzPts val="1800"/>
              <a:buNone/>
            </a:pPr>
            <a:r>
              <a:rPr lang="en-US" sz="1600">
                <a:solidFill>
                  <a:srgbClr val="808080"/>
                </a:solidFill>
                <a:latin typeface="Arial"/>
                <a:ea typeface="Arial"/>
                <a:cs typeface="Arial"/>
                <a:sym typeface="Arial"/>
              </a:rPr>
              <a:t>What labour costs will you have?  </a:t>
            </a:r>
            <a:endParaRPr/>
          </a:p>
          <a:p>
            <a:pPr marL="114300" lvl="0" indent="0" algn="l" rtl="0">
              <a:lnSpc>
                <a:spcPct val="115000"/>
              </a:lnSpc>
              <a:spcBef>
                <a:spcPts val="0"/>
              </a:spcBef>
              <a:spcAft>
                <a:spcPts val="0"/>
              </a:spcAft>
              <a:buSzPts val="1800"/>
              <a:buNone/>
            </a:pPr>
            <a:endParaRPr sz="1600">
              <a:solidFill>
                <a:srgbClr val="808080"/>
              </a:solidFill>
              <a:latin typeface="Arial"/>
              <a:ea typeface="Arial"/>
              <a:cs typeface="Arial"/>
              <a:sym typeface="Arial"/>
            </a:endParaRPr>
          </a:p>
          <a:p>
            <a:pPr marL="114300" lvl="0" indent="0" algn="l" rtl="0">
              <a:lnSpc>
                <a:spcPct val="115000"/>
              </a:lnSpc>
              <a:spcBef>
                <a:spcPts val="0"/>
              </a:spcBef>
              <a:spcAft>
                <a:spcPts val="0"/>
              </a:spcAft>
              <a:buSzPts val="1800"/>
              <a:buNone/>
            </a:pPr>
            <a:endParaRPr sz="1600">
              <a:solidFill>
                <a:srgbClr val="808080"/>
              </a:solidFill>
              <a:latin typeface="Arial"/>
              <a:ea typeface="Arial"/>
              <a:cs typeface="Arial"/>
              <a:sym typeface="Arial"/>
            </a:endParaRPr>
          </a:p>
          <a:p>
            <a:pPr marL="114300" lvl="0" indent="0" algn="l" rtl="0">
              <a:lnSpc>
                <a:spcPct val="115000"/>
              </a:lnSpc>
              <a:spcBef>
                <a:spcPts val="0"/>
              </a:spcBef>
              <a:spcAft>
                <a:spcPts val="0"/>
              </a:spcAft>
              <a:buSzPts val="1800"/>
              <a:buNone/>
            </a:pPr>
            <a:r>
              <a:rPr lang="en-US" sz="1600">
                <a:solidFill>
                  <a:srgbClr val="808080"/>
                </a:solidFill>
                <a:latin typeface="Arial"/>
                <a:ea typeface="Arial"/>
                <a:cs typeface="Arial"/>
                <a:sym typeface="Arial"/>
              </a:rPr>
              <a:t>What office supplies and other overhead costs will you have?</a:t>
            </a:r>
            <a:endParaRPr/>
          </a:p>
          <a:p>
            <a:pPr marL="114300" lvl="0" indent="0" algn="l" rtl="0">
              <a:lnSpc>
                <a:spcPct val="115000"/>
              </a:lnSpc>
              <a:spcBef>
                <a:spcPts val="0"/>
              </a:spcBef>
              <a:spcAft>
                <a:spcPts val="0"/>
              </a:spcAft>
              <a:buSzPts val="1800"/>
              <a:buNone/>
            </a:pPr>
            <a:endParaRPr/>
          </a:p>
        </p:txBody>
      </p:sp>
      <p:sp>
        <p:nvSpPr>
          <p:cNvPr id="3508" name="Google Shape;3508;p105"/>
          <p:cNvSpPr txBox="1">
            <a:spLocks noGrp="1"/>
          </p:cNvSpPr>
          <p:nvPr>
            <p:ph type="body" idx="3"/>
          </p:nvPr>
        </p:nvSpPr>
        <p:spPr>
          <a:xfrm>
            <a:off x="5044003" y="1430150"/>
            <a:ext cx="1964400" cy="3256500"/>
          </a:xfrm>
          <a:prstGeom prst="rect">
            <a:avLst/>
          </a:prstGeom>
          <a:noFill/>
          <a:ln w="9525" cap="flat" cmpd="sng">
            <a:solidFill>
              <a:srgbClr val="0070C0"/>
            </a:solidFill>
            <a:prstDash val="solid"/>
            <a:round/>
            <a:headEnd type="none" w="sm" len="sm"/>
            <a:tailEnd type="none" w="sm" len="sm"/>
          </a:ln>
        </p:spPr>
        <p:txBody>
          <a:bodyPr spcFirstLastPara="1" wrap="square" lIns="0" tIns="0" rIns="0" bIns="0" anchor="t" anchorCtr="0">
            <a:noAutofit/>
          </a:bodyPr>
          <a:lstStyle/>
          <a:p>
            <a:pPr marL="114300" lvl="0" indent="0" algn="l" rtl="0">
              <a:lnSpc>
                <a:spcPct val="115000"/>
              </a:lnSpc>
              <a:spcBef>
                <a:spcPts val="0"/>
              </a:spcBef>
              <a:spcAft>
                <a:spcPts val="0"/>
              </a:spcAft>
              <a:buSzPts val="1800"/>
              <a:buNone/>
            </a:pPr>
            <a:r>
              <a:rPr lang="en-US" sz="1600">
                <a:solidFill>
                  <a:srgbClr val="808080"/>
                </a:solidFill>
                <a:latin typeface="Arial"/>
                <a:ea typeface="Arial"/>
                <a:cs typeface="Arial"/>
                <a:sym typeface="Arial"/>
              </a:rPr>
              <a:t>Who are your suppliers, and what do they charge?</a:t>
            </a:r>
            <a:endParaRPr/>
          </a:p>
        </p:txBody>
      </p:sp>
      <p:sp>
        <p:nvSpPr>
          <p:cNvPr id="3509" name="Google Shape;3509;p105"/>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82</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513"/>
        <p:cNvGrpSpPr/>
        <p:nvPr/>
      </p:nvGrpSpPr>
      <p:grpSpPr>
        <a:xfrm>
          <a:off x="0" y="0"/>
          <a:ext cx="0" cy="0"/>
          <a:chOff x="0" y="0"/>
          <a:chExt cx="0" cy="0"/>
        </a:xfrm>
      </p:grpSpPr>
      <p:sp>
        <p:nvSpPr>
          <p:cNvPr id="3514" name="Google Shape;3514;p106"/>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a:t>Employee(s)</a:t>
            </a:r>
            <a:endParaRPr/>
          </a:p>
        </p:txBody>
      </p:sp>
      <p:sp>
        <p:nvSpPr>
          <p:cNvPr id="3515" name="Google Shape;3515;p106"/>
          <p:cNvSpPr txBox="1">
            <a:spLocks noGrp="1"/>
          </p:cNvSpPr>
          <p:nvPr>
            <p:ph type="body" idx="1"/>
          </p:nvPr>
        </p:nvSpPr>
        <p:spPr>
          <a:xfrm>
            <a:off x="702900" y="1430150"/>
            <a:ext cx="1964400" cy="3256500"/>
          </a:xfrm>
          <a:prstGeom prst="rect">
            <a:avLst/>
          </a:prstGeom>
          <a:noFill/>
          <a:ln w="9525" cap="flat" cmpd="sng">
            <a:solidFill>
              <a:srgbClr val="0070C0"/>
            </a:solidFill>
            <a:prstDash val="solid"/>
            <a:round/>
            <a:headEnd type="none" w="sm" len="sm"/>
            <a:tailEnd type="none" w="sm" len="sm"/>
          </a:ln>
        </p:spPr>
        <p:txBody>
          <a:bodyPr spcFirstLastPara="1" wrap="square" lIns="0" tIns="0" rIns="0" bIns="0" anchor="t" anchorCtr="0">
            <a:noAutofit/>
          </a:bodyPr>
          <a:lstStyle/>
          <a:p>
            <a:pPr marL="114300" lvl="0" indent="0" algn="l" rtl="0">
              <a:lnSpc>
                <a:spcPct val="115000"/>
              </a:lnSpc>
              <a:spcBef>
                <a:spcPts val="0"/>
              </a:spcBef>
              <a:spcAft>
                <a:spcPts val="0"/>
              </a:spcAft>
              <a:buSzPts val="1800"/>
              <a:buNone/>
            </a:pPr>
            <a:r>
              <a:rPr lang="en-US"/>
              <a:t>Will you need employees?</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US"/>
              <a:t>If so, how employees?</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p:txBody>
      </p:sp>
      <p:sp>
        <p:nvSpPr>
          <p:cNvPr id="3516" name="Google Shape;3516;p106"/>
          <p:cNvSpPr txBox="1">
            <a:spLocks noGrp="1"/>
          </p:cNvSpPr>
          <p:nvPr>
            <p:ph type="body" idx="2"/>
          </p:nvPr>
        </p:nvSpPr>
        <p:spPr>
          <a:xfrm>
            <a:off x="2873451" y="1430150"/>
            <a:ext cx="1964400" cy="3256500"/>
          </a:xfrm>
          <a:prstGeom prst="rect">
            <a:avLst/>
          </a:prstGeom>
          <a:noFill/>
          <a:ln w="9525" cap="flat" cmpd="sng">
            <a:solidFill>
              <a:srgbClr val="0070C0"/>
            </a:solidFill>
            <a:prstDash val="solid"/>
            <a:round/>
            <a:headEnd type="none" w="sm" len="sm"/>
            <a:tailEnd type="none" w="sm" len="sm"/>
          </a:ln>
        </p:spPr>
        <p:txBody>
          <a:bodyPr spcFirstLastPara="1" wrap="square" lIns="0" tIns="0" rIns="0" bIns="0" anchor="t" anchorCtr="0">
            <a:noAutofit/>
          </a:bodyPr>
          <a:lstStyle/>
          <a:p>
            <a:pPr marL="114300" lvl="0" indent="0" algn="l" rtl="0">
              <a:lnSpc>
                <a:spcPct val="115000"/>
              </a:lnSpc>
              <a:spcBef>
                <a:spcPts val="0"/>
              </a:spcBef>
              <a:spcAft>
                <a:spcPts val="0"/>
              </a:spcAft>
              <a:buSzPts val="1800"/>
              <a:buNone/>
            </a:pPr>
            <a:r>
              <a:rPr lang="en-US"/>
              <a:t>What is the minimum wage rate?</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US"/>
              <a:t>How many hours per week will they work?</a:t>
            </a:r>
            <a:endParaRPr/>
          </a:p>
        </p:txBody>
      </p:sp>
      <p:sp>
        <p:nvSpPr>
          <p:cNvPr id="3517" name="Google Shape;3517;p106"/>
          <p:cNvSpPr txBox="1">
            <a:spLocks noGrp="1"/>
          </p:cNvSpPr>
          <p:nvPr>
            <p:ph type="body" idx="3"/>
          </p:nvPr>
        </p:nvSpPr>
        <p:spPr>
          <a:xfrm>
            <a:off x="5044003" y="1430150"/>
            <a:ext cx="1964400" cy="3256500"/>
          </a:xfrm>
          <a:prstGeom prst="rect">
            <a:avLst/>
          </a:prstGeom>
          <a:noFill/>
          <a:ln w="9525" cap="flat" cmpd="sng">
            <a:solidFill>
              <a:srgbClr val="0070C0"/>
            </a:solidFill>
            <a:prstDash val="solid"/>
            <a:round/>
            <a:headEnd type="none" w="sm" len="sm"/>
            <a:tailEnd type="none" w="sm" len="sm"/>
          </a:ln>
        </p:spPr>
        <p:txBody>
          <a:bodyPr spcFirstLastPara="1" wrap="square" lIns="0" tIns="0" rIns="0" bIns="0" anchor="t" anchorCtr="0">
            <a:noAutofit/>
          </a:bodyPr>
          <a:lstStyle/>
          <a:p>
            <a:pPr marL="114300" lvl="0" indent="0" algn="l" rtl="0">
              <a:lnSpc>
                <a:spcPct val="115000"/>
              </a:lnSpc>
              <a:spcBef>
                <a:spcPts val="0"/>
              </a:spcBef>
              <a:spcAft>
                <a:spcPts val="0"/>
              </a:spcAft>
              <a:buSzPts val="1800"/>
              <a:buNone/>
            </a:pPr>
            <a:r>
              <a:rPr lang="en-US"/>
              <a:t>Calculate the weekly hourly wage cost of your employee(s).</a:t>
            </a:r>
            <a:endParaRPr/>
          </a:p>
        </p:txBody>
      </p:sp>
      <p:sp>
        <p:nvSpPr>
          <p:cNvPr id="3518" name="Google Shape;3518;p106"/>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83</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3522"/>
        <p:cNvGrpSpPr/>
        <p:nvPr/>
      </p:nvGrpSpPr>
      <p:grpSpPr>
        <a:xfrm>
          <a:off x="0" y="0"/>
          <a:ext cx="0" cy="0"/>
          <a:chOff x="0" y="0"/>
          <a:chExt cx="0" cy="0"/>
        </a:xfrm>
      </p:grpSpPr>
      <p:sp>
        <p:nvSpPr>
          <p:cNvPr id="3523" name="Google Shape;3523;p107"/>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a:t>Regulations</a:t>
            </a:r>
            <a:endParaRPr/>
          </a:p>
        </p:txBody>
      </p:sp>
      <p:sp>
        <p:nvSpPr>
          <p:cNvPr id="3524" name="Google Shape;3524;p107"/>
          <p:cNvSpPr txBox="1">
            <a:spLocks noGrp="1"/>
          </p:cNvSpPr>
          <p:nvPr>
            <p:ph type="body" idx="1"/>
          </p:nvPr>
        </p:nvSpPr>
        <p:spPr>
          <a:xfrm>
            <a:off x="702900" y="1430150"/>
            <a:ext cx="1964400" cy="3256500"/>
          </a:xfrm>
          <a:prstGeom prst="rect">
            <a:avLst/>
          </a:prstGeom>
          <a:noFill/>
          <a:ln w="9525" cap="flat" cmpd="sng">
            <a:solidFill>
              <a:srgbClr val="0070C0"/>
            </a:solidFill>
            <a:prstDash val="solid"/>
            <a:round/>
            <a:headEnd type="none" w="sm" len="sm"/>
            <a:tailEnd type="none" w="sm" len="sm"/>
          </a:ln>
        </p:spPr>
        <p:txBody>
          <a:bodyPr spcFirstLastPara="1" wrap="square" lIns="0" tIns="0" rIns="0" bIns="0" anchor="t" anchorCtr="0">
            <a:noAutofit/>
          </a:bodyPr>
          <a:lstStyle/>
          <a:p>
            <a:pPr marL="114300" lvl="0" indent="0" algn="l" rtl="0">
              <a:lnSpc>
                <a:spcPct val="115000"/>
              </a:lnSpc>
              <a:spcBef>
                <a:spcPts val="0"/>
              </a:spcBef>
              <a:spcAft>
                <a:spcPts val="0"/>
              </a:spcAft>
              <a:buSzPts val="1800"/>
              <a:buNone/>
            </a:pPr>
            <a:r>
              <a:rPr lang="en-US"/>
              <a:t>You will need to register your company with the province.</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US"/>
              <a:t>This will cost you $80.00</a:t>
            </a:r>
            <a:endParaRPr/>
          </a:p>
        </p:txBody>
      </p:sp>
      <p:sp>
        <p:nvSpPr>
          <p:cNvPr id="3525" name="Google Shape;3525;p107"/>
          <p:cNvSpPr txBox="1">
            <a:spLocks noGrp="1"/>
          </p:cNvSpPr>
          <p:nvPr>
            <p:ph type="body" idx="2"/>
          </p:nvPr>
        </p:nvSpPr>
        <p:spPr>
          <a:xfrm>
            <a:off x="3366745" y="1417150"/>
            <a:ext cx="3346875" cy="3256500"/>
          </a:xfrm>
          <a:prstGeom prst="rect">
            <a:avLst/>
          </a:prstGeom>
          <a:noFill/>
          <a:ln w="9525" cap="flat" cmpd="sng">
            <a:solidFill>
              <a:srgbClr val="0070C0"/>
            </a:solidFill>
            <a:prstDash val="solid"/>
            <a:round/>
            <a:headEnd type="none" w="sm" len="sm"/>
            <a:tailEnd type="none" w="sm" len="sm"/>
          </a:ln>
        </p:spPr>
        <p:txBody>
          <a:bodyPr spcFirstLastPara="1" wrap="square" lIns="0" tIns="0" rIns="0" bIns="0" anchor="t" anchorCtr="0">
            <a:noAutofit/>
          </a:bodyPr>
          <a:lstStyle/>
          <a:p>
            <a:pPr marL="114300" lvl="0" indent="0" algn="l" rtl="0">
              <a:lnSpc>
                <a:spcPct val="115000"/>
              </a:lnSpc>
              <a:spcBef>
                <a:spcPts val="0"/>
              </a:spcBef>
              <a:spcAft>
                <a:spcPts val="0"/>
              </a:spcAft>
              <a:buSzPts val="1800"/>
              <a:buNone/>
            </a:pPr>
            <a:r>
              <a:rPr lang="en-US"/>
              <a:t>Are there any permits or licenses required for your business in your municipality? </a:t>
            </a: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r>
              <a:rPr lang="en-US"/>
              <a:t>Examples of this are renovator’s permits, health permits, cartage licenses.</a:t>
            </a:r>
            <a:endParaRPr/>
          </a:p>
          <a:p>
            <a:pPr marL="114300" lvl="0" indent="0" algn="l" rtl="0">
              <a:lnSpc>
                <a:spcPct val="115000"/>
              </a:lnSpc>
              <a:spcBef>
                <a:spcPts val="0"/>
              </a:spcBef>
              <a:spcAft>
                <a:spcPts val="0"/>
              </a:spcAft>
              <a:buSzPts val="1800"/>
              <a:buNone/>
            </a:pPr>
            <a:endParaRPr/>
          </a:p>
        </p:txBody>
      </p:sp>
      <p:sp>
        <p:nvSpPr>
          <p:cNvPr id="3526" name="Google Shape;3526;p107"/>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84</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3530"/>
        <p:cNvGrpSpPr/>
        <p:nvPr/>
      </p:nvGrpSpPr>
      <p:grpSpPr>
        <a:xfrm>
          <a:off x="0" y="0"/>
          <a:ext cx="0" cy="0"/>
          <a:chOff x="0" y="0"/>
          <a:chExt cx="0" cy="0"/>
        </a:xfrm>
      </p:grpSpPr>
      <p:sp>
        <p:nvSpPr>
          <p:cNvPr id="3531" name="Google Shape;3531;p108"/>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a:t>Insurance</a:t>
            </a:r>
            <a:endParaRPr/>
          </a:p>
        </p:txBody>
      </p:sp>
      <p:sp>
        <p:nvSpPr>
          <p:cNvPr id="3532" name="Google Shape;3532;p108"/>
          <p:cNvSpPr txBox="1">
            <a:spLocks noGrp="1"/>
          </p:cNvSpPr>
          <p:nvPr>
            <p:ph type="body" idx="1"/>
          </p:nvPr>
        </p:nvSpPr>
        <p:spPr>
          <a:xfrm>
            <a:off x="702900" y="1430150"/>
            <a:ext cx="2644500" cy="3243500"/>
          </a:xfrm>
          <a:prstGeom prst="rect">
            <a:avLst/>
          </a:prstGeom>
          <a:noFill/>
          <a:ln w="9525" cap="flat" cmpd="sng">
            <a:solidFill>
              <a:srgbClr val="0070C0"/>
            </a:solidFill>
            <a:prstDash val="solid"/>
            <a:round/>
            <a:headEnd type="none" w="sm" len="sm"/>
            <a:tailEnd type="none" w="sm" len="sm"/>
          </a:ln>
        </p:spPr>
        <p:txBody>
          <a:bodyPr spcFirstLastPara="1" wrap="square" lIns="0" tIns="0" rIns="0" bIns="0" anchor="t" anchorCtr="0">
            <a:noAutofit/>
          </a:bodyPr>
          <a:lstStyle/>
          <a:p>
            <a:pPr marL="101600" lvl="0" indent="0" algn="l" rtl="0">
              <a:lnSpc>
                <a:spcPct val="115000"/>
              </a:lnSpc>
              <a:spcBef>
                <a:spcPts val="0"/>
              </a:spcBef>
              <a:spcAft>
                <a:spcPts val="0"/>
              </a:spcAft>
              <a:buSzPts val="2000"/>
              <a:buNone/>
            </a:pPr>
            <a:r>
              <a:rPr lang="en-US"/>
              <a:t>Businesses need to pay for many different types of insurance:</a:t>
            </a:r>
            <a:endParaRPr/>
          </a:p>
          <a:p>
            <a:pPr marL="457200" lvl="0" indent="-355600" algn="l" rtl="0">
              <a:lnSpc>
                <a:spcPct val="115000"/>
              </a:lnSpc>
              <a:spcBef>
                <a:spcPts val="0"/>
              </a:spcBef>
              <a:spcAft>
                <a:spcPts val="0"/>
              </a:spcAft>
              <a:buSzPts val="2000"/>
              <a:buChar char="⊹"/>
            </a:pPr>
            <a:r>
              <a:rPr lang="en-US"/>
              <a:t>Commercial General Liability </a:t>
            </a:r>
            <a:endParaRPr/>
          </a:p>
          <a:p>
            <a:pPr marL="457200" lvl="0" indent="-355600" algn="l" rtl="0">
              <a:lnSpc>
                <a:spcPct val="115000"/>
              </a:lnSpc>
              <a:spcBef>
                <a:spcPts val="0"/>
              </a:spcBef>
              <a:spcAft>
                <a:spcPts val="0"/>
              </a:spcAft>
              <a:buSzPts val="2000"/>
              <a:buChar char="⊹"/>
            </a:pPr>
            <a:r>
              <a:rPr lang="en-US"/>
              <a:t>Employee (WSIA)</a:t>
            </a:r>
            <a:endParaRPr/>
          </a:p>
          <a:p>
            <a:pPr marL="457200" lvl="0" indent="-355600" algn="l" rtl="0">
              <a:lnSpc>
                <a:spcPct val="115000"/>
              </a:lnSpc>
              <a:spcBef>
                <a:spcPts val="0"/>
              </a:spcBef>
              <a:spcAft>
                <a:spcPts val="0"/>
              </a:spcAft>
              <a:buSzPts val="2000"/>
              <a:buChar char="⊹"/>
            </a:pPr>
            <a:r>
              <a:rPr lang="en-US"/>
              <a:t>Vehicle</a:t>
            </a:r>
            <a:endParaRPr/>
          </a:p>
          <a:p>
            <a:pPr marL="457200" lvl="0" indent="-355600" algn="l" rtl="0">
              <a:lnSpc>
                <a:spcPct val="115000"/>
              </a:lnSpc>
              <a:spcBef>
                <a:spcPts val="0"/>
              </a:spcBef>
              <a:spcAft>
                <a:spcPts val="0"/>
              </a:spcAft>
              <a:buSzPts val="2000"/>
              <a:buChar char="⊹"/>
            </a:pPr>
            <a:r>
              <a:rPr lang="en-US"/>
              <a:t>Home</a:t>
            </a:r>
            <a:endParaRPr/>
          </a:p>
          <a:p>
            <a:pPr marL="457200" lvl="0" indent="-355600" algn="l" rtl="0">
              <a:lnSpc>
                <a:spcPct val="115000"/>
              </a:lnSpc>
              <a:spcBef>
                <a:spcPts val="0"/>
              </a:spcBef>
              <a:spcAft>
                <a:spcPts val="0"/>
              </a:spcAft>
              <a:buSzPts val="2000"/>
              <a:buChar char="⊹"/>
            </a:pPr>
            <a:r>
              <a:rPr lang="en-US"/>
              <a:t>Property</a:t>
            </a:r>
            <a:endParaRPr/>
          </a:p>
        </p:txBody>
      </p:sp>
      <p:sp>
        <p:nvSpPr>
          <p:cNvPr id="3533" name="Google Shape;3533;p108"/>
          <p:cNvSpPr txBox="1">
            <a:spLocks noGrp="1"/>
          </p:cNvSpPr>
          <p:nvPr>
            <p:ph type="body" idx="2"/>
          </p:nvPr>
        </p:nvSpPr>
        <p:spPr>
          <a:xfrm>
            <a:off x="3718448" y="1430150"/>
            <a:ext cx="2644500" cy="3243500"/>
          </a:xfrm>
          <a:prstGeom prst="rect">
            <a:avLst/>
          </a:prstGeom>
          <a:noFill/>
          <a:ln w="9525" cap="flat" cmpd="sng">
            <a:solidFill>
              <a:srgbClr val="0070C0"/>
            </a:solidFill>
            <a:prstDash val="solid"/>
            <a:round/>
            <a:headEnd type="none" w="sm" len="sm"/>
            <a:tailEnd type="none" w="sm" len="sm"/>
          </a:ln>
        </p:spPr>
        <p:txBody>
          <a:bodyPr spcFirstLastPara="1" wrap="square" lIns="0" tIns="0" rIns="0" bIns="0" anchor="t" anchorCtr="0">
            <a:noAutofit/>
          </a:bodyPr>
          <a:lstStyle/>
          <a:p>
            <a:pPr marL="457200" lvl="0" indent="-355600" algn="l" rtl="0">
              <a:lnSpc>
                <a:spcPct val="115000"/>
              </a:lnSpc>
              <a:spcBef>
                <a:spcPts val="0"/>
              </a:spcBef>
              <a:spcAft>
                <a:spcPts val="0"/>
              </a:spcAft>
              <a:buSzPts val="2000"/>
              <a:buChar char="⊹"/>
            </a:pPr>
            <a:r>
              <a:rPr lang="en-US"/>
              <a:t>Insurance costs will vary throughout the province </a:t>
            </a:r>
            <a:endParaRPr/>
          </a:p>
          <a:p>
            <a:pPr marL="457200" lvl="0" indent="-228600" algn="l" rtl="0">
              <a:lnSpc>
                <a:spcPct val="115000"/>
              </a:lnSpc>
              <a:spcBef>
                <a:spcPts val="0"/>
              </a:spcBef>
              <a:spcAft>
                <a:spcPts val="0"/>
              </a:spcAft>
              <a:buSzPts val="2000"/>
              <a:buNone/>
            </a:pPr>
            <a:endParaRPr/>
          </a:p>
          <a:p>
            <a:pPr marL="457200" lvl="0" indent="-355600" algn="l" rtl="0">
              <a:lnSpc>
                <a:spcPct val="115000"/>
              </a:lnSpc>
              <a:spcBef>
                <a:spcPts val="0"/>
              </a:spcBef>
              <a:spcAft>
                <a:spcPts val="0"/>
              </a:spcAft>
              <a:buSzPts val="2000"/>
              <a:buChar char="⊹"/>
            </a:pPr>
            <a:r>
              <a:rPr lang="en-US"/>
              <a:t>Budget for a minimum of $200.00 per month on insurance.</a:t>
            </a:r>
            <a:endParaRPr/>
          </a:p>
        </p:txBody>
      </p:sp>
      <p:sp>
        <p:nvSpPr>
          <p:cNvPr id="3534" name="Google Shape;3534;p108"/>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85</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3538"/>
        <p:cNvGrpSpPr/>
        <p:nvPr/>
      </p:nvGrpSpPr>
      <p:grpSpPr>
        <a:xfrm>
          <a:off x="0" y="0"/>
          <a:ext cx="0" cy="0"/>
          <a:chOff x="0" y="0"/>
          <a:chExt cx="0" cy="0"/>
        </a:xfrm>
      </p:grpSpPr>
      <p:sp>
        <p:nvSpPr>
          <p:cNvPr id="3539" name="Google Shape;3539;p109"/>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3100"/>
              <a:t>Start-up Budget </a:t>
            </a:r>
            <a:endParaRPr sz="3100"/>
          </a:p>
          <a:p>
            <a:pPr marL="0" lvl="0" indent="0" algn="l" rtl="0">
              <a:lnSpc>
                <a:spcPct val="90000"/>
              </a:lnSpc>
              <a:spcBef>
                <a:spcPts val="0"/>
              </a:spcBef>
              <a:spcAft>
                <a:spcPts val="0"/>
              </a:spcAft>
              <a:buSzPts val="3400"/>
              <a:buNone/>
            </a:pPr>
            <a:r>
              <a:rPr lang="en-US" sz="3100"/>
              <a:t>- $1500.00 to get started</a:t>
            </a:r>
            <a:endParaRPr sz="3100"/>
          </a:p>
        </p:txBody>
      </p:sp>
      <p:sp>
        <p:nvSpPr>
          <p:cNvPr id="3540" name="Google Shape;3540;p109"/>
          <p:cNvSpPr txBox="1">
            <a:spLocks noGrp="1"/>
          </p:cNvSpPr>
          <p:nvPr>
            <p:ph type="body" idx="1"/>
          </p:nvPr>
        </p:nvSpPr>
        <p:spPr>
          <a:xfrm>
            <a:off x="372979" y="1844350"/>
            <a:ext cx="2538663" cy="3026100"/>
          </a:xfrm>
          <a:prstGeom prst="rect">
            <a:avLst/>
          </a:prstGeom>
          <a:noFill/>
          <a:ln>
            <a:noFill/>
          </a:ln>
        </p:spPr>
        <p:txBody>
          <a:bodyPr spcFirstLastPara="1" wrap="square" lIns="0" tIns="0" rIns="0" bIns="0" anchor="t" anchorCtr="0">
            <a:noAutofit/>
          </a:bodyPr>
          <a:lstStyle/>
          <a:p>
            <a:pPr marL="101600" lvl="0" indent="0" algn="l" rtl="0">
              <a:lnSpc>
                <a:spcPct val="115000"/>
              </a:lnSpc>
              <a:spcBef>
                <a:spcPts val="0"/>
              </a:spcBef>
              <a:spcAft>
                <a:spcPts val="0"/>
              </a:spcAft>
              <a:buSzPts val="2000"/>
              <a:buNone/>
            </a:pPr>
            <a:r>
              <a:rPr lang="en-US" sz="1900" b="1"/>
              <a:t>Start-Up Costs:</a:t>
            </a:r>
            <a:endParaRPr sz="1900"/>
          </a:p>
          <a:p>
            <a:pPr marL="457200" lvl="0" indent="-349250" algn="l" rtl="0">
              <a:lnSpc>
                <a:spcPct val="115000"/>
              </a:lnSpc>
              <a:spcBef>
                <a:spcPts val="0"/>
              </a:spcBef>
              <a:spcAft>
                <a:spcPts val="0"/>
              </a:spcAft>
              <a:buSzPts val="1900"/>
              <a:buChar char="⊹"/>
            </a:pPr>
            <a:r>
              <a:rPr lang="en-US" sz="1500"/>
              <a:t>Equipment to start the business</a:t>
            </a:r>
            <a:endParaRPr sz="1900"/>
          </a:p>
          <a:p>
            <a:pPr marL="457200" lvl="0" indent="-349250" algn="l" rtl="0">
              <a:lnSpc>
                <a:spcPct val="115000"/>
              </a:lnSpc>
              <a:spcBef>
                <a:spcPts val="0"/>
              </a:spcBef>
              <a:spcAft>
                <a:spcPts val="0"/>
              </a:spcAft>
              <a:buSzPts val="1900"/>
              <a:buChar char="⊹"/>
            </a:pPr>
            <a:r>
              <a:rPr lang="en-US" sz="1500"/>
              <a:t>Supplies to start the business</a:t>
            </a:r>
            <a:endParaRPr sz="1900"/>
          </a:p>
          <a:p>
            <a:pPr marL="457200" lvl="0" indent="-349250" algn="l" rtl="0">
              <a:lnSpc>
                <a:spcPct val="115000"/>
              </a:lnSpc>
              <a:spcBef>
                <a:spcPts val="0"/>
              </a:spcBef>
              <a:spcAft>
                <a:spcPts val="0"/>
              </a:spcAft>
              <a:buSzPts val="1900"/>
              <a:buChar char="⊹"/>
            </a:pPr>
            <a:r>
              <a:rPr lang="en-US" sz="1500"/>
              <a:t>Inventory to start the business</a:t>
            </a:r>
            <a:endParaRPr sz="1900"/>
          </a:p>
          <a:p>
            <a:pPr marL="457200" lvl="0" indent="-349250" algn="l" rtl="0">
              <a:lnSpc>
                <a:spcPct val="115000"/>
              </a:lnSpc>
              <a:spcBef>
                <a:spcPts val="0"/>
              </a:spcBef>
              <a:spcAft>
                <a:spcPts val="0"/>
              </a:spcAft>
              <a:buSzPts val="1900"/>
              <a:buChar char="⊹"/>
            </a:pPr>
            <a:r>
              <a:rPr lang="en-US" sz="1500"/>
              <a:t>Registration ($80.00)</a:t>
            </a:r>
            <a:endParaRPr sz="1900"/>
          </a:p>
          <a:p>
            <a:pPr marL="457200" lvl="0" indent="-349250" algn="l" rtl="0">
              <a:lnSpc>
                <a:spcPct val="115000"/>
              </a:lnSpc>
              <a:spcBef>
                <a:spcPts val="0"/>
              </a:spcBef>
              <a:spcAft>
                <a:spcPts val="0"/>
              </a:spcAft>
              <a:buSzPts val="1900"/>
              <a:buChar char="⊹"/>
            </a:pPr>
            <a:r>
              <a:rPr lang="en-US" sz="1500"/>
              <a:t>License fees  assume $150.00)</a:t>
            </a:r>
            <a:endParaRPr sz="1900"/>
          </a:p>
          <a:p>
            <a:pPr marL="457200" lvl="0" indent="-228600" algn="l" rtl="0">
              <a:lnSpc>
                <a:spcPct val="115000"/>
              </a:lnSpc>
              <a:spcBef>
                <a:spcPts val="0"/>
              </a:spcBef>
              <a:spcAft>
                <a:spcPts val="0"/>
              </a:spcAft>
              <a:buSzPts val="2000"/>
              <a:buNone/>
            </a:pPr>
            <a:endParaRPr/>
          </a:p>
        </p:txBody>
      </p:sp>
      <p:sp>
        <p:nvSpPr>
          <p:cNvPr id="3541" name="Google Shape;3541;p109"/>
          <p:cNvSpPr txBox="1">
            <a:spLocks noGrp="1"/>
          </p:cNvSpPr>
          <p:nvPr>
            <p:ph type="body" idx="2"/>
          </p:nvPr>
        </p:nvSpPr>
        <p:spPr>
          <a:xfrm>
            <a:off x="2861810" y="1844350"/>
            <a:ext cx="3501190" cy="3026100"/>
          </a:xfrm>
          <a:prstGeom prst="rect">
            <a:avLst/>
          </a:prstGeom>
          <a:noFill/>
          <a:ln>
            <a:noFill/>
          </a:ln>
        </p:spPr>
        <p:txBody>
          <a:bodyPr spcFirstLastPara="1" wrap="square" lIns="0" tIns="0" rIns="0" bIns="0" anchor="t" anchorCtr="0">
            <a:noAutofit/>
          </a:bodyPr>
          <a:lstStyle/>
          <a:p>
            <a:pPr marL="101600" lvl="0" indent="0" algn="l" rtl="0">
              <a:lnSpc>
                <a:spcPct val="115000"/>
              </a:lnSpc>
              <a:spcBef>
                <a:spcPts val="0"/>
              </a:spcBef>
              <a:spcAft>
                <a:spcPts val="0"/>
              </a:spcAft>
              <a:buSzPts val="2000"/>
              <a:buNone/>
            </a:pPr>
            <a:r>
              <a:rPr lang="en-US" sz="1900" b="1"/>
              <a:t>Operating Expenses:</a:t>
            </a:r>
            <a:endParaRPr sz="1900"/>
          </a:p>
          <a:p>
            <a:pPr marL="457200" lvl="0" indent="-349250" algn="l" rtl="0">
              <a:lnSpc>
                <a:spcPct val="115000"/>
              </a:lnSpc>
              <a:spcBef>
                <a:spcPts val="0"/>
              </a:spcBef>
              <a:spcAft>
                <a:spcPts val="0"/>
              </a:spcAft>
              <a:buSzPts val="1900"/>
              <a:buChar char="⊹"/>
            </a:pPr>
            <a:r>
              <a:rPr lang="en-US" sz="1500"/>
              <a:t>Insurance (assume $200.00/month)</a:t>
            </a:r>
            <a:endParaRPr sz="1900"/>
          </a:p>
          <a:p>
            <a:pPr marL="457200" lvl="0" indent="-349250" algn="l" rtl="0">
              <a:lnSpc>
                <a:spcPct val="115000"/>
              </a:lnSpc>
              <a:spcBef>
                <a:spcPts val="0"/>
              </a:spcBef>
              <a:spcAft>
                <a:spcPts val="0"/>
              </a:spcAft>
              <a:buSzPts val="1900"/>
              <a:buChar char="⊹"/>
            </a:pPr>
            <a:r>
              <a:rPr lang="en-US" sz="1500"/>
              <a:t>Bank charges (assume $20.00/month)</a:t>
            </a:r>
            <a:endParaRPr sz="1900"/>
          </a:p>
          <a:p>
            <a:pPr marL="457200" lvl="0" indent="-349250" algn="l" rtl="0">
              <a:lnSpc>
                <a:spcPct val="115000"/>
              </a:lnSpc>
              <a:spcBef>
                <a:spcPts val="0"/>
              </a:spcBef>
              <a:spcAft>
                <a:spcPts val="0"/>
              </a:spcAft>
              <a:buSzPts val="1900"/>
              <a:buChar char="⊹"/>
            </a:pPr>
            <a:r>
              <a:rPr lang="en-US" sz="1500"/>
              <a:t>Marketing and Advertising (minimum $200.00/month)</a:t>
            </a:r>
            <a:endParaRPr sz="1900"/>
          </a:p>
          <a:p>
            <a:pPr marL="457200" lvl="0" indent="-349250" algn="l" rtl="0">
              <a:lnSpc>
                <a:spcPct val="115000"/>
              </a:lnSpc>
              <a:spcBef>
                <a:spcPts val="0"/>
              </a:spcBef>
              <a:spcAft>
                <a:spcPts val="0"/>
              </a:spcAft>
              <a:buSzPts val="1900"/>
              <a:buChar char="⊹"/>
            </a:pPr>
            <a:r>
              <a:rPr lang="en-US" sz="1500"/>
              <a:t>Phone (assume $80.00/month)</a:t>
            </a:r>
            <a:endParaRPr sz="1900"/>
          </a:p>
          <a:p>
            <a:pPr marL="457200" lvl="0" indent="-349250" algn="l" rtl="0">
              <a:lnSpc>
                <a:spcPct val="115000"/>
              </a:lnSpc>
              <a:spcBef>
                <a:spcPts val="0"/>
              </a:spcBef>
              <a:spcAft>
                <a:spcPts val="0"/>
              </a:spcAft>
              <a:buSzPts val="1900"/>
              <a:buChar char="⊹"/>
            </a:pPr>
            <a:r>
              <a:rPr lang="en-US" sz="1500"/>
              <a:t>Utilities (assume $125.00/month)</a:t>
            </a:r>
            <a:endParaRPr sz="1900"/>
          </a:p>
          <a:p>
            <a:pPr marL="457200" lvl="0" indent="-349250" algn="l" rtl="0">
              <a:lnSpc>
                <a:spcPct val="115000"/>
              </a:lnSpc>
              <a:spcBef>
                <a:spcPts val="0"/>
              </a:spcBef>
              <a:spcAft>
                <a:spcPts val="0"/>
              </a:spcAft>
              <a:buSzPts val="1900"/>
              <a:buChar char="⊹"/>
            </a:pPr>
            <a:r>
              <a:rPr lang="en-US" sz="1500"/>
              <a:t>Wages to staff</a:t>
            </a:r>
            <a:endParaRPr sz="1900"/>
          </a:p>
          <a:p>
            <a:pPr marL="457200" lvl="0" indent="-228600" algn="l" rtl="0">
              <a:lnSpc>
                <a:spcPct val="115000"/>
              </a:lnSpc>
              <a:spcBef>
                <a:spcPts val="0"/>
              </a:spcBef>
              <a:spcAft>
                <a:spcPts val="0"/>
              </a:spcAft>
              <a:buSzPts val="2000"/>
              <a:buNone/>
            </a:pPr>
            <a:endParaRPr b="1"/>
          </a:p>
        </p:txBody>
      </p:sp>
      <p:sp>
        <p:nvSpPr>
          <p:cNvPr id="3542" name="Google Shape;3542;p109"/>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86</a:t>
            </a:fld>
            <a:endParaRPr/>
          </a:p>
        </p:txBody>
      </p:sp>
      <p:sp>
        <p:nvSpPr>
          <p:cNvPr id="3543" name="Google Shape;3543;p109"/>
          <p:cNvSpPr txBox="1"/>
          <p:nvPr/>
        </p:nvSpPr>
        <p:spPr>
          <a:xfrm>
            <a:off x="745958" y="1311369"/>
            <a:ext cx="52698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How much money will you need for the first 30 days of the business?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3547"/>
        <p:cNvGrpSpPr/>
        <p:nvPr/>
      </p:nvGrpSpPr>
      <p:grpSpPr>
        <a:xfrm>
          <a:off x="0" y="0"/>
          <a:ext cx="0" cy="0"/>
          <a:chOff x="0" y="0"/>
          <a:chExt cx="0" cy="0"/>
        </a:xfrm>
      </p:grpSpPr>
      <p:sp>
        <p:nvSpPr>
          <p:cNvPr id="3548" name="Google Shape;3548;p110"/>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3200"/>
              <a:t>Month Two: </a:t>
            </a:r>
            <a:endParaRPr sz="3200"/>
          </a:p>
          <a:p>
            <a:pPr marL="0" lvl="0" indent="0" algn="l" rtl="0">
              <a:lnSpc>
                <a:spcPct val="90000"/>
              </a:lnSpc>
              <a:spcBef>
                <a:spcPts val="0"/>
              </a:spcBef>
              <a:spcAft>
                <a:spcPts val="0"/>
              </a:spcAft>
              <a:buSzPts val="3400"/>
              <a:buNone/>
            </a:pPr>
            <a:r>
              <a:rPr lang="en-US" sz="3200"/>
              <a:t>Operating Costs</a:t>
            </a:r>
            <a:endParaRPr sz="3200"/>
          </a:p>
        </p:txBody>
      </p:sp>
      <p:sp>
        <p:nvSpPr>
          <p:cNvPr id="3549" name="Google Shape;3549;p110"/>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87</a:t>
            </a:fld>
            <a:endParaRPr/>
          </a:p>
        </p:txBody>
      </p:sp>
      <p:sp>
        <p:nvSpPr>
          <p:cNvPr id="3550" name="Google Shape;3550;p110"/>
          <p:cNvSpPr txBox="1"/>
          <p:nvPr/>
        </p:nvSpPr>
        <p:spPr>
          <a:xfrm>
            <a:off x="613611" y="1232225"/>
            <a:ext cx="56601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How much money will you need for your second month of business?</a:t>
            </a:r>
            <a:endParaRPr sz="1400" b="0" i="0" u="none" strike="noStrike" cap="none">
              <a:solidFill>
                <a:srgbClr val="000000"/>
              </a:solidFill>
              <a:latin typeface="Arial"/>
              <a:ea typeface="Arial"/>
              <a:cs typeface="Arial"/>
              <a:sym typeface="Arial"/>
            </a:endParaRPr>
          </a:p>
        </p:txBody>
      </p:sp>
      <p:sp>
        <p:nvSpPr>
          <p:cNvPr id="3551" name="Google Shape;3551;p110"/>
          <p:cNvSpPr txBox="1"/>
          <p:nvPr/>
        </p:nvSpPr>
        <p:spPr>
          <a:xfrm>
            <a:off x="479557" y="1703525"/>
            <a:ext cx="4754180" cy="3026100"/>
          </a:xfrm>
          <a:prstGeom prst="rect">
            <a:avLst/>
          </a:prstGeom>
          <a:noFill/>
          <a:ln>
            <a:noFill/>
          </a:ln>
        </p:spPr>
        <p:txBody>
          <a:bodyPr spcFirstLastPara="1" wrap="square" lIns="0" tIns="0" rIns="0" bIns="0" anchor="t" anchorCtr="0">
            <a:noAutofit/>
          </a:bodyPr>
          <a:lstStyle/>
          <a:p>
            <a:pPr marL="101600" marR="0" lvl="0" indent="0" algn="l" rtl="0">
              <a:lnSpc>
                <a:spcPct val="115000"/>
              </a:lnSpc>
              <a:spcBef>
                <a:spcPts val="0"/>
              </a:spcBef>
              <a:spcAft>
                <a:spcPts val="0"/>
              </a:spcAft>
              <a:buClr>
                <a:schemeClr val="accent2"/>
              </a:buClr>
              <a:buSzPts val="2000"/>
              <a:buFont typeface="Arial"/>
              <a:buNone/>
            </a:pPr>
            <a:r>
              <a:rPr lang="en-US" sz="2000" b="1" i="0" u="none" strike="noStrike" cap="none">
                <a:solidFill>
                  <a:schemeClr val="dk1"/>
                </a:solidFill>
                <a:latin typeface="Arial"/>
                <a:ea typeface="Arial"/>
                <a:cs typeface="Arial"/>
                <a:sym typeface="Arial"/>
              </a:rPr>
              <a:t>Operating Expenses:</a:t>
            </a:r>
            <a:endParaRPr/>
          </a:p>
          <a:p>
            <a:pPr marL="457200" marR="0" lvl="0" indent="-355600" algn="l" rtl="0">
              <a:lnSpc>
                <a:spcPct val="115000"/>
              </a:lnSpc>
              <a:spcBef>
                <a:spcPts val="0"/>
              </a:spcBef>
              <a:spcAft>
                <a:spcPts val="0"/>
              </a:spcAft>
              <a:buClr>
                <a:schemeClr val="accent2"/>
              </a:buClr>
              <a:buSzPts val="2000"/>
              <a:buFont typeface="Arial"/>
              <a:buChar char="⊹"/>
            </a:pPr>
            <a:r>
              <a:rPr lang="en-US" sz="1600" b="0" i="0" u="none" strike="noStrike" cap="none">
                <a:solidFill>
                  <a:schemeClr val="dk1"/>
                </a:solidFill>
                <a:latin typeface="Arial"/>
                <a:ea typeface="Arial"/>
                <a:cs typeface="Arial"/>
                <a:sym typeface="Arial"/>
              </a:rPr>
              <a:t>Insurance (assume $200.00/month)</a:t>
            </a:r>
            <a:endParaRPr/>
          </a:p>
          <a:p>
            <a:pPr marL="457200" marR="0" lvl="0" indent="-355600" algn="l" rtl="0">
              <a:lnSpc>
                <a:spcPct val="115000"/>
              </a:lnSpc>
              <a:spcBef>
                <a:spcPts val="0"/>
              </a:spcBef>
              <a:spcAft>
                <a:spcPts val="0"/>
              </a:spcAft>
              <a:buClr>
                <a:schemeClr val="accent2"/>
              </a:buClr>
              <a:buSzPts val="2000"/>
              <a:buFont typeface="Arial"/>
              <a:buChar char="⊹"/>
            </a:pPr>
            <a:r>
              <a:rPr lang="en-US" sz="1600" b="0" i="0" u="none" strike="noStrike" cap="none">
                <a:solidFill>
                  <a:schemeClr val="dk1"/>
                </a:solidFill>
                <a:latin typeface="Arial"/>
                <a:ea typeface="Arial"/>
                <a:cs typeface="Arial"/>
                <a:sym typeface="Arial"/>
              </a:rPr>
              <a:t>Bank charges (assume $20.00/month)</a:t>
            </a:r>
            <a:endParaRPr/>
          </a:p>
          <a:p>
            <a:pPr marL="457200" marR="0" lvl="0" indent="-355600" algn="l" rtl="0">
              <a:lnSpc>
                <a:spcPct val="115000"/>
              </a:lnSpc>
              <a:spcBef>
                <a:spcPts val="0"/>
              </a:spcBef>
              <a:spcAft>
                <a:spcPts val="0"/>
              </a:spcAft>
              <a:buClr>
                <a:schemeClr val="accent2"/>
              </a:buClr>
              <a:buSzPts val="2000"/>
              <a:buFont typeface="Arial"/>
              <a:buChar char="⊹"/>
            </a:pPr>
            <a:r>
              <a:rPr lang="en-US" sz="1600" b="0" i="0" u="none" strike="noStrike" cap="none">
                <a:solidFill>
                  <a:schemeClr val="dk1"/>
                </a:solidFill>
                <a:latin typeface="Arial"/>
                <a:ea typeface="Arial"/>
                <a:cs typeface="Arial"/>
                <a:sym typeface="Arial"/>
              </a:rPr>
              <a:t>Marketing and Advertising (minimum $200.00/month)</a:t>
            </a:r>
            <a:endParaRPr/>
          </a:p>
          <a:p>
            <a:pPr marL="457200" marR="0" lvl="0" indent="-355600" algn="l" rtl="0">
              <a:lnSpc>
                <a:spcPct val="115000"/>
              </a:lnSpc>
              <a:spcBef>
                <a:spcPts val="0"/>
              </a:spcBef>
              <a:spcAft>
                <a:spcPts val="0"/>
              </a:spcAft>
              <a:buClr>
                <a:schemeClr val="accent2"/>
              </a:buClr>
              <a:buSzPts val="2000"/>
              <a:buFont typeface="Arial"/>
              <a:buChar char="⊹"/>
            </a:pPr>
            <a:r>
              <a:rPr lang="en-US" sz="1600" b="0" i="0" u="none" strike="noStrike" cap="none">
                <a:solidFill>
                  <a:schemeClr val="dk1"/>
                </a:solidFill>
                <a:latin typeface="Arial"/>
                <a:ea typeface="Arial"/>
                <a:cs typeface="Arial"/>
                <a:sym typeface="Arial"/>
              </a:rPr>
              <a:t>Phone (assume $80.00/month)</a:t>
            </a:r>
            <a:endParaRPr/>
          </a:p>
          <a:p>
            <a:pPr marL="457200" marR="0" lvl="0" indent="-355600" algn="l" rtl="0">
              <a:lnSpc>
                <a:spcPct val="115000"/>
              </a:lnSpc>
              <a:spcBef>
                <a:spcPts val="0"/>
              </a:spcBef>
              <a:spcAft>
                <a:spcPts val="0"/>
              </a:spcAft>
              <a:buClr>
                <a:schemeClr val="accent2"/>
              </a:buClr>
              <a:buSzPts val="2000"/>
              <a:buFont typeface="Arial"/>
              <a:buChar char="⊹"/>
            </a:pPr>
            <a:r>
              <a:rPr lang="en-US" sz="1600" b="0" i="0" u="none" strike="noStrike" cap="none">
                <a:solidFill>
                  <a:schemeClr val="dk1"/>
                </a:solidFill>
                <a:latin typeface="Arial"/>
                <a:ea typeface="Arial"/>
                <a:cs typeface="Arial"/>
                <a:sym typeface="Arial"/>
              </a:rPr>
              <a:t>Utilities (assume $125.00/month)</a:t>
            </a:r>
            <a:endParaRPr/>
          </a:p>
          <a:p>
            <a:pPr marL="457200" marR="0" lvl="0" indent="-355600" algn="l" rtl="0">
              <a:lnSpc>
                <a:spcPct val="115000"/>
              </a:lnSpc>
              <a:spcBef>
                <a:spcPts val="0"/>
              </a:spcBef>
              <a:spcAft>
                <a:spcPts val="0"/>
              </a:spcAft>
              <a:buClr>
                <a:schemeClr val="accent2"/>
              </a:buClr>
              <a:buSzPts val="2000"/>
              <a:buFont typeface="Arial"/>
              <a:buChar char="⊹"/>
            </a:pPr>
            <a:r>
              <a:rPr lang="en-US" sz="1600" b="0" i="0" u="none" strike="noStrike" cap="none">
                <a:solidFill>
                  <a:schemeClr val="dk1"/>
                </a:solidFill>
                <a:latin typeface="Arial"/>
                <a:ea typeface="Arial"/>
                <a:cs typeface="Arial"/>
                <a:sym typeface="Arial"/>
              </a:rPr>
              <a:t>Equipment</a:t>
            </a:r>
            <a:endParaRPr/>
          </a:p>
          <a:p>
            <a:pPr marL="457200" marR="0" lvl="0" indent="-355600" algn="l" rtl="0">
              <a:lnSpc>
                <a:spcPct val="115000"/>
              </a:lnSpc>
              <a:spcBef>
                <a:spcPts val="0"/>
              </a:spcBef>
              <a:spcAft>
                <a:spcPts val="0"/>
              </a:spcAft>
              <a:buClr>
                <a:schemeClr val="accent2"/>
              </a:buClr>
              <a:buSzPts val="2000"/>
              <a:buFont typeface="Arial"/>
              <a:buChar char="⊹"/>
            </a:pPr>
            <a:r>
              <a:rPr lang="en-US" sz="1600" b="0" i="0" u="none" strike="noStrike" cap="none">
                <a:solidFill>
                  <a:schemeClr val="dk1"/>
                </a:solidFill>
                <a:latin typeface="Arial"/>
                <a:ea typeface="Arial"/>
                <a:cs typeface="Arial"/>
                <a:sym typeface="Arial"/>
              </a:rPr>
              <a:t>Vehicle/travel </a:t>
            </a:r>
            <a:endParaRPr/>
          </a:p>
          <a:p>
            <a:pPr marL="457200" marR="0" lvl="0" indent="-355600" algn="l" rtl="0">
              <a:lnSpc>
                <a:spcPct val="115000"/>
              </a:lnSpc>
              <a:spcBef>
                <a:spcPts val="0"/>
              </a:spcBef>
              <a:spcAft>
                <a:spcPts val="0"/>
              </a:spcAft>
              <a:buClr>
                <a:schemeClr val="accent2"/>
              </a:buClr>
              <a:buSzPts val="2000"/>
              <a:buFont typeface="Arial"/>
              <a:buChar char="⊹"/>
            </a:pPr>
            <a:r>
              <a:rPr lang="en-US" sz="1600" b="0" i="0" u="none" strike="noStrike" cap="none">
                <a:solidFill>
                  <a:schemeClr val="dk1"/>
                </a:solidFill>
                <a:latin typeface="Arial"/>
                <a:ea typeface="Arial"/>
                <a:cs typeface="Arial"/>
                <a:sym typeface="Arial"/>
              </a:rPr>
              <a:t>Wages to staff</a:t>
            </a:r>
            <a:endParaRPr/>
          </a:p>
          <a:p>
            <a:pPr marL="457200" marR="0" lvl="0" indent="-355600" algn="l" rtl="0">
              <a:lnSpc>
                <a:spcPct val="115000"/>
              </a:lnSpc>
              <a:spcBef>
                <a:spcPts val="0"/>
              </a:spcBef>
              <a:spcAft>
                <a:spcPts val="0"/>
              </a:spcAft>
              <a:buClr>
                <a:schemeClr val="accent2"/>
              </a:buClr>
              <a:buSzPts val="2000"/>
              <a:buFont typeface="Arial"/>
              <a:buChar char="⊹"/>
            </a:pPr>
            <a:r>
              <a:rPr lang="en-US" sz="1600" b="0" i="0" u="none" strike="noStrike" cap="none">
                <a:solidFill>
                  <a:schemeClr val="dk1"/>
                </a:solidFill>
                <a:latin typeface="Arial"/>
                <a:ea typeface="Arial"/>
                <a:cs typeface="Arial"/>
                <a:sym typeface="Arial"/>
              </a:rPr>
              <a:t>Any other expenses related to your business</a:t>
            </a:r>
            <a:endParaRPr/>
          </a:p>
          <a:p>
            <a:pPr marL="101600" marR="0" lvl="0" indent="0" algn="l" rtl="0">
              <a:lnSpc>
                <a:spcPct val="115000"/>
              </a:lnSpc>
              <a:spcBef>
                <a:spcPts val="0"/>
              </a:spcBef>
              <a:spcAft>
                <a:spcPts val="0"/>
              </a:spcAft>
              <a:buClr>
                <a:schemeClr val="accent2"/>
              </a:buClr>
              <a:buSzPts val="2000"/>
              <a:buFont typeface="Arial"/>
              <a:buNone/>
            </a:pPr>
            <a:endParaRPr sz="1600" b="0" i="0" u="none" strike="noStrike" cap="none">
              <a:solidFill>
                <a:schemeClr val="dk1"/>
              </a:solidFill>
              <a:latin typeface="Arial"/>
              <a:ea typeface="Arial"/>
              <a:cs typeface="Arial"/>
              <a:sym typeface="Arial"/>
            </a:endParaRPr>
          </a:p>
          <a:p>
            <a:pPr marL="457200" marR="0" lvl="0" indent="-228600" algn="l" rtl="0">
              <a:lnSpc>
                <a:spcPct val="115000"/>
              </a:lnSpc>
              <a:spcBef>
                <a:spcPts val="0"/>
              </a:spcBef>
              <a:spcAft>
                <a:spcPts val="0"/>
              </a:spcAft>
              <a:buClr>
                <a:schemeClr val="accent2"/>
              </a:buClr>
              <a:buSzPts val="2000"/>
              <a:buFont typeface="Arial"/>
              <a:buNone/>
            </a:pP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3555"/>
        <p:cNvGrpSpPr/>
        <p:nvPr/>
      </p:nvGrpSpPr>
      <p:grpSpPr>
        <a:xfrm>
          <a:off x="0" y="0"/>
          <a:ext cx="0" cy="0"/>
          <a:chOff x="0" y="0"/>
          <a:chExt cx="0" cy="0"/>
        </a:xfrm>
      </p:grpSpPr>
      <p:sp>
        <p:nvSpPr>
          <p:cNvPr id="3556" name="Google Shape;3556;p111"/>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3200"/>
              <a:t>Sales Projections – </a:t>
            </a:r>
            <a:endParaRPr sz="3200"/>
          </a:p>
          <a:p>
            <a:pPr marL="0" lvl="0" indent="0" algn="l" rtl="0">
              <a:lnSpc>
                <a:spcPct val="90000"/>
              </a:lnSpc>
              <a:spcBef>
                <a:spcPts val="0"/>
              </a:spcBef>
              <a:spcAft>
                <a:spcPts val="0"/>
              </a:spcAft>
              <a:buSzPts val="3400"/>
              <a:buNone/>
            </a:pPr>
            <a:r>
              <a:rPr lang="en-US" sz="3200"/>
              <a:t>2 months of sales</a:t>
            </a:r>
            <a:endParaRPr sz="3200"/>
          </a:p>
        </p:txBody>
      </p:sp>
      <p:sp>
        <p:nvSpPr>
          <p:cNvPr id="3557" name="Google Shape;3557;p111"/>
          <p:cNvSpPr txBox="1">
            <a:spLocks noGrp="1"/>
          </p:cNvSpPr>
          <p:nvPr>
            <p:ph type="body" idx="1"/>
          </p:nvPr>
        </p:nvSpPr>
        <p:spPr>
          <a:xfrm>
            <a:off x="498363" y="2398225"/>
            <a:ext cx="2644500" cy="3026100"/>
          </a:xfrm>
          <a:prstGeom prst="rect">
            <a:avLst/>
          </a:prstGeom>
          <a:noFill/>
          <a:ln>
            <a:noFill/>
          </a:ln>
        </p:spPr>
        <p:txBody>
          <a:bodyPr spcFirstLastPara="1" wrap="square" lIns="0" tIns="0" rIns="0" bIns="0" anchor="t" anchorCtr="0">
            <a:noAutofit/>
          </a:bodyPr>
          <a:lstStyle/>
          <a:p>
            <a:pPr marL="101600" lvl="0" indent="0" algn="l" rtl="0">
              <a:lnSpc>
                <a:spcPct val="115000"/>
              </a:lnSpc>
              <a:spcBef>
                <a:spcPts val="0"/>
              </a:spcBef>
              <a:spcAft>
                <a:spcPts val="0"/>
              </a:spcAft>
              <a:buSzPts val="2000"/>
              <a:buNone/>
            </a:pPr>
            <a:r>
              <a:rPr lang="en-US" b="1"/>
              <a:t>Month 1</a:t>
            </a:r>
            <a:endParaRPr/>
          </a:p>
          <a:p>
            <a:pPr marL="457200" lvl="0" indent="-355600" algn="l" rtl="0">
              <a:lnSpc>
                <a:spcPct val="115000"/>
              </a:lnSpc>
              <a:spcBef>
                <a:spcPts val="0"/>
              </a:spcBef>
              <a:spcAft>
                <a:spcPts val="0"/>
              </a:spcAft>
              <a:buSzPts val="2000"/>
              <a:buChar char="⊹"/>
            </a:pPr>
            <a:r>
              <a:rPr lang="en-US"/>
              <a:t>Week 1:</a:t>
            </a:r>
            <a:endParaRPr/>
          </a:p>
          <a:p>
            <a:pPr marL="457200" lvl="0" indent="-355600" algn="l" rtl="0">
              <a:lnSpc>
                <a:spcPct val="115000"/>
              </a:lnSpc>
              <a:spcBef>
                <a:spcPts val="0"/>
              </a:spcBef>
              <a:spcAft>
                <a:spcPts val="0"/>
              </a:spcAft>
              <a:buSzPts val="2000"/>
              <a:buChar char="⊹"/>
            </a:pPr>
            <a:r>
              <a:rPr lang="en-US"/>
              <a:t>Week 2:</a:t>
            </a:r>
            <a:endParaRPr/>
          </a:p>
          <a:p>
            <a:pPr marL="457200" lvl="0" indent="-355600" algn="l" rtl="0">
              <a:lnSpc>
                <a:spcPct val="115000"/>
              </a:lnSpc>
              <a:spcBef>
                <a:spcPts val="0"/>
              </a:spcBef>
              <a:spcAft>
                <a:spcPts val="0"/>
              </a:spcAft>
              <a:buSzPts val="2000"/>
              <a:buChar char="⊹"/>
            </a:pPr>
            <a:r>
              <a:rPr lang="en-US"/>
              <a:t>Week 3:</a:t>
            </a:r>
            <a:endParaRPr/>
          </a:p>
          <a:p>
            <a:pPr marL="457200" lvl="0" indent="-355600" algn="l" rtl="0">
              <a:lnSpc>
                <a:spcPct val="115000"/>
              </a:lnSpc>
              <a:spcBef>
                <a:spcPts val="0"/>
              </a:spcBef>
              <a:spcAft>
                <a:spcPts val="0"/>
              </a:spcAft>
              <a:buSzPts val="2000"/>
              <a:buChar char="⊹"/>
            </a:pPr>
            <a:r>
              <a:rPr lang="en-US"/>
              <a:t>Week 4:</a:t>
            </a:r>
            <a:endParaRPr/>
          </a:p>
        </p:txBody>
      </p:sp>
      <p:sp>
        <p:nvSpPr>
          <p:cNvPr id="3558" name="Google Shape;3558;p111"/>
          <p:cNvSpPr txBox="1">
            <a:spLocks noGrp="1"/>
          </p:cNvSpPr>
          <p:nvPr>
            <p:ph type="body" idx="2"/>
          </p:nvPr>
        </p:nvSpPr>
        <p:spPr>
          <a:xfrm>
            <a:off x="3718500" y="2398225"/>
            <a:ext cx="2644500" cy="3026100"/>
          </a:xfrm>
          <a:prstGeom prst="rect">
            <a:avLst/>
          </a:prstGeom>
          <a:noFill/>
          <a:ln>
            <a:noFill/>
          </a:ln>
        </p:spPr>
        <p:txBody>
          <a:bodyPr spcFirstLastPara="1" wrap="square" lIns="0" tIns="0" rIns="0" bIns="0" anchor="t" anchorCtr="0">
            <a:noAutofit/>
          </a:bodyPr>
          <a:lstStyle/>
          <a:p>
            <a:pPr marL="101600" lvl="0" indent="0" algn="l" rtl="0">
              <a:lnSpc>
                <a:spcPct val="115000"/>
              </a:lnSpc>
              <a:spcBef>
                <a:spcPts val="0"/>
              </a:spcBef>
              <a:spcAft>
                <a:spcPts val="0"/>
              </a:spcAft>
              <a:buSzPts val="2000"/>
              <a:buNone/>
            </a:pPr>
            <a:r>
              <a:rPr lang="en-US" b="1"/>
              <a:t>Month 2</a:t>
            </a:r>
            <a:endParaRPr/>
          </a:p>
          <a:p>
            <a:pPr marL="457200" lvl="0" indent="-355600" algn="l" rtl="0">
              <a:lnSpc>
                <a:spcPct val="115000"/>
              </a:lnSpc>
              <a:spcBef>
                <a:spcPts val="0"/>
              </a:spcBef>
              <a:spcAft>
                <a:spcPts val="0"/>
              </a:spcAft>
              <a:buSzPts val="2000"/>
              <a:buChar char="⊹"/>
            </a:pPr>
            <a:r>
              <a:rPr lang="en-US"/>
              <a:t>Week 1:</a:t>
            </a:r>
            <a:endParaRPr/>
          </a:p>
          <a:p>
            <a:pPr marL="457200" lvl="0" indent="-355600" algn="l" rtl="0">
              <a:lnSpc>
                <a:spcPct val="115000"/>
              </a:lnSpc>
              <a:spcBef>
                <a:spcPts val="0"/>
              </a:spcBef>
              <a:spcAft>
                <a:spcPts val="0"/>
              </a:spcAft>
              <a:buSzPts val="2000"/>
              <a:buChar char="⊹"/>
            </a:pPr>
            <a:r>
              <a:rPr lang="en-US"/>
              <a:t>Week 2:</a:t>
            </a:r>
            <a:endParaRPr/>
          </a:p>
          <a:p>
            <a:pPr marL="457200" lvl="0" indent="-355600" algn="l" rtl="0">
              <a:lnSpc>
                <a:spcPct val="115000"/>
              </a:lnSpc>
              <a:spcBef>
                <a:spcPts val="0"/>
              </a:spcBef>
              <a:spcAft>
                <a:spcPts val="0"/>
              </a:spcAft>
              <a:buSzPts val="2000"/>
              <a:buChar char="⊹"/>
            </a:pPr>
            <a:r>
              <a:rPr lang="en-US"/>
              <a:t>Week 3:</a:t>
            </a:r>
            <a:endParaRPr/>
          </a:p>
          <a:p>
            <a:pPr marL="457200" lvl="0" indent="-355600" algn="l" rtl="0">
              <a:lnSpc>
                <a:spcPct val="115000"/>
              </a:lnSpc>
              <a:spcBef>
                <a:spcPts val="0"/>
              </a:spcBef>
              <a:spcAft>
                <a:spcPts val="0"/>
              </a:spcAft>
              <a:buSzPts val="2000"/>
              <a:buChar char="⊹"/>
            </a:pPr>
            <a:r>
              <a:rPr lang="en-US"/>
              <a:t>Week 4:</a:t>
            </a:r>
            <a:endParaRPr/>
          </a:p>
          <a:p>
            <a:pPr marL="457200" lvl="0" indent="-228600" algn="l" rtl="0">
              <a:lnSpc>
                <a:spcPct val="115000"/>
              </a:lnSpc>
              <a:spcBef>
                <a:spcPts val="0"/>
              </a:spcBef>
              <a:spcAft>
                <a:spcPts val="0"/>
              </a:spcAft>
              <a:buSzPts val="2000"/>
              <a:buNone/>
            </a:pPr>
            <a:endParaRPr/>
          </a:p>
        </p:txBody>
      </p:sp>
      <p:sp>
        <p:nvSpPr>
          <p:cNvPr id="3559" name="Google Shape;3559;p11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88</a:t>
            </a:fld>
            <a:endParaRPr/>
          </a:p>
        </p:txBody>
      </p:sp>
      <p:sp>
        <p:nvSpPr>
          <p:cNvPr id="3560" name="Google Shape;3560;p111"/>
          <p:cNvSpPr txBox="1"/>
          <p:nvPr/>
        </p:nvSpPr>
        <p:spPr>
          <a:xfrm>
            <a:off x="613611" y="1232225"/>
            <a:ext cx="566010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Calculate your projected sales for your eight weeks of business. Remember, the first couple of weeks may be slower; word-of-mouth of your business through your marketing and customer service will take time to grow your client base.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Shape 3564"/>
        <p:cNvGrpSpPr/>
        <p:nvPr/>
      </p:nvGrpSpPr>
      <p:grpSpPr>
        <a:xfrm>
          <a:off x="0" y="0"/>
          <a:ext cx="0" cy="0"/>
          <a:chOff x="0" y="0"/>
          <a:chExt cx="0" cy="0"/>
        </a:xfrm>
      </p:grpSpPr>
      <p:sp>
        <p:nvSpPr>
          <p:cNvPr id="3565" name="Google Shape;3565;p112"/>
          <p:cNvSpPr txBox="1">
            <a:spLocks noGrp="1"/>
          </p:cNvSpPr>
          <p:nvPr>
            <p:ph type="title"/>
          </p:nvPr>
        </p:nvSpPr>
        <p:spPr>
          <a:xfrm>
            <a:off x="281968" y="400239"/>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3100"/>
              <a:t>Projected Profitability</a:t>
            </a:r>
            <a:endParaRPr sz="3100"/>
          </a:p>
        </p:txBody>
      </p:sp>
      <p:sp>
        <p:nvSpPr>
          <p:cNvPr id="3566" name="Google Shape;3566;p112"/>
          <p:cNvSpPr txBox="1">
            <a:spLocks noGrp="1"/>
          </p:cNvSpPr>
          <p:nvPr>
            <p:ph type="body" idx="1"/>
          </p:nvPr>
        </p:nvSpPr>
        <p:spPr>
          <a:xfrm>
            <a:off x="406214" y="917671"/>
            <a:ext cx="8331571" cy="1260138"/>
          </a:xfrm>
          <a:prstGeom prst="rect">
            <a:avLst/>
          </a:prstGeom>
          <a:noFill/>
          <a:ln w="9525" cap="flat" cmpd="sng">
            <a:solidFill>
              <a:srgbClr val="00B050"/>
            </a:solidFill>
            <a:prstDash val="solid"/>
            <a:round/>
            <a:headEnd type="none" w="sm" len="sm"/>
            <a:tailEnd type="none" w="sm" len="sm"/>
          </a:ln>
        </p:spPr>
        <p:txBody>
          <a:bodyPr spcFirstLastPara="1" wrap="square" lIns="0" tIns="0" rIns="0" bIns="0" anchor="t" anchorCtr="0">
            <a:noAutofit/>
          </a:bodyPr>
          <a:lstStyle/>
          <a:p>
            <a:pPr marL="114300" lvl="0" indent="0" algn="l" rtl="0">
              <a:lnSpc>
                <a:spcPct val="115000"/>
              </a:lnSpc>
              <a:spcBef>
                <a:spcPts val="0"/>
              </a:spcBef>
              <a:spcAft>
                <a:spcPts val="0"/>
              </a:spcAft>
              <a:buSzPts val="1800"/>
              <a:buNone/>
            </a:pPr>
            <a:r>
              <a:rPr lang="en-US" sz="1600" b="1"/>
              <a:t>Revenue</a:t>
            </a:r>
            <a:endParaRPr/>
          </a:p>
          <a:p>
            <a:pPr marL="114300" lvl="0" indent="0" algn="l" rtl="0">
              <a:lnSpc>
                <a:spcPct val="115000"/>
              </a:lnSpc>
              <a:spcBef>
                <a:spcPts val="0"/>
              </a:spcBef>
              <a:spcAft>
                <a:spcPts val="0"/>
              </a:spcAft>
              <a:buSzPts val="1800"/>
              <a:buNone/>
            </a:pPr>
            <a:r>
              <a:rPr lang="en-US" sz="1600"/>
              <a:t>Month 1 Projected Sales: __________ + Month 2 Projected Sales: ___________</a:t>
            </a:r>
            <a:endParaRPr/>
          </a:p>
          <a:p>
            <a:pPr marL="457200" lvl="0" indent="-22860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r>
              <a:rPr lang="en-US" sz="1600"/>
              <a:t>= _____________________ (Revenue = Sales)</a:t>
            </a:r>
            <a:endParaRPr sz="1600"/>
          </a:p>
        </p:txBody>
      </p:sp>
      <p:sp>
        <p:nvSpPr>
          <p:cNvPr id="3567" name="Google Shape;3567;p112"/>
          <p:cNvSpPr txBox="1">
            <a:spLocks noGrp="1"/>
          </p:cNvSpPr>
          <p:nvPr>
            <p:ph type="body" idx="2"/>
          </p:nvPr>
        </p:nvSpPr>
        <p:spPr>
          <a:xfrm>
            <a:off x="406213" y="2304979"/>
            <a:ext cx="8331571" cy="1260138"/>
          </a:xfrm>
          <a:prstGeom prst="rect">
            <a:avLst/>
          </a:prstGeom>
          <a:noFill/>
          <a:ln w="9525" cap="flat" cmpd="sng">
            <a:solidFill>
              <a:srgbClr val="EB29B4"/>
            </a:solidFill>
            <a:prstDash val="solid"/>
            <a:round/>
            <a:headEnd type="none" w="sm" len="sm"/>
            <a:tailEnd type="none" w="sm" len="sm"/>
          </a:ln>
        </p:spPr>
        <p:txBody>
          <a:bodyPr spcFirstLastPara="1" wrap="square" lIns="0" tIns="0" rIns="0" bIns="0" anchor="t" anchorCtr="0">
            <a:noAutofit/>
          </a:bodyPr>
          <a:lstStyle/>
          <a:p>
            <a:pPr marL="114300" lvl="0" indent="0" algn="l" rtl="0">
              <a:lnSpc>
                <a:spcPct val="115000"/>
              </a:lnSpc>
              <a:spcBef>
                <a:spcPts val="0"/>
              </a:spcBef>
              <a:spcAft>
                <a:spcPts val="0"/>
              </a:spcAft>
              <a:buSzPts val="1800"/>
              <a:buNone/>
            </a:pPr>
            <a:r>
              <a:rPr lang="en-US" sz="1600" b="1"/>
              <a:t>Expenses</a:t>
            </a:r>
            <a:endParaRPr/>
          </a:p>
          <a:p>
            <a:pPr marL="114300" lvl="0" indent="0" algn="l" rtl="0">
              <a:lnSpc>
                <a:spcPct val="115000"/>
              </a:lnSpc>
              <a:spcBef>
                <a:spcPts val="0"/>
              </a:spcBef>
              <a:spcAft>
                <a:spcPts val="0"/>
              </a:spcAft>
              <a:buSzPts val="1800"/>
              <a:buNone/>
            </a:pPr>
            <a:r>
              <a:rPr lang="en-US" sz="1600"/>
              <a:t>Month 1 Projected Expenses: _______+ Month 2 Projected Expenses: _________</a:t>
            </a:r>
            <a:endParaRPr/>
          </a:p>
          <a:p>
            <a:pPr marL="114300" lvl="0" indent="0" algn="l" rtl="0">
              <a:lnSpc>
                <a:spcPct val="115000"/>
              </a:lnSpc>
              <a:spcBef>
                <a:spcPts val="0"/>
              </a:spcBef>
              <a:spcAft>
                <a:spcPts val="0"/>
              </a:spcAft>
              <a:buSzPts val="1800"/>
              <a:buNone/>
            </a:pPr>
            <a:endParaRPr sz="1600"/>
          </a:p>
          <a:p>
            <a:pPr marL="114300" lvl="0" indent="0" algn="l" rtl="0">
              <a:lnSpc>
                <a:spcPct val="115000"/>
              </a:lnSpc>
              <a:spcBef>
                <a:spcPts val="0"/>
              </a:spcBef>
              <a:spcAft>
                <a:spcPts val="0"/>
              </a:spcAft>
              <a:buSzPts val="1800"/>
              <a:buNone/>
            </a:pPr>
            <a:r>
              <a:rPr lang="en-US" sz="1600"/>
              <a:t>= _____________________</a:t>
            </a:r>
            <a:endParaRPr sz="1600"/>
          </a:p>
        </p:txBody>
      </p:sp>
      <p:sp>
        <p:nvSpPr>
          <p:cNvPr id="3568" name="Google Shape;3568;p112"/>
          <p:cNvSpPr txBox="1">
            <a:spLocks noGrp="1"/>
          </p:cNvSpPr>
          <p:nvPr>
            <p:ph type="body" idx="3"/>
          </p:nvPr>
        </p:nvSpPr>
        <p:spPr>
          <a:xfrm>
            <a:off x="406213" y="3786027"/>
            <a:ext cx="8331570" cy="1141874"/>
          </a:xfrm>
          <a:prstGeom prst="rect">
            <a:avLst/>
          </a:prstGeom>
          <a:noFill/>
          <a:ln w="9525" cap="flat" cmpd="sng">
            <a:solidFill>
              <a:srgbClr val="0C0CB4"/>
            </a:solidFill>
            <a:prstDash val="solid"/>
            <a:round/>
            <a:headEnd type="none" w="sm" len="sm"/>
            <a:tailEnd type="none" w="sm" len="sm"/>
          </a:ln>
        </p:spPr>
        <p:txBody>
          <a:bodyPr spcFirstLastPara="1" wrap="square" lIns="0" tIns="0" rIns="0" bIns="0" anchor="t" anchorCtr="0">
            <a:noAutofit/>
          </a:bodyPr>
          <a:lstStyle/>
          <a:p>
            <a:pPr marL="114300" lvl="0" indent="0" algn="l" rtl="0">
              <a:lnSpc>
                <a:spcPct val="115000"/>
              </a:lnSpc>
              <a:spcBef>
                <a:spcPts val="0"/>
              </a:spcBef>
              <a:spcAft>
                <a:spcPts val="0"/>
              </a:spcAft>
              <a:buSzPts val="1800"/>
              <a:buNone/>
            </a:pPr>
            <a:r>
              <a:rPr lang="en-US" sz="1600" b="1"/>
              <a:t>Profit:</a:t>
            </a:r>
            <a:endParaRPr/>
          </a:p>
          <a:p>
            <a:pPr marL="114300" lvl="0" indent="0" algn="l" rtl="0">
              <a:lnSpc>
                <a:spcPct val="115000"/>
              </a:lnSpc>
              <a:spcBef>
                <a:spcPts val="0"/>
              </a:spcBef>
              <a:spcAft>
                <a:spcPts val="0"/>
              </a:spcAft>
              <a:buSzPts val="1800"/>
              <a:buNone/>
            </a:pPr>
            <a:endParaRPr sz="1600" b="1"/>
          </a:p>
          <a:p>
            <a:pPr marL="114300" lvl="0" indent="0" algn="l" rtl="0">
              <a:lnSpc>
                <a:spcPct val="115000"/>
              </a:lnSpc>
              <a:spcBef>
                <a:spcPts val="0"/>
              </a:spcBef>
              <a:spcAft>
                <a:spcPts val="0"/>
              </a:spcAft>
              <a:buSzPts val="1800"/>
              <a:buNone/>
            </a:pPr>
            <a:r>
              <a:rPr lang="en-US" sz="1600"/>
              <a:t>Total Projected Revenue: __________ - Total Projected Expenses </a:t>
            </a:r>
            <a:r>
              <a:rPr lang="en-US" sz="1600" b="1"/>
              <a:t>= ____________</a:t>
            </a:r>
            <a:endParaRPr sz="1600" b="1"/>
          </a:p>
        </p:txBody>
      </p:sp>
      <p:sp>
        <p:nvSpPr>
          <p:cNvPr id="3569" name="Google Shape;3569;p112"/>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89</a:t>
            </a:fld>
            <a:endParaRPr/>
          </a:p>
        </p:txBody>
      </p:sp>
      <p:sp>
        <p:nvSpPr>
          <p:cNvPr id="3570" name="Google Shape;3570;p112"/>
          <p:cNvSpPr txBox="1"/>
          <p:nvPr/>
        </p:nvSpPr>
        <p:spPr>
          <a:xfrm>
            <a:off x="4987476" y="390300"/>
            <a:ext cx="3750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Revenue – Expenses = Profit</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5"/>
        <p:cNvGrpSpPr/>
        <p:nvPr/>
      </p:nvGrpSpPr>
      <p:grpSpPr>
        <a:xfrm>
          <a:off x="0" y="0"/>
          <a:ext cx="0" cy="0"/>
          <a:chOff x="0" y="0"/>
          <a:chExt cx="0" cy="0"/>
        </a:xfrm>
      </p:grpSpPr>
      <p:sp>
        <p:nvSpPr>
          <p:cNvPr id="2906" name="Google Shape;2906;p32"/>
          <p:cNvSpPr txBox="1">
            <a:spLocks noGrp="1"/>
          </p:cNvSpPr>
          <p:nvPr>
            <p:ph type="ctrTitle"/>
          </p:nvPr>
        </p:nvSpPr>
        <p:spPr>
          <a:xfrm>
            <a:off x="1585825" y="2245950"/>
            <a:ext cx="4646100" cy="6309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b" anchorCtr="0">
            <a:noAutofit/>
          </a:bodyPr>
          <a:lstStyle/>
          <a:p>
            <a:pPr marL="0" lvl="0" indent="0" algn="l" rtl="0">
              <a:lnSpc>
                <a:spcPct val="90000"/>
              </a:lnSpc>
              <a:spcBef>
                <a:spcPts val="0"/>
              </a:spcBef>
              <a:spcAft>
                <a:spcPts val="0"/>
              </a:spcAft>
              <a:buSzPts val="4800"/>
              <a:buNone/>
            </a:pPr>
            <a:r>
              <a:rPr lang="en-US"/>
              <a:t>What is an Entrepreneur?</a:t>
            </a:r>
            <a:endParaRPr/>
          </a:p>
        </p:txBody>
      </p:sp>
      <p:sp>
        <p:nvSpPr>
          <p:cNvPr id="2907" name="Google Shape;2907;p32"/>
          <p:cNvSpPr txBox="1">
            <a:spLocks noGrp="1"/>
          </p:cNvSpPr>
          <p:nvPr>
            <p:ph type="subTitle" idx="1"/>
          </p:nvPr>
        </p:nvSpPr>
        <p:spPr>
          <a:xfrm>
            <a:off x="139692" y="1861050"/>
            <a:ext cx="1446133" cy="384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800"/>
              </a:spcAft>
              <a:buSzPts val="2400"/>
              <a:buNone/>
            </a:pPr>
            <a:r>
              <a:rPr lang="en-US" b="1"/>
              <a:t>Module</a:t>
            </a:r>
            <a:endParaRPr b="1"/>
          </a:p>
        </p:txBody>
      </p:sp>
      <p:sp>
        <p:nvSpPr>
          <p:cNvPr id="2908" name="Google Shape;2908;p32"/>
          <p:cNvSpPr txBox="1"/>
          <p:nvPr/>
        </p:nvSpPr>
        <p:spPr>
          <a:xfrm>
            <a:off x="-1" y="1928100"/>
            <a:ext cx="1246500" cy="1287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1" i="0" u="none" strike="noStrike" cap="none">
                <a:solidFill>
                  <a:schemeClr val="accent4"/>
                </a:solidFill>
                <a:latin typeface="Arial"/>
                <a:ea typeface="Arial"/>
                <a:cs typeface="Arial"/>
                <a:sym typeface="Arial"/>
              </a:rPr>
              <a:t>1</a:t>
            </a:r>
            <a:endParaRPr sz="7200" b="1" i="0" u="none" strike="noStrike" cap="none">
              <a:solidFill>
                <a:schemeClr val="accent4"/>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3574"/>
        <p:cNvGrpSpPr/>
        <p:nvPr/>
      </p:nvGrpSpPr>
      <p:grpSpPr>
        <a:xfrm>
          <a:off x="0" y="0"/>
          <a:ext cx="0" cy="0"/>
          <a:chOff x="0" y="0"/>
          <a:chExt cx="0" cy="0"/>
        </a:xfrm>
      </p:grpSpPr>
      <p:sp>
        <p:nvSpPr>
          <p:cNvPr id="3575" name="Google Shape;3575;p113"/>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sz="3200"/>
              <a:t>Sharing your Business Ideas</a:t>
            </a:r>
            <a:endParaRPr sz="3200"/>
          </a:p>
        </p:txBody>
      </p:sp>
      <p:sp>
        <p:nvSpPr>
          <p:cNvPr id="3576" name="Google Shape;3576;p113"/>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p>
            <a:pPr marL="457200" lvl="0" indent="-381000" algn="l" rtl="0">
              <a:lnSpc>
                <a:spcPct val="115000"/>
              </a:lnSpc>
              <a:spcBef>
                <a:spcPts val="0"/>
              </a:spcBef>
              <a:spcAft>
                <a:spcPts val="0"/>
              </a:spcAft>
              <a:buSzPts val="2400"/>
              <a:buChar char="⊹"/>
            </a:pPr>
            <a:r>
              <a:rPr lang="en-US"/>
              <a:t>Student groups will share their business ideas, cost analysis, sales projection and profitability prediction in a 5-minute presentation</a:t>
            </a:r>
            <a:endParaRPr/>
          </a:p>
          <a:p>
            <a:pPr marL="457200" lvl="0" indent="-228600" algn="l" rtl="0">
              <a:lnSpc>
                <a:spcPct val="115000"/>
              </a:lnSpc>
              <a:spcBef>
                <a:spcPts val="0"/>
              </a:spcBef>
              <a:spcAft>
                <a:spcPts val="0"/>
              </a:spcAft>
              <a:buSzPts val="2400"/>
              <a:buNone/>
            </a:pPr>
            <a:endParaRPr/>
          </a:p>
        </p:txBody>
      </p:sp>
      <p:sp>
        <p:nvSpPr>
          <p:cNvPr id="3577" name="Google Shape;3577;p113"/>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90</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3581"/>
        <p:cNvGrpSpPr/>
        <p:nvPr/>
      </p:nvGrpSpPr>
      <p:grpSpPr>
        <a:xfrm>
          <a:off x="0" y="0"/>
          <a:ext cx="0" cy="0"/>
          <a:chOff x="0" y="0"/>
          <a:chExt cx="0" cy="0"/>
        </a:xfrm>
      </p:grpSpPr>
      <p:sp>
        <p:nvSpPr>
          <p:cNvPr id="3582" name="Google Shape;3582;p114"/>
          <p:cNvSpPr txBox="1">
            <a:spLocks noGrp="1"/>
          </p:cNvSpPr>
          <p:nvPr>
            <p:ph type="ctrTitle"/>
          </p:nvPr>
        </p:nvSpPr>
        <p:spPr>
          <a:xfrm>
            <a:off x="1585825" y="2053500"/>
            <a:ext cx="4646100" cy="630900"/>
          </a:xfrm>
          <a:prstGeom prst="rect">
            <a:avLst/>
          </a:prstGeom>
          <a:noFill/>
          <a:ln>
            <a:noFill/>
          </a:ln>
          <a:effectLst>
            <a:outerShdw dist="19050" dir="5400000" algn="bl" rotWithShape="0">
              <a:schemeClr val="dk1">
                <a:alpha val="20000"/>
              </a:schemeClr>
            </a:outerShdw>
          </a:effectLst>
        </p:spPr>
        <p:txBody>
          <a:bodyPr spcFirstLastPara="1" wrap="square" lIns="0" tIns="0" rIns="0" bIns="0" anchor="b" anchorCtr="0">
            <a:noAutofit/>
          </a:bodyPr>
          <a:lstStyle/>
          <a:p>
            <a:pPr marL="0" lvl="0" indent="0" algn="l" rtl="0">
              <a:lnSpc>
                <a:spcPct val="90000"/>
              </a:lnSpc>
              <a:spcBef>
                <a:spcPts val="0"/>
              </a:spcBef>
              <a:spcAft>
                <a:spcPts val="0"/>
              </a:spcAft>
              <a:buSzPts val="4800"/>
              <a:buNone/>
            </a:pPr>
            <a:r>
              <a:rPr lang="en-US"/>
              <a:t>Wrap-up </a:t>
            </a:r>
            <a:endParaRPr/>
          </a:p>
        </p:txBody>
      </p:sp>
      <p:sp>
        <p:nvSpPr>
          <p:cNvPr id="3583" name="Google Shape;3583;p114"/>
          <p:cNvSpPr txBox="1">
            <a:spLocks noGrp="1"/>
          </p:cNvSpPr>
          <p:nvPr>
            <p:ph type="subTitle" idx="1"/>
          </p:nvPr>
        </p:nvSpPr>
        <p:spPr>
          <a:xfrm>
            <a:off x="1585825" y="2684400"/>
            <a:ext cx="4646100" cy="384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800"/>
              </a:spcAft>
              <a:buSzPts val="2400"/>
              <a:buNone/>
            </a:pPr>
            <a:r>
              <a:rPr lang="en-US" b="1"/>
              <a:t>Post-SPE Activity Survey</a:t>
            </a:r>
            <a:endParaRPr b="1"/>
          </a:p>
        </p:txBody>
      </p:sp>
      <p:sp>
        <p:nvSpPr>
          <p:cNvPr id="3584" name="Google Shape;3584;p114"/>
          <p:cNvSpPr txBox="1"/>
          <p:nvPr/>
        </p:nvSpPr>
        <p:spPr>
          <a:xfrm>
            <a:off x="0" y="1925150"/>
            <a:ext cx="1246500" cy="1287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7200"/>
              <a:buFont typeface="Arial"/>
              <a:buNone/>
            </a:pPr>
            <a:endParaRPr sz="7200" b="1" i="0" u="none" strike="noStrike" cap="none">
              <a:solidFill>
                <a:schemeClr val="accent4"/>
              </a:solidFill>
              <a:latin typeface="Arial"/>
              <a:ea typeface="Arial"/>
              <a:cs typeface="Arial"/>
              <a:sym typeface="Arial"/>
            </a:endParaRPr>
          </a:p>
        </p:txBody>
      </p:sp>
      <p:sp>
        <p:nvSpPr>
          <p:cNvPr id="3585" name="Google Shape;3585;p114"/>
          <p:cNvSpPr/>
          <p:nvPr/>
        </p:nvSpPr>
        <p:spPr>
          <a:xfrm>
            <a:off x="70704" y="1925150"/>
            <a:ext cx="1406837" cy="1159089"/>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3589"/>
        <p:cNvGrpSpPr/>
        <p:nvPr/>
      </p:nvGrpSpPr>
      <p:grpSpPr>
        <a:xfrm>
          <a:off x="0" y="0"/>
          <a:ext cx="0" cy="0"/>
          <a:chOff x="0" y="0"/>
          <a:chExt cx="0" cy="0"/>
        </a:xfrm>
      </p:grpSpPr>
      <p:sp>
        <p:nvSpPr>
          <p:cNvPr id="3590" name="Google Shape;3590;p115"/>
          <p:cNvSpPr txBox="1">
            <a:spLocks noGrp="1"/>
          </p:cNvSpPr>
          <p:nvPr>
            <p:ph type="title"/>
          </p:nvPr>
        </p:nvSpPr>
        <p:spPr>
          <a:xfrm>
            <a:off x="223025" y="185337"/>
            <a:ext cx="5660100" cy="4713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3400"/>
              <a:buNone/>
            </a:pPr>
            <a:r>
              <a:rPr lang="en-US">
                <a:solidFill>
                  <a:srgbClr val="002060"/>
                </a:solidFill>
              </a:rPr>
              <a:t>POST-SPE Activity Survey</a:t>
            </a:r>
            <a:endParaRPr>
              <a:solidFill>
                <a:srgbClr val="002060"/>
              </a:solidFill>
            </a:endParaRPr>
          </a:p>
        </p:txBody>
      </p:sp>
      <p:sp>
        <p:nvSpPr>
          <p:cNvPr id="3591" name="Google Shape;3591;p115"/>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500"/>
              <a:buNone/>
            </a:pPr>
            <a:fld id="{00000000-1234-1234-1234-123412341234}" type="slidenum">
              <a:rPr lang="en-US"/>
              <a:t>92</a:t>
            </a:fld>
            <a:endParaRPr/>
          </a:p>
        </p:txBody>
      </p:sp>
      <p:sp>
        <p:nvSpPr>
          <p:cNvPr id="3592" name="Google Shape;3592;p115"/>
          <p:cNvSpPr txBox="1"/>
          <p:nvPr/>
        </p:nvSpPr>
        <p:spPr>
          <a:xfrm>
            <a:off x="638425" y="821227"/>
            <a:ext cx="5575610" cy="1538883"/>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AFTER participating in the SPE Activity, I would now define </a:t>
            </a:r>
            <a:r>
              <a:rPr lang="en-US" sz="1200" b="1" i="0" u="none" strike="noStrike" cap="none">
                <a:solidFill>
                  <a:srgbClr val="000000"/>
                </a:solidFill>
                <a:latin typeface="Arial"/>
                <a:ea typeface="Arial"/>
                <a:cs typeface="Arial"/>
                <a:sym typeface="Arial"/>
              </a:rPr>
              <a:t>entrepreneurship </a:t>
            </a:r>
            <a:r>
              <a:rPr lang="en-US" sz="1200" b="0" i="0" u="none" strike="noStrike" cap="none">
                <a:solidFill>
                  <a:srgbClr val="000000"/>
                </a:solidFill>
                <a:latin typeface="Arial"/>
                <a:ea typeface="Arial"/>
                <a:cs typeface="Arial"/>
                <a:sym typeface="Arial"/>
              </a:rPr>
              <a:t>as…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3" name="Google Shape;3593;p115"/>
          <p:cNvSpPr txBox="1"/>
          <p:nvPr/>
        </p:nvSpPr>
        <p:spPr>
          <a:xfrm>
            <a:off x="282515" y="2367933"/>
            <a:ext cx="585439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By this definition of </a:t>
            </a:r>
            <a:r>
              <a:rPr lang="en-US" sz="1200" b="1" i="0" u="none" strike="noStrike" cap="none">
                <a:solidFill>
                  <a:srgbClr val="000000"/>
                </a:solidFill>
                <a:latin typeface="Arial"/>
                <a:ea typeface="Arial"/>
                <a:cs typeface="Arial"/>
                <a:sym typeface="Arial"/>
              </a:rPr>
              <a:t>entrepreneurship</a:t>
            </a:r>
            <a:r>
              <a:rPr lang="en-US" sz="1200" b="0" i="0" u="none" strike="noStrike" cap="none">
                <a:solidFill>
                  <a:srgbClr val="000000"/>
                </a:solidFill>
                <a:latin typeface="Arial"/>
                <a:ea typeface="Arial"/>
                <a:cs typeface="Arial"/>
                <a:sym typeface="Arial"/>
              </a:rPr>
              <a:t>, I would consider myself…</a:t>
            </a:r>
            <a:endParaRPr/>
          </a:p>
        </p:txBody>
      </p:sp>
      <p:grpSp>
        <p:nvGrpSpPr>
          <p:cNvPr id="3594" name="Google Shape;3594;p115"/>
          <p:cNvGrpSpPr/>
          <p:nvPr/>
        </p:nvGrpSpPr>
        <p:grpSpPr>
          <a:xfrm>
            <a:off x="264059" y="2676360"/>
            <a:ext cx="6122454" cy="892553"/>
            <a:chOff x="252100" y="1938478"/>
            <a:chExt cx="5346678" cy="927310"/>
          </a:xfrm>
        </p:grpSpPr>
        <p:grpSp>
          <p:nvGrpSpPr>
            <p:cNvPr id="3595" name="Google Shape;3595;p115"/>
            <p:cNvGrpSpPr/>
            <p:nvPr/>
          </p:nvGrpSpPr>
          <p:grpSpPr>
            <a:xfrm>
              <a:off x="2929436" y="1938478"/>
              <a:ext cx="460705" cy="491455"/>
              <a:chOff x="7638277" y="937343"/>
              <a:chExt cx="744272" cy="793950"/>
            </a:xfrm>
          </p:grpSpPr>
          <p:sp>
            <p:nvSpPr>
              <p:cNvPr id="3596" name="Google Shape;3596;p115"/>
              <p:cNvSpPr/>
              <p:nvPr/>
            </p:nvSpPr>
            <p:spPr>
              <a:xfrm>
                <a:off x="8012931" y="1079385"/>
                <a:ext cx="217151" cy="253479"/>
              </a:xfrm>
              <a:custGeom>
                <a:avLst/>
                <a:gdLst/>
                <a:ahLst/>
                <a:cxnLst/>
                <a:rect l="l" t="t" r="r" b="b"/>
                <a:pathLst>
                  <a:path w="1085755" h="1267396" extrusionOk="0">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597" name="Google Shape;3597;p115"/>
              <p:cNvSpPr/>
              <p:nvPr/>
            </p:nvSpPr>
            <p:spPr>
              <a:xfrm>
                <a:off x="7789628" y="1079436"/>
                <a:ext cx="214318" cy="253428"/>
              </a:xfrm>
              <a:custGeom>
                <a:avLst/>
                <a:gdLst/>
                <a:ahLst/>
                <a:cxnLst/>
                <a:rect l="l" t="t" r="r" b="b"/>
                <a:pathLst>
                  <a:path w="1071591" h="1267142" extrusionOk="0">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598" name="Google Shape;3598;p115"/>
              <p:cNvSpPr/>
              <p:nvPr/>
            </p:nvSpPr>
            <p:spPr>
              <a:xfrm>
                <a:off x="8012931" y="1341261"/>
                <a:ext cx="202133" cy="270446"/>
              </a:xfrm>
              <a:custGeom>
                <a:avLst/>
                <a:gdLst/>
                <a:ahLst/>
                <a:cxnLst/>
                <a:rect l="l" t="t" r="r" b="b"/>
                <a:pathLst>
                  <a:path w="1010666" h="1352232" extrusionOk="0">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599" name="Google Shape;3599;p115"/>
              <p:cNvSpPr/>
              <p:nvPr/>
            </p:nvSpPr>
            <p:spPr>
              <a:xfrm>
                <a:off x="7804733" y="1341261"/>
                <a:ext cx="199288" cy="270439"/>
              </a:xfrm>
              <a:custGeom>
                <a:avLst/>
                <a:gdLst/>
                <a:ahLst/>
                <a:cxnLst/>
                <a:rect l="l" t="t" r="r" b="b"/>
                <a:pathLst>
                  <a:path w="996442" h="1352197" extrusionOk="0">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rgbClr val="FFFF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3600" name="Google Shape;3600;p115"/>
              <p:cNvGrpSpPr/>
              <p:nvPr/>
            </p:nvGrpSpPr>
            <p:grpSpPr>
              <a:xfrm>
                <a:off x="7638277" y="937343"/>
                <a:ext cx="744272" cy="793950"/>
                <a:chOff x="6565437" y="1588001"/>
                <a:chExt cx="744272" cy="793950"/>
              </a:xfrm>
            </p:grpSpPr>
            <p:sp>
              <p:nvSpPr>
                <p:cNvPr id="3601" name="Google Shape;3601;p115"/>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02" name="Google Shape;3602;p115"/>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03" name="Google Shape;3603;p115"/>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04" name="Google Shape;3604;p115"/>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05" name="Google Shape;3605;p115"/>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06" name="Google Shape;3606;p115"/>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07" name="Google Shape;3607;p115"/>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08" name="Google Shape;3608;p115"/>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09" name="Google Shape;3609;p115"/>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10" name="Google Shape;3610;p115"/>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grpSp>
        <p:grpSp>
          <p:nvGrpSpPr>
            <p:cNvPr id="3611" name="Google Shape;3611;p115"/>
            <p:cNvGrpSpPr/>
            <p:nvPr/>
          </p:nvGrpSpPr>
          <p:grpSpPr>
            <a:xfrm>
              <a:off x="1690147" y="1952595"/>
              <a:ext cx="460705" cy="491455"/>
              <a:chOff x="8770051" y="937343"/>
              <a:chExt cx="744272" cy="793950"/>
            </a:xfrm>
          </p:grpSpPr>
          <p:sp>
            <p:nvSpPr>
              <p:cNvPr id="3612" name="Google Shape;3612;p115"/>
              <p:cNvSpPr/>
              <p:nvPr/>
            </p:nvSpPr>
            <p:spPr>
              <a:xfrm>
                <a:off x="8968646" y="1401354"/>
                <a:ext cx="348361" cy="98540"/>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rgbClr val="FFFF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13" name="Google Shape;3613;p115"/>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14" name="Google Shape;3614;p115"/>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15" name="Google Shape;3615;p115"/>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16" name="Google Shape;3616;p115"/>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rgbClr val="FFFF00"/>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3617" name="Google Shape;3617;p115"/>
              <p:cNvGrpSpPr/>
              <p:nvPr/>
            </p:nvGrpSpPr>
            <p:grpSpPr>
              <a:xfrm>
                <a:off x="8770051" y="937343"/>
                <a:ext cx="744272" cy="793950"/>
                <a:chOff x="6565437" y="1588001"/>
                <a:chExt cx="744272" cy="793950"/>
              </a:xfrm>
            </p:grpSpPr>
            <p:sp>
              <p:nvSpPr>
                <p:cNvPr id="3618" name="Google Shape;3618;p115"/>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19" name="Google Shape;3619;p115"/>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20" name="Google Shape;3620;p115"/>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21" name="Google Shape;3621;p115"/>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22" name="Google Shape;3622;p115"/>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23" name="Google Shape;3623;p115"/>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24" name="Google Shape;3624;p115"/>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25" name="Google Shape;3625;p115"/>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26" name="Google Shape;3626;p115"/>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27" name="Google Shape;3627;p115"/>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grpSp>
        <p:grpSp>
          <p:nvGrpSpPr>
            <p:cNvPr id="3628" name="Google Shape;3628;p115"/>
            <p:cNvGrpSpPr/>
            <p:nvPr/>
          </p:nvGrpSpPr>
          <p:grpSpPr>
            <a:xfrm>
              <a:off x="467536" y="1969434"/>
              <a:ext cx="460705" cy="491455"/>
              <a:chOff x="9901836" y="937345"/>
              <a:chExt cx="744274" cy="793952"/>
            </a:xfrm>
          </p:grpSpPr>
          <p:grpSp>
            <p:nvGrpSpPr>
              <p:cNvPr id="3629" name="Google Shape;3629;p115"/>
              <p:cNvGrpSpPr/>
              <p:nvPr/>
            </p:nvGrpSpPr>
            <p:grpSpPr>
              <a:xfrm>
                <a:off x="9901836" y="937345"/>
                <a:ext cx="744274" cy="793952"/>
                <a:chOff x="9901824" y="937343"/>
                <a:chExt cx="744273" cy="793950"/>
              </a:xfrm>
            </p:grpSpPr>
            <p:sp>
              <p:nvSpPr>
                <p:cNvPr id="3630" name="Google Shape;3630;p115"/>
                <p:cNvSpPr/>
                <p:nvPr/>
              </p:nvSpPr>
              <p:spPr>
                <a:xfrm>
                  <a:off x="10463799" y="1043794"/>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31" name="Google Shape;3631;p115"/>
                <p:cNvSpPr/>
                <p:nvPr/>
              </p:nvSpPr>
              <p:spPr>
                <a:xfrm>
                  <a:off x="10546077" y="1303491"/>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32" name="Google Shape;3632;p115"/>
                <p:cNvSpPr/>
                <p:nvPr/>
              </p:nvSpPr>
              <p:spPr>
                <a:xfrm>
                  <a:off x="10463799" y="1499539"/>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33" name="Google Shape;3633;p115"/>
                <p:cNvSpPr/>
                <p:nvPr/>
              </p:nvSpPr>
              <p:spPr>
                <a:xfrm>
                  <a:off x="10008275" y="1500204"/>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34" name="Google Shape;3634;p115"/>
                <p:cNvSpPr/>
                <p:nvPr/>
              </p:nvSpPr>
              <p:spPr>
                <a:xfrm>
                  <a:off x="9901824" y="1303934"/>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35" name="Google Shape;3635;p115"/>
                <p:cNvSpPr/>
                <p:nvPr/>
              </p:nvSpPr>
              <p:spPr>
                <a:xfrm>
                  <a:off x="10008275" y="1044237"/>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36" name="Google Shape;3636;p115"/>
                <p:cNvSpPr/>
                <p:nvPr/>
              </p:nvSpPr>
              <p:spPr>
                <a:xfrm>
                  <a:off x="10267751" y="937343"/>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37" name="Google Shape;3637;p115"/>
                <p:cNvSpPr/>
                <p:nvPr/>
              </p:nvSpPr>
              <p:spPr>
                <a:xfrm>
                  <a:off x="10183698" y="1629498"/>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38" name="Google Shape;3638;p115"/>
                <p:cNvSpPr/>
                <p:nvPr/>
              </p:nvSpPr>
              <p:spPr>
                <a:xfrm>
                  <a:off x="10188356" y="1667865"/>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39" name="Google Shape;3639;p115"/>
                <p:cNvSpPr/>
                <p:nvPr/>
              </p:nvSpPr>
              <p:spPr>
                <a:xfrm>
                  <a:off x="10212751" y="1705567"/>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3640" name="Google Shape;3640;p115"/>
              <p:cNvSpPr/>
              <p:nvPr/>
            </p:nvSpPr>
            <p:spPr>
              <a:xfrm>
                <a:off x="10047759" y="1220551"/>
                <a:ext cx="217116" cy="205362"/>
              </a:xfrm>
              <a:custGeom>
                <a:avLst/>
                <a:gdLst/>
                <a:ahLst/>
                <a:cxnLst/>
                <a:rect l="l" t="t" r="r" b="b"/>
                <a:pathLst>
                  <a:path w="380" h="359" extrusionOk="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41" name="Google Shape;3641;p115"/>
              <p:cNvSpPr/>
              <p:nvPr/>
            </p:nvSpPr>
            <p:spPr>
              <a:xfrm>
                <a:off x="10063050" y="1080832"/>
                <a:ext cx="205806" cy="250605"/>
              </a:xfrm>
              <a:custGeom>
                <a:avLst/>
                <a:gdLst/>
                <a:ahLst/>
                <a:cxnLst/>
                <a:rect l="l" t="t" r="r" b="b"/>
                <a:pathLst>
                  <a:path w="360" h="438" extrusionOk="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42" name="Google Shape;3642;p115"/>
              <p:cNvSpPr/>
              <p:nvPr/>
            </p:nvSpPr>
            <p:spPr>
              <a:xfrm>
                <a:off x="10276398" y="1080832"/>
                <a:ext cx="208024" cy="250605"/>
              </a:xfrm>
              <a:custGeom>
                <a:avLst/>
                <a:gdLst/>
                <a:ahLst/>
                <a:cxnLst/>
                <a:rect l="l" t="t" r="r" b="b"/>
                <a:pathLst>
                  <a:path w="364" h="438" extrusionOk="0">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43" name="Google Shape;3643;p115"/>
              <p:cNvSpPr/>
              <p:nvPr/>
            </p:nvSpPr>
            <p:spPr>
              <a:xfrm>
                <a:off x="10280390" y="1218776"/>
                <a:ext cx="219334" cy="208689"/>
              </a:xfrm>
              <a:custGeom>
                <a:avLst/>
                <a:gdLst/>
                <a:ahLst/>
                <a:cxnLst/>
                <a:rect l="l" t="t" r="r" b="b"/>
                <a:pathLst>
                  <a:path w="384" h="365" extrusionOk="0">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44" name="Google Shape;3644;p115"/>
              <p:cNvSpPr/>
              <p:nvPr/>
            </p:nvSpPr>
            <p:spPr>
              <a:xfrm>
                <a:off x="10116275" y="1345187"/>
                <a:ext cx="152580" cy="267682"/>
              </a:xfrm>
              <a:custGeom>
                <a:avLst/>
                <a:gdLst/>
                <a:ahLst/>
                <a:cxnLst/>
                <a:rect l="l" t="t" r="r" b="b"/>
                <a:pathLst>
                  <a:path w="267" h="468" extrusionOk="0">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rgbClr val="FFFF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45" name="Google Shape;3645;p115"/>
              <p:cNvSpPr/>
              <p:nvPr/>
            </p:nvSpPr>
            <p:spPr>
              <a:xfrm>
                <a:off x="10276401" y="1345185"/>
                <a:ext cx="154798" cy="267682"/>
              </a:xfrm>
              <a:custGeom>
                <a:avLst/>
                <a:gdLst/>
                <a:ahLst/>
                <a:cxnLst/>
                <a:rect l="l" t="t" r="r" b="b"/>
                <a:pathLst>
                  <a:path w="271" h="468" extrusionOk="0">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rgbClr val="FFFF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grpSp>
          <p:nvGrpSpPr>
            <p:cNvPr id="3646" name="Google Shape;3646;p115"/>
            <p:cNvGrpSpPr/>
            <p:nvPr/>
          </p:nvGrpSpPr>
          <p:grpSpPr>
            <a:xfrm>
              <a:off x="4072299" y="1946178"/>
              <a:ext cx="460705" cy="491455"/>
              <a:chOff x="6506504" y="937343"/>
              <a:chExt cx="744272" cy="793950"/>
            </a:xfrm>
          </p:grpSpPr>
          <p:sp>
            <p:nvSpPr>
              <p:cNvPr id="3647" name="Google Shape;3647;p115"/>
              <p:cNvSpPr/>
              <p:nvPr/>
            </p:nvSpPr>
            <p:spPr>
              <a:xfrm>
                <a:off x="6666683" y="1079385"/>
                <a:ext cx="422268" cy="171940"/>
              </a:xfrm>
              <a:custGeom>
                <a:avLst/>
                <a:gdLst/>
                <a:ahLst/>
                <a:cxnLst/>
                <a:rect l="l" t="t" r="r" b="b"/>
                <a:pathLst>
                  <a:path w="2085276" h="859701" extrusionOk="0">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48" name="Google Shape;3648;p115"/>
              <p:cNvSpPr/>
              <p:nvPr/>
            </p:nvSpPr>
            <p:spPr>
              <a:xfrm>
                <a:off x="6664423" y="1259933"/>
                <a:ext cx="427985" cy="171450"/>
              </a:xfrm>
              <a:custGeom>
                <a:avLst/>
                <a:gdLst/>
                <a:ahLst/>
                <a:cxnLst/>
                <a:rect l="l" t="t" r="r" b="b"/>
                <a:pathLst>
                  <a:path w="2113506" h="857250" extrusionOk="0">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49" name="Google Shape;3649;p115"/>
              <p:cNvSpPr/>
              <p:nvPr/>
            </p:nvSpPr>
            <p:spPr>
              <a:xfrm>
                <a:off x="6727642" y="1439988"/>
                <a:ext cx="303068" cy="171348"/>
              </a:xfrm>
              <a:custGeom>
                <a:avLst/>
                <a:gdLst/>
                <a:ahLst/>
                <a:cxnLst/>
                <a:rect l="l" t="t" r="r" b="b"/>
                <a:pathLst>
                  <a:path w="1496631" h="856741" extrusionOk="0">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3650" name="Google Shape;3650;p115"/>
              <p:cNvGrpSpPr/>
              <p:nvPr/>
            </p:nvGrpSpPr>
            <p:grpSpPr>
              <a:xfrm>
                <a:off x="6506504" y="937343"/>
                <a:ext cx="744272" cy="793950"/>
                <a:chOff x="6565437" y="1588001"/>
                <a:chExt cx="744272" cy="793950"/>
              </a:xfrm>
            </p:grpSpPr>
            <p:sp>
              <p:nvSpPr>
                <p:cNvPr id="3651" name="Google Shape;3651;p115"/>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52" name="Google Shape;3652;p115"/>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53" name="Google Shape;3653;p115"/>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54" name="Google Shape;3654;p115"/>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55" name="Google Shape;3655;p115"/>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56" name="Google Shape;3656;p115"/>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57" name="Google Shape;3657;p115"/>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58" name="Google Shape;3658;p115"/>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59" name="Google Shape;3659;p115"/>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660" name="Google Shape;3660;p115"/>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grpSp>
        <p:sp>
          <p:nvSpPr>
            <p:cNvPr id="3661" name="Google Shape;3661;p115"/>
            <p:cNvSpPr/>
            <p:nvPr/>
          </p:nvSpPr>
          <p:spPr>
            <a:xfrm>
              <a:off x="5109467" y="2020830"/>
              <a:ext cx="381022" cy="408414"/>
            </a:xfrm>
            <a:custGeom>
              <a:avLst/>
              <a:gdLst/>
              <a:ahLst/>
              <a:cxnLst/>
              <a:rect l="l" t="t" r="r" b="b"/>
              <a:pathLst>
                <a:path w="15817" h="15938" extrusionOk="0">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2" name="Google Shape;3662;p115"/>
            <p:cNvSpPr txBox="1"/>
            <p:nvPr/>
          </p:nvSpPr>
          <p:spPr>
            <a:xfrm>
              <a:off x="5001177" y="2381040"/>
              <a:ext cx="597601"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Not sure</a:t>
              </a:r>
              <a:endParaRPr sz="900" b="0" i="0" u="none" strike="noStrike" cap="none">
                <a:solidFill>
                  <a:srgbClr val="000000"/>
                </a:solidFill>
                <a:latin typeface="Arial"/>
                <a:ea typeface="Arial"/>
                <a:cs typeface="Arial"/>
                <a:sym typeface="Arial"/>
              </a:endParaRPr>
            </a:p>
          </p:txBody>
        </p:sp>
        <p:sp>
          <p:nvSpPr>
            <p:cNvPr id="3663" name="Google Shape;3663;p115"/>
            <p:cNvSpPr txBox="1"/>
            <p:nvPr/>
          </p:nvSpPr>
          <p:spPr>
            <a:xfrm>
              <a:off x="3861985" y="2415137"/>
              <a:ext cx="88031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Not at all</a:t>
              </a:r>
              <a:endParaRPr/>
            </a:p>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Entrepreneurial</a:t>
              </a:r>
              <a:endParaRPr sz="900" b="0" i="0" u="none" strike="noStrike" cap="none">
                <a:solidFill>
                  <a:srgbClr val="000000"/>
                </a:solidFill>
                <a:latin typeface="Arial"/>
                <a:ea typeface="Arial"/>
                <a:cs typeface="Arial"/>
                <a:sym typeface="Arial"/>
              </a:endParaRPr>
            </a:p>
          </p:txBody>
        </p:sp>
        <p:sp>
          <p:nvSpPr>
            <p:cNvPr id="3664" name="Google Shape;3664;p115"/>
            <p:cNvSpPr txBox="1"/>
            <p:nvPr/>
          </p:nvSpPr>
          <p:spPr>
            <a:xfrm>
              <a:off x="2724431" y="2434917"/>
              <a:ext cx="88031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Somewhat</a:t>
              </a:r>
              <a:endParaRPr/>
            </a:p>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Entrepreneurial</a:t>
              </a:r>
              <a:endParaRPr sz="900" b="0" i="0" u="none" strike="noStrike" cap="none">
                <a:solidFill>
                  <a:srgbClr val="000000"/>
                </a:solidFill>
                <a:latin typeface="Arial"/>
                <a:ea typeface="Arial"/>
                <a:cs typeface="Arial"/>
                <a:sym typeface="Arial"/>
              </a:endParaRPr>
            </a:p>
          </p:txBody>
        </p:sp>
        <p:sp>
          <p:nvSpPr>
            <p:cNvPr id="3665" name="Google Shape;3665;p115"/>
            <p:cNvSpPr txBox="1"/>
            <p:nvPr/>
          </p:nvSpPr>
          <p:spPr>
            <a:xfrm>
              <a:off x="1489545" y="2478165"/>
              <a:ext cx="88031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Moderately</a:t>
              </a:r>
              <a:endParaRPr/>
            </a:p>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Entrepreneurial</a:t>
              </a:r>
              <a:endParaRPr sz="900" b="0" i="0" u="none" strike="noStrike" cap="none">
                <a:solidFill>
                  <a:srgbClr val="000000"/>
                </a:solidFill>
                <a:latin typeface="Arial"/>
                <a:ea typeface="Arial"/>
                <a:cs typeface="Arial"/>
                <a:sym typeface="Arial"/>
              </a:endParaRPr>
            </a:p>
          </p:txBody>
        </p:sp>
        <p:sp>
          <p:nvSpPr>
            <p:cNvPr id="3666" name="Google Shape;3666;p115"/>
            <p:cNvSpPr txBox="1"/>
            <p:nvPr/>
          </p:nvSpPr>
          <p:spPr>
            <a:xfrm>
              <a:off x="252100" y="2496456"/>
              <a:ext cx="88031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Very</a:t>
              </a:r>
              <a:endParaRPr/>
            </a:p>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Entrepreneurial</a:t>
              </a:r>
              <a:endParaRPr sz="900" b="0" i="0" u="none" strike="noStrike" cap="none">
                <a:solidFill>
                  <a:srgbClr val="000000"/>
                </a:solidFill>
                <a:latin typeface="Arial"/>
                <a:ea typeface="Arial"/>
                <a:cs typeface="Arial"/>
                <a:sym typeface="Arial"/>
              </a:endParaRPr>
            </a:p>
          </p:txBody>
        </p:sp>
      </p:grpSp>
      <p:sp>
        <p:nvSpPr>
          <p:cNvPr id="3667" name="Google Shape;3667;p115"/>
          <p:cNvSpPr txBox="1"/>
          <p:nvPr/>
        </p:nvSpPr>
        <p:spPr>
          <a:xfrm>
            <a:off x="365606" y="3572665"/>
            <a:ext cx="6446898"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AFTER participating in the SPE Activity, I am more likely to consider Entrepreneurism as potential career.</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8" name="Google Shape;3668;p115"/>
          <p:cNvSpPr/>
          <p:nvPr/>
        </p:nvSpPr>
        <p:spPr>
          <a:xfrm>
            <a:off x="678875" y="4030554"/>
            <a:ext cx="381348" cy="487385"/>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9" name="Google Shape;3669;p115"/>
          <p:cNvSpPr/>
          <p:nvPr/>
        </p:nvSpPr>
        <p:spPr>
          <a:xfrm>
            <a:off x="3235761" y="4075091"/>
            <a:ext cx="492437" cy="398329"/>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0" name="Google Shape;3670;p115"/>
          <p:cNvSpPr/>
          <p:nvPr/>
        </p:nvSpPr>
        <p:spPr>
          <a:xfrm>
            <a:off x="4651704" y="4006831"/>
            <a:ext cx="492437" cy="398329"/>
          </a:xfrm>
          <a:custGeom>
            <a:avLst/>
            <a:gdLst/>
            <a:ahLst/>
            <a:cxnLst/>
            <a:rect l="l" t="t" r="r" b="b"/>
            <a:pathLst>
              <a:path w="15817" h="15938" extrusionOk="0">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1" name="Google Shape;3671;p115"/>
          <p:cNvSpPr/>
          <p:nvPr/>
        </p:nvSpPr>
        <p:spPr>
          <a:xfrm>
            <a:off x="5967816" y="3986678"/>
            <a:ext cx="492437" cy="434455"/>
          </a:xfrm>
          <a:custGeom>
            <a:avLst/>
            <a:gdLst/>
            <a:ahLst/>
            <a:cxnLst/>
            <a:rect l="l" t="t" r="r" b="b"/>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2" name="Google Shape;3672;p115"/>
          <p:cNvSpPr/>
          <p:nvPr/>
        </p:nvSpPr>
        <p:spPr>
          <a:xfrm flipH="1">
            <a:off x="1918146" y="4001527"/>
            <a:ext cx="459688" cy="439912"/>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3" name="Google Shape;3673;p115"/>
          <p:cNvSpPr txBox="1"/>
          <p:nvPr/>
        </p:nvSpPr>
        <p:spPr>
          <a:xfrm>
            <a:off x="383899" y="4596550"/>
            <a:ext cx="10800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I can see myself running my own business!</a:t>
            </a:r>
            <a:endParaRPr/>
          </a:p>
        </p:txBody>
      </p:sp>
      <p:sp>
        <p:nvSpPr>
          <p:cNvPr id="3674" name="Google Shape;3674;p115"/>
          <p:cNvSpPr txBox="1"/>
          <p:nvPr/>
        </p:nvSpPr>
        <p:spPr>
          <a:xfrm>
            <a:off x="4484941" y="4518126"/>
            <a:ext cx="929379"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Not sure yet.</a:t>
            </a:r>
            <a:endParaRPr/>
          </a:p>
        </p:txBody>
      </p:sp>
      <p:sp>
        <p:nvSpPr>
          <p:cNvPr id="3675" name="Google Shape;3675;p115"/>
          <p:cNvSpPr txBox="1"/>
          <p:nvPr/>
        </p:nvSpPr>
        <p:spPr>
          <a:xfrm>
            <a:off x="3009665" y="4574213"/>
            <a:ext cx="929379"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Thinking about it!</a:t>
            </a:r>
            <a:endParaRPr/>
          </a:p>
        </p:txBody>
      </p:sp>
      <p:sp>
        <p:nvSpPr>
          <p:cNvPr id="3676" name="Google Shape;3676;p115"/>
          <p:cNvSpPr txBox="1"/>
          <p:nvPr/>
        </p:nvSpPr>
        <p:spPr>
          <a:xfrm>
            <a:off x="1696785" y="4564292"/>
            <a:ext cx="92937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I’m more interested now!</a:t>
            </a:r>
            <a:endParaRPr/>
          </a:p>
        </p:txBody>
      </p:sp>
      <p:sp>
        <p:nvSpPr>
          <p:cNvPr id="3677" name="Google Shape;3677;p115"/>
          <p:cNvSpPr txBox="1"/>
          <p:nvPr/>
        </p:nvSpPr>
        <p:spPr>
          <a:xfrm>
            <a:off x="5797821" y="4564292"/>
            <a:ext cx="929379"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900" b="0" i="0" u="none" strike="noStrike" cap="none">
                <a:solidFill>
                  <a:srgbClr val="000000"/>
                </a:solidFill>
                <a:latin typeface="Arial"/>
                <a:ea typeface="Arial"/>
                <a:cs typeface="Arial"/>
                <a:sym typeface="Arial"/>
              </a:rPr>
              <a:t>It’s not for me!</a:t>
            </a:r>
            <a:endParaRPr/>
          </a:p>
        </p:txBody>
      </p:sp>
    </p:spTree>
  </p:cSld>
  <p:clrMapOvr>
    <a:masterClrMapping/>
  </p:clrMapOvr>
</p:sld>
</file>

<file path=ppt/theme/theme1.xml><?xml version="1.0" encoding="utf-8"?>
<a:theme xmlns:a="http://schemas.openxmlformats.org/drawingml/2006/main" name="Ephesus template">
  <a:themeElements>
    <a:clrScheme name="Custom 347">
      <a:dk1>
        <a:srgbClr val="26303D"/>
      </a:dk1>
      <a:lt1>
        <a:srgbClr val="FFFFFF"/>
      </a:lt1>
      <a:dk2>
        <a:srgbClr val="848E91"/>
      </a:dk2>
      <a:lt2>
        <a:srgbClr val="E3EAEB"/>
      </a:lt2>
      <a:accent1>
        <a:srgbClr val="1594B5"/>
      </a:accent1>
      <a:accent2>
        <a:srgbClr val="8ACBD1"/>
      </a:accent2>
      <a:accent3>
        <a:srgbClr val="AFD3AB"/>
      </a:accent3>
      <a:accent4>
        <a:srgbClr val="EBDE4F"/>
      </a:accent4>
      <a:accent5>
        <a:srgbClr val="A9AD9A"/>
      </a:accent5>
      <a:accent6>
        <a:srgbClr val="5D767C"/>
      </a:accent6>
      <a:hlink>
        <a:srgbClr val="2630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phesus template">
  <a:themeElements>
    <a:clrScheme name="Custom 347">
      <a:dk1>
        <a:srgbClr val="26303D"/>
      </a:dk1>
      <a:lt1>
        <a:srgbClr val="FFFFFF"/>
      </a:lt1>
      <a:dk2>
        <a:srgbClr val="848E91"/>
      </a:dk2>
      <a:lt2>
        <a:srgbClr val="E3EAEB"/>
      </a:lt2>
      <a:accent1>
        <a:srgbClr val="1594B5"/>
      </a:accent1>
      <a:accent2>
        <a:srgbClr val="8ACBD1"/>
      </a:accent2>
      <a:accent3>
        <a:srgbClr val="AFD3AB"/>
      </a:accent3>
      <a:accent4>
        <a:srgbClr val="EBDE4F"/>
      </a:accent4>
      <a:accent5>
        <a:srgbClr val="A9AD9A"/>
      </a:accent5>
      <a:accent6>
        <a:srgbClr val="5D767C"/>
      </a:accent6>
      <a:hlink>
        <a:srgbClr val="2630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6365</Words>
  <Application>Microsoft Office PowerPoint</Application>
  <PresentationFormat>On-screen Show (16:9)</PresentationFormat>
  <Paragraphs>825</Paragraphs>
  <Slides>92</Slides>
  <Notes>92</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92</vt:i4>
      </vt:variant>
    </vt:vector>
  </HeadingPairs>
  <TitlesOfParts>
    <vt:vector size="98" baseType="lpstr">
      <vt:lpstr>Arial</vt:lpstr>
      <vt:lpstr>Arial</vt:lpstr>
      <vt:lpstr>Noto Sans Symbols</vt:lpstr>
      <vt:lpstr>Libre Franklin</vt:lpstr>
      <vt:lpstr>Ephesus template</vt:lpstr>
      <vt:lpstr>Ephesus template</vt:lpstr>
      <vt:lpstr>OCTE – SPE: Your Inner Entrepreneur  Teacher Information</vt:lpstr>
      <vt:lpstr>OCTE – SPE: Your Inner Entrepreneur  Teacher Information</vt:lpstr>
      <vt:lpstr>OCTE – Sector Partner Experience </vt:lpstr>
      <vt:lpstr>OCTE – Sector Partner Experience </vt:lpstr>
      <vt:lpstr>Your Inner Entrepreneur SPE Roadmap</vt:lpstr>
      <vt:lpstr>Warm-up </vt:lpstr>
      <vt:lpstr>   Let’s find out!   Complete  the Pre- SPE Activity Survey in your Student Handout</vt:lpstr>
      <vt:lpstr>Pre – SPE Activity Survey</vt:lpstr>
      <vt:lpstr>What is an Entrepreneur?</vt:lpstr>
      <vt:lpstr>What is an Entrepreneur?</vt:lpstr>
      <vt:lpstr>An Entrepreneur…</vt:lpstr>
      <vt:lpstr>A Venture…</vt:lpstr>
      <vt:lpstr>Typical Entrepreneurial Activities</vt:lpstr>
      <vt:lpstr>Types of  Entrepreneurial Ventures</vt:lpstr>
      <vt:lpstr>Types of  Entrepreneurial Ventures</vt:lpstr>
      <vt:lpstr>Venture Capitalists</vt:lpstr>
      <vt:lpstr>Some Famous  Canadian Entrepreneurs</vt:lpstr>
      <vt:lpstr>PowerPoint Presentation</vt:lpstr>
      <vt:lpstr>PowerPoint Presentation</vt:lpstr>
      <vt:lpstr>Solution: Connect the Dots</vt:lpstr>
      <vt:lpstr>Why become an Entrepreneur?</vt:lpstr>
      <vt:lpstr>Over 1.1 million small-medium sized businesses in Canada</vt:lpstr>
      <vt:lpstr>Why do people become  Entrepreneurs?</vt:lpstr>
      <vt:lpstr>Why do people become Entrepreneurs?</vt:lpstr>
      <vt:lpstr>PowerPoint Presentation</vt:lpstr>
      <vt:lpstr>PowerPoint Presentation</vt:lpstr>
      <vt:lpstr>Observe and Absorb</vt:lpstr>
      <vt:lpstr>My Entrepreneurial Traits</vt:lpstr>
      <vt:lpstr>What characteristics, traits and skills do you need to be an entrepreneur?</vt:lpstr>
      <vt:lpstr>Qualities of an Entrepreneur</vt:lpstr>
      <vt:lpstr>Key Entrepreneurial  Characteristics and Skills </vt:lpstr>
      <vt:lpstr>My Entrepreneurial Traits</vt:lpstr>
      <vt:lpstr>Descriptions of  Entrepreneurial Characteristics</vt:lpstr>
      <vt:lpstr>PowerPoint Presentation</vt:lpstr>
      <vt:lpstr>PowerPoint Presentation</vt:lpstr>
      <vt:lpstr>PowerPoint Presentation</vt:lpstr>
      <vt:lpstr>Reflection</vt:lpstr>
      <vt:lpstr>PowerPoint Presentation</vt:lpstr>
      <vt:lpstr>PowerPoint Presentation</vt:lpstr>
      <vt:lpstr>PowerPoint Presentation</vt:lpstr>
      <vt:lpstr>PowerPoint Presentation</vt:lpstr>
      <vt:lpstr>PowerPoint Presentation</vt:lpstr>
      <vt:lpstr>Meeting Sector Entrepreneurs</vt:lpstr>
      <vt:lpstr>Sector Entrepreneurs  ** EDIT THIS SLIDE, ADD THE SECTOR PARTNER DETAILS. ** </vt:lpstr>
      <vt:lpstr>Reflect and Connect – Me as an Entrepreneur</vt:lpstr>
      <vt:lpstr>PowerPoint Presentation</vt:lpstr>
      <vt:lpstr>Sector Partner Entrepreneur  – Venture Description</vt:lpstr>
      <vt:lpstr>Characteristics and Skills of the Entrepreneur of the Sector Partner Entrepreneur</vt:lpstr>
      <vt:lpstr>Why I Admire The Sector Partner Entrepreneur</vt:lpstr>
      <vt:lpstr>Similarities between You and the  Sector Partner Entrepreneur</vt:lpstr>
      <vt:lpstr>Me, as an Entrepreneur </vt:lpstr>
      <vt:lpstr>PowerPoint Presentation</vt:lpstr>
      <vt:lpstr>PowerPoint Presentation</vt:lpstr>
      <vt:lpstr>PowerPoint Presentation</vt:lpstr>
      <vt:lpstr>PowerPoint Presentation</vt:lpstr>
      <vt:lpstr>Entrepreneurship in Action:   Summer Company  </vt:lpstr>
      <vt:lpstr>PowerPoint Presentation</vt:lpstr>
      <vt:lpstr>PowerPoint Presentation</vt:lpstr>
      <vt:lpstr>PowerPoint Presentation</vt:lpstr>
      <vt:lpstr>PowerPoint Presentation</vt:lpstr>
      <vt:lpstr>PowerPoint Presentation</vt:lpstr>
      <vt:lpstr>Imagine…what if…</vt:lpstr>
      <vt:lpstr>Imagine…what if… ideas generated</vt:lpstr>
      <vt:lpstr>Question?</vt:lpstr>
      <vt:lpstr>$3000.00 / $13.50 per hour = 222.22 hours</vt:lpstr>
      <vt:lpstr>Is there a better way to make more money, and be my own boss?</vt:lpstr>
      <vt:lpstr>PowerPoint Presentation</vt:lpstr>
      <vt:lpstr>PowerPoint Presentation</vt:lpstr>
      <vt:lpstr>PowerPoint Presentation</vt:lpstr>
      <vt:lpstr>Summer company participants – Renfrew county 2017</vt:lpstr>
      <vt:lpstr>Small Business Enterprise Locations</vt:lpstr>
      <vt:lpstr>Writing a Business Plan</vt:lpstr>
      <vt:lpstr>What is a Business Plan?</vt:lpstr>
      <vt:lpstr> Parts of a Business Plan</vt:lpstr>
      <vt:lpstr>PowerPoint Presentation</vt:lpstr>
      <vt:lpstr>Products/Services</vt:lpstr>
      <vt:lpstr>Customers</vt:lpstr>
      <vt:lpstr>Pricing and Sales</vt:lpstr>
      <vt:lpstr>Production and Potential Sales</vt:lpstr>
      <vt:lpstr>Advertising and Promotion</vt:lpstr>
      <vt:lpstr>Advertising and Promotion, Part 2</vt:lpstr>
      <vt:lpstr>Operating Costs and Requirements</vt:lpstr>
      <vt:lpstr>Employee(s)</vt:lpstr>
      <vt:lpstr>Regulations</vt:lpstr>
      <vt:lpstr>Insurance</vt:lpstr>
      <vt:lpstr>Start-up Budget  - $1500.00 to get started</vt:lpstr>
      <vt:lpstr>Month Two:  Operating Costs</vt:lpstr>
      <vt:lpstr>Sales Projections –  2 months of sales</vt:lpstr>
      <vt:lpstr>Projected Profitability</vt:lpstr>
      <vt:lpstr>Sharing your Business Ideas</vt:lpstr>
      <vt:lpstr>Wrap-up </vt:lpstr>
      <vt:lpstr>POST-SPE Activity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OCTE – SPE: Your Inner Entrepreneur  Teacher Information</dc:title>
  <dc:creator>socialmedia</dc:creator>
  <cp:lastModifiedBy>socialmedia</cp:lastModifiedBy>
  <cp:revision>1</cp:revision>
  <dcterms:modified xsi:type="dcterms:W3CDTF">2023-10-12T15:35:12Z</dcterms:modified>
</cp:coreProperties>
</file>