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E7B586-FEB5-4A30-87DC-14F16DBF1330}">
  <a:tblStyle styleId="{DAE7B586-FEB5-4A30-87DC-14F16DBF133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A9E2359-98ED-4D90-908B-CA2CEFBDB5B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ge668bf5bdf_0_3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5" name="Google Shape;1875;ge668bf5bdf_0_3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 </a:t>
            </a:r>
            <a:r>
              <a:rPr lang="en-GB" sz="1200">
                <a:solidFill>
                  <a:schemeClr val="dk1"/>
                </a:solidFill>
              </a:rPr>
              <a:t>Add additional content or change the existing format of slides in the Your Inner Entrepreneur SPE.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</a:rPr>
              <a:t>The template used for the SPE is from Slides Carnival. It has additional slides that could be useful.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e668bf5bdf_0_5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0" name="Google Shape;2010;ge668bf5bdf_0_5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e668bf5bdf_0_5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2" name="Google Shape;2022;ge668bf5bdf_0_5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e668bf5bdf_0_5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5" name="Google Shape;2065;ge668bf5bdf_0_5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e668bf5bdf_0_6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7" name="Google Shape;2097;ge668bf5bdf_0_6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e668bf5bdf_0_6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4" name="Google Shape;2104;ge668bf5bdf_0_6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e668bf5bdf_0_6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2" name="Google Shape;2122;ge668bf5bdf_0_6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e668bf5bdf_0_6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6" name="Google Shape;2146;ge668bf5bdf_0_6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668bf5bdf_0_6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2" name="Google Shape;2172;ge668bf5bdf_0_6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e668bf5bdf_0_7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2" name="Google Shape;2262;ge668bf5bdf_0_7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e668bf5bdf_0_7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9" name="Google Shape;2269;ge668bf5bdf_0_7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e668bf5bdf_0_3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2" name="Google Shape;1882;ge668bf5bdf_0_3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ge668bf5bdf_0_7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2" name="Google Shape;2742;ge668bf5bdf_0_7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e668bf5bdf_0_7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3" name="Google Shape;2833;ge668bf5bdf_0_7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" name="Google Shape;2839;ge668bf5bdf_0_7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0" name="Google Shape;2840;ge668bf5bdf_0_7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e668bf5bdf_0_3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5" name="Google Shape;1915;ge668bf5bdf_0_3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e668bf5bdf_0_3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2" name="Google Shape;1922;ge668bf5bdf_0_3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e668bf5bdf_0_3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9" name="Google Shape;1929;ge668bf5bdf_0_3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e668bf5bdf_0_3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0" name="Google Shape;1950;ge668bf5bdf_0_3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e668bf5bdf_0_5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2" name="Google Shape;1962;ge668bf5bdf_0_5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e668bf5bdf_0_5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6" name="Google Shape;1986;ge668bf5bdf_0_5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e668bf5bdf_0_5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8" name="Google Shape;1998;ge668bf5bdf_0_5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52" name="Google Shape;52;p1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1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55" name="Google Shape;55;p1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7963861" y="0"/>
            <a:ext cx="466512" cy="2850156"/>
            <a:chOff x="6176324" y="940075"/>
            <a:chExt cx="466512" cy="2850156"/>
          </a:xfrm>
        </p:grpSpPr>
        <p:sp>
          <p:nvSpPr>
            <p:cNvPr id="58" name="Google Shape;58;p1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61" name="Google Shape;61;p1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6863948" y="-1"/>
            <a:ext cx="288375" cy="3513743"/>
            <a:chOff x="7883572" y="308161"/>
            <a:chExt cx="288375" cy="3513743"/>
          </a:xfrm>
        </p:grpSpPr>
        <p:sp>
          <p:nvSpPr>
            <p:cNvPr id="64" name="Google Shape;64;p1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71" name="Google Shape;71;p1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1030845" y="3124974"/>
            <a:ext cx="214463" cy="245604"/>
            <a:chOff x="3462796" y="2555878"/>
            <a:chExt cx="157798" cy="180711"/>
          </a:xfrm>
        </p:grpSpPr>
        <p:sp>
          <p:nvSpPr>
            <p:cNvPr id="76" name="Google Shape;76;p1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8737421" y="2806485"/>
            <a:ext cx="245187" cy="258304"/>
            <a:chOff x="3770248" y="2527300"/>
            <a:chExt cx="180404" cy="190055"/>
          </a:xfrm>
        </p:grpSpPr>
        <p:sp>
          <p:nvSpPr>
            <p:cNvPr id="83" name="Google Shape;83;p1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 rot="5400000">
            <a:off x="8622495" y="4565550"/>
            <a:ext cx="214448" cy="245568"/>
            <a:chOff x="3462796" y="2555878"/>
            <a:chExt cx="157798" cy="180711"/>
          </a:xfrm>
        </p:grpSpPr>
        <p:sp>
          <p:nvSpPr>
            <p:cNvPr id="88" name="Google Shape;88;p1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95" name="Google Shape;95;p1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 rot="-2700000">
            <a:off x="7714711" y="744245"/>
            <a:ext cx="180402" cy="190053"/>
            <a:chOff x="3770248" y="2527300"/>
            <a:chExt cx="180404" cy="190055"/>
          </a:xfrm>
        </p:grpSpPr>
        <p:sp>
          <p:nvSpPr>
            <p:cNvPr id="100" name="Google Shape;100;p1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6651762" y="-8"/>
            <a:ext cx="1046700" cy="1769371"/>
            <a:chOff x="2484475" y="1329454"/>
            <a:chExt cx="1046700" cy="1769371"/>
          </a:xfrm>
        </p:grpSpPr>
        <p:sp>
          <p:nvSpPr>
            <p:cNvPr id="105" name="Google Shape;105;p1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3"/>
            <p:cNvGrpSpPr/>
            <p:nvPr/>
          </p:nvGrpSpPr>
          <p:grpSpPr>
            <a:xfrm>
              <a:off x="2769705" y="1329454"/>
              <a:ext cx="510180" cy="1483501"/>
              <a:chOff x="1818382" y="2433081"/>
              <a:chExt cx="466728" cy="1357150"/>
            </a:xfrm>
          </p:grpSpPr>
          <p:grpSp>
            <p:nvGrpSpPr>
              <p:cNvPr id="108" name="Google Shape;108;p1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9" name="Google Shape;109;p1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1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1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2" name="Google Shape;112;p1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1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8277068" y="-1"/>
            <a:ext cx="905291" cy="2805685"/>
            <a:chOff x="3961868" y="-891976"/>
            <a:chExt cx="905291" cy="2805685"/>
          </a:xfrm>
        </p:grpSpPr>
        <p:grpSp>
          <p:nvGrpSpPr>
            <p:cNvPr id="115" name="Google Shape;115;p13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4155317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119" name="Google Shape;119;p1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120" name="Google Shape;120;p1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1" name="Google Shape;121;p1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22;p1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1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4" name="Google Shape;124;p1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5" name="Google Shape;125;p1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127;p13"/>
          <p:cNvGrpSpPr/>
          <p:nvPr/>
        </p:nvGrpSpPr>
        <p:grpSpPr>
          <a:xfrm>
            <a:off x="7726343" y="1"/>
            <a:ext cx="522827" cy="1952266"/>
            <a:chOff x="5194218" y="-536312"/>
            <a:chExt cx="522827" cy="1952266"/>
          </a:xfrm>
        </p:grpSpPr>
        <p:grpSp>
          <p:nvGrpSpPr>
            <p:cNvPr id="128" name="Google Shape;128;p13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5371918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132" name="Google Shape;132;p1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133" name="Google Shape;133;p1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4" name="Google Shape;134;p1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1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1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7" name="Google Shape;137;p1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8" name="Google Shape;138;p1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" name="Google Shape;139;p1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140" name="Google Shape;140;p13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>
              <a:off x="8100550" y="-1724181"/>
              <a:ext cx="300376" cy="4529866"/>
              <a:chOff x="3792712" y="-322375"/>
              <a:chExt cx="274793" cy="4144055"/>
            </a:xfrm>
          </p:grpSpPr>
          <p:grpSp>
            <p:nvGrpSpPr>
              <p:cNvPr id="144" name="Google Shape;144;p1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145" name="Google Shape;145;p1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46" name="Google Shape;146;p1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147;p1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148;p1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9" name="Google Shape;149;p1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0" name="Google Shape;150;p1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152;p1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153" name="Google Shape;153;p1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" name="Google Shape;154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157" name="Google Shape;157;p1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158" name="Google Shape;158;p1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59" name="Google Shape;159;p1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60;p1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1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1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3" name="Google Shape;163;p1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4" name="Google Shape;164;p1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" name="Google Shape;165;p1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66" name="Google Shape;166;p1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67" name="Google Shape;167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13"/>
            <p:cNvGrpSpPr/>
            <p:nvPr/>
          </p:nvGrpSpPr>
          <p:grpSpPr>
            <a:xfrm>
              <a:off x="6308748" y="1"/>
              <a:ext cx="441786" cy="2571886"/>
              <a:chOff x="1121941" y="1609666"/>
              <a:chExt cx="404159" cy="2352837"/>
            </a:xfrm>
          </p:grpSpPr>
          <p:grpSp>
            <p:nvGrpSpPr>
              <p:cNvPr id="170" name="Google Shape;170;p1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71" name="Google Shape;171;p1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72" name="Google Shape;172;p1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1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1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1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6" name="Google Shape;176;p1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7" name="Google Shape;177;p1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" name="Google Shape;181;p1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182" name="Google Shape;182;p1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4" name="Google Shape;194;p14"/>
          <p:cNvGrpSpPr/>
          <p:nvPr/>
        </p:nvGrpSpPr>
        <p:grpSpPr>
          <a:xfrm>
            <a:off x="6800135" y="-29"/>
            <a:ext cx="2382300" cy="4610467"/>
            <a:chOff x="6800135" y="-29"/>
            <a:chExt cx="2382300" cy="4610467"/>
          </a:xfrm>
        </p:grpSpPr>
        <p:grpSp>
          <p:nvGrpSpPr>
            <p:cNvPr id="195" name="Google Shape;195;p14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196" name="Google Shape;196;p1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4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199" name="Google Shape;199;p1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14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202" name="Google Shape;202;p1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14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205" name="Google Shape;205;p1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14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208" name="Google Shape;208;p1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p14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213" name="Google Shape;213;p1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" name="Google Shape;217;p14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218" name="Google Shape;218;p1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" name="Google Shape;224;p14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225" name="Google Shape;225;p1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14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232;p14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233" name="Google Shape;233;p1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234" name="Google Shape;234;p1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1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" name="Google Shape;236;p1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7" name="Google Shape;237;p1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8" name="Google Shape;238;p1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4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240" name="Google Shape;240;p14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241" name="Google Shape;241;p1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1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3" name="Google Shape;243;p14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244" name="Google Shape;244;p1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245" name="Google Shape;245;p1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246" name="Google Shape;246;p1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1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1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49" name="Google Shape;249;p1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50" name="Google Shape;250;p1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1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2" name="Google Shape;252;p14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253" name="Google Shape;253;p14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254" name="Google Shape;254;p1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6" name="Google Shape;256;p14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257" name="Google Shape;257;p1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258" name="Google Shape;258;p1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259" name="Google Shape;259;p1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0" name="Google Shape;260;p1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1" name="Google Shape;261;p1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62" name="Google Shape;262;p1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63" name="Google Shape;263;p1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4" name="Google Shape;264;p1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265" name="Google Shape;265;p14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266" name="Google Shape;266;p1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1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8" name="Google Shape;268;p14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269" name="Google Shape;269;p1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270" name="Google Shape;270;p1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271" name="Google Shape;271;p1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2" name="Google Shape;272;p1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3" name="Google Shape;273;p1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74" name="Google Shape;274;p1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75" name="Google Shape;275;p1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1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7" name="Google Shape;277;p14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278" name="Google Shape;278;p1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279" name="Google Shape;279;p1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1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" name="Google Shape;281;p1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282" name="Google Shape;282;p1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283" name="Google Shape;283;p1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284" name="Google Shape;284;p1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5" name="Google Shape;285;p1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6" name="Google Shape;286;p1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7" name="Google Shape;287;p1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88" name="Google Shape;288;p1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89" name="Google Shape;289;p1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0" name="Google Shape;290;p14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291" name="Google Shape;291;p1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7" name="Google Shape;297;p14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298" name="Google Shape;298;p14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1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7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317" name="Google Shape;317;p17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7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320" name="Google Shape;320;p17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323" name="Google Shape;323;p17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7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326" name="Google Shape;326;p17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7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329" name="Google Shape;329;p17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7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332" name="Google Shape;332;p17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7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335" name="Google Shape;335;p17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7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38" name="Google Shape;338;p1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17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45" name="Google Shape;345;p17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17"/>
          <p:cNvGrpSpPr/>
          <p:nvPr/>
        </p:nvGrpSpPr>
        <p:grpSpPr>
          <a:xfrm>
            <a:off x="7394870" y="516074"/>
            <a:ext cx="214463" cy="245604"/>
            <a:chOff x="3462796" y="2555878"/>
            <a:chExt cx="157798" cy="180711"/>
          </a:xfrm>
        </p:grpSpPr>
        <p:sp>
          <p:nvSpPr>
            <p:cNvPr id="350" name="Google Shape;350;p1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7"/>
          <p:cNvGrpSpPr/>
          <p:nvPr/>
        </p:nvGrpSpPr>
        <p:grpSpPr>
          <a:xfrm>
            <a:off x="5968646" y="2524135"/>
            <a:ext cx="245187" cy="258304"/>
            <a:chOff x="3770248" y="2527300"/>
            <a:chExt cx="180404" cy="190055"/>
          </a:xfrm>
        </p:grpSpPr>
        <p:sp>
          <p:nvSpPr>
            <p:cNvPr id="357" name="Google Shape;357;p17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17"/>
          <p:cNvGrpSpPr/>
          <p:nvPr/>
        </p:nvGrpSpPr>
        <p:grpSpPr>
          <a:xfrm rot="5400000">
            <a:off x="5717695" y="1234075"/>
            <a:ext cx="214448" cy="245568"/>
            <a:chOff x="3462796" y="2555878"/>
            <a:chExt cx="157798" cy="180711"/>
          </a:xfrm>
        </p:grpSpPr>
        <p:sp>
          <p:nvSpPr>
            <p:cNvPr id="362" name="Google Shape;362;p1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17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369" name="Google Shape;369;p17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17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74" name="Google Shape;374;p17"/>
          <p:cNvGrpSpPr/>
          <p:nvPr/>
        </p:nvGrpSpPr>
        <p:grpSpPr>
          <a:xfrm rot="-2700000">
            <a:off x="8555736" y="2841620"/>
            <a:ext cx="180402" cy="190053"/>
            <a:chOff x="3770248" y="2527300"/>
            <a:chExt cx="180404" cy="190055"/>
          </a:xfrm>
        </p:grpSpPr>
        <p:sp>
          <p:nvSpPr>
            <p:cNvPr id="375" name="Google Shape;375;p17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17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380" name="Google Shape;380;p17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2" name="Google Shape;382;p17"/>
            <p:cNvGrpSpPr/>
            <p:nvPr/>
          </p:nvGrpSpPr>
          <p:grpSpPr>
            <a:xfrm>
              <a:off x="2769705" y="3"/>
              <a:ext cx="510180" cy="2812953"/>
              <a:chOff x="1818382" y="1216859"/>
              <a:chExt cx="466728" cy="2573372"/>
            </a:xfrm>
          </p:grpSpPr>
          <p:grpSp>
            <p:nvGrpSpPr>
              <p:cNvPr id="383" name="Google Shape;383;p17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384" name="Google Shape;384;p17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17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17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7" name="Google Shape;387;p17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17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7"/>
          <p:cNvGrpSpPr/>
          <p:nvPr/>
        </p:nvGrpSpPr>
        <p:grpSpPr>
          <a:xfrm>
            <a:off x="3961868" y="-4"/>
            <a:ext cx="905291" cy="1913713"/>
            <a:chOff x="3961868" y="-4"/>
            <a:chExt cx="905291" cy="1913713"/>
          </a:xfrm>
        </p:grpSpPr>
        <p:grpSp>
          <p:nvGrpSpPr>
            <p:cNvPr id="390" name="Google Shape;390;p17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391" name="Google Shape;391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" name="Google Shape;393;p17"/>
            <p:cNvGrpSpPr/>
            <p:nvPr/>
          </p:nvGrpSpPr>
          <p:grpSpPr>
            <a:xfrm>
              <a:off x="4155317" y="-4"/>
              <a:ext cx="522826" cy="1721098"/>
              <a:chOff x="2447534" y="2035293"/>
              <a:chExt cx="478297" cy="1574511"/>
            </a:xfrm>
          </p:grpSpPr>
          <p:grpSp>
            <p:nvGrpSpPr>
              <p:cNvPr id="394" name="Google Shape;394;p17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395" name="Google Shape;395;p17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396" name="Google Shape;396;p17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7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7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99" name="Google Shape;399;p17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0" name="Google Shape;400;p17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7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402;p17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403" name="Google Shape;403;p17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404" name="Google Shape;404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17"/>
            <p:cNvGrpSpPr/>
            <p:nvPr/>
          </p:nvGrpSpPr>
          <p:grpSpPr>
            <a:xfrm>
              <a:off x="5371918" y="4"/>
              <a:ext cx="182209" cy="1277751"/>
              <a:chOff x="3305183" y="2153669"/>
              <a:chExt cx="166690" cy="1168924"/>
            </a:xfrm>
          </p:grpSpPr>
          <p:grpSp>
            <p:nvGrpSpPr>
              <p:cNvPr id="407" name="Google Shape;407;p17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408" name="Google Shape;408;p17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409" name="Google Shape;409;p17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410;p17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" name="Google Shape;411;p17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2" name="Google Shape;412;p17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3" name="Google Shape;413;p17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4" name="Google Shape;414;p17"/>
          <p:cNvGrpSpPr/>
          <p:nvPr/>
        </p:nvGrpSpPr>
        <p:grpSpPr>
          <a:xfrm>
            <a:off x="7824797" y="4"/>
            <a:ext cx="860597" cy="3024351"/>
            <a:chOff x="7824797" y="4"/>
            <a:chExt cx="860597" cy="3024351"/>
          </a:xfrm>
        </p:grpSpPr>
        <p:grpSp>
          <p:nvGrpSpPr>
            <p:cNvPr id="415" name="Google Shape;415;p17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416" name="Google Shape;416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" name="Google Shape;418;p17"/>
            <p:cNvGrpSpPr/>
            <p:nvPr/>
          </p:nvGrpSpPr>
          <p:grpSpPr>
            <a:xfrm>
              <a:off x="8100550" y="4"/>
              <a:ext cx="300376" cy="2805683"/>
              <a:chOff x="3792712" y="1254959"/>
              <a:chExt cx="274793" cy="2566721"/>
            </a:xfrm>
          </p:grpSpPr>
          <p:grpSp>
            <p:nvGrpSpPr>
              <p:cNvPr id="419" name="Google Shape;419;p17"/>
              <p:cNvGrpSpPr/>
              <p:nvPr/>
            </p:nvGrpSpPr>
            <p:grpSpPr>
              <a:xfrm>
                <a:off x="3792712" y="1254959"/>
                <a:ext cx="274793" cy="2566721"/>
                <a:chOff x="3792712" y="1254959"/>
                <a:chExt cx="274793" cy="2566721"/>
              </a:xfrm>
            </p:grpSpPr>
            <p:grpSp>
              <p:nvGrpSpPr>
                <p:cNvPr id="420" name="Google Shape;420;p17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421" name="Google Shape;421;p17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2" name="Google Shape;422;p17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3" name="Google Shape;423;p17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24" name="Google Shape;424;p17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5" name="Google Shape;425;p17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7" name="Google Shape;427;p17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428" name="Google Shape;428;p17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429" name="Google Shape;429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17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432" name="Google Shape;432;p17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433" name="Google Shape;433;p17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434" name="Google Shape;434;p17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17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17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p17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38" name="Google Shape;438;p17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9" name="Google Shape;439;p17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0" name="Google Shape;440;p17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441" name="Google Shape;441;p17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442" name="Google Shape;442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4" name="Google Shape;444;p17"/>
            <p:cNvGrpSpPr/>
            <p:nvPr/>
          </p:nvGrpSpPr>
          <p:grpSpPr>
            <a:xfrm>
              <a:off x="6308748" y="1"/>
              <a:ext cx="441786" cy="2571886"/>
              <a:chOff x="1121941" y="1609666"/>
              <a:chExt cx="404159" cy="2352837"/>
            </a:xfrm>
          </p:grpSpPr>
          <p:grpSp>
            <p:nvGrpSpPr>
              <p:cNvPr id="445" name="Google Shape;445;p17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446" name="Google Shape;446;p17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447" name="Google Shape;447;p17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8" name="Google Shape;448;p17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9" name="Google Shape;449;p17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p17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51" name="Google Shape;451;p17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2" name="Google Shape;452;p17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6" name="Google Shape;456;p17"/>
          <p:cNvGrpSpPr/>
          <p:nvPr/>
        </p:nvGrpSpPr>
        <p:grpSpPr>
          <a:xfrm>
            <a:off x="721731" y="-1"/>
            <a:ext cx="522827" cy="2757177"/>
            <a:chOff x="721731" y="-1"/>
            <a:chExt cx="522827" cy="2757177"/>
          </a:xfrm>
        </p:grpSpPr>
        <p:grpSp>
          <p:nvGrpSpPr>
            <p:cNvPr id="457" name="Google Shape;457;p17"/>
            <p:cNvGrpSpPr/>
            <p:nvPr/>
          </p:nvGrpSpPr>
          <p:grpSpPr>
            <a:xfrm>
              <a:off x="721731" y="2234350"/>
              <a:ext cx="522827" cy="522827"/>
              <a:chOff x="764100" y="3623300"/>
              <a:chExt cx="1046700" cy="1046700"/>
            </a:xfrm>
          </p:grpSpPr>
          <p:sp>
            <p:nvSpPr>
              <p:cNvPr id="458" name="Google Shape;458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0" name="Google Shape;460;p17"/>
            <p:cNvGrpSpPr/>
            <p:nvPr/>
          </p:nvGrpSpPr>
          <p:grpSpPr>
            <a:xfrm>
              <a:off x="892050" y="-1"/>
              <a:ext cx="182209" cy="2616197"/>
              <a:chOff x="3305183" y="929219"/>
              <a:chExt cx="166690" cy="2393374"/>
            </a:xfrm>
          </p:grpSpPr>
          <p:grpSp>
            <p:nvGrpSpPr>
              <p:cNvPr id="461" name="Google Shape;461;p17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462" name="Google Shape;462;p17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463" name="Google Shape;463;p17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4" name="Google Shape;464;p17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5" name="Google Shape;465;p17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66" name="Google Shape;466;p17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7" name="Google Shape;467;p17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70" name="Google Shape;470;p18"/>
          <p:cNvGrpSpPr/>
          <p:nvPr/>
        </p:nvGrpSpPr>
        <p:grpSpPr>
          <a:xfrm>
            <a:off x="7374893" y="4521440"/>
            <a:ext cx="230809" cy="243156"/>
            <a:chOff x="3770248" y="2527300"/>
            <a:chExt cx="180404" cy="190055"/>
          </a:xfrm>
        </p:grpSpPr>
        <p:sp>
          <p:nvSpPr>
            <p:cNvPr id="471" name="Google Shape;471;p18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18"/>
          <p:cNvGrpSpPr/>
          <p:nvPr/>
        </p:nvGrpSpPr>
        <p:grpSpPr>
          <a:xfrm>
            <a:off x="8747489" y="2424507"/>
            <a:ext cx="230809" cy="243156"/>
            <a:chOff x="3770248" y="2527300"/>
            <a:chExt cx="180404" cy="190055"/>
          </a:xfrm>
        </p:grpSpPr>
        <p:sp>
          <p:nvSpPr>
            <p:cNvPr id="476" name="Google Shape;476;p18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5400000">
            <a:off x="8655384" y="3665221"/>
            <a:ext cx="201871" cy="231166"/>
            <a:chOff x="3462796" y="2555878"/>
            <a:chExt cx="157798" cy="180711"/>
          </a:xfrm>
        </p:grpSpPr>
        <p:sp>
          <p:nvSpPr>
            <p:cNvPr id="481" name="Google Shape;481;p1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18"/>
          <p:cNvGrpSpPr/>
          <p:nvPr/>
        </p:nvGrpSpPr>
        <p:grpSpPr>
          <a:xfrm rot="-2700000">
            <a:off x="8038126" y="1128088"/>
            <a:ext cx="169840" cy="178926"/>
            <a:chOff x="3770248" y="2527300"/>
            <a:chExt cx="180404" cy="190055"/>
          </a:xfrm>
        </p:grpSpPr>
        <p:sp>
          <p:nvSpPr>
            <p:cNvPr id="488" name="Google Shape;488;p18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18"/>
          <p:cNvGrpSpPr/>
          <p:nvPr/>
        </p:nvGrpSpPr>
        <p:grpSpPr>
          <a:xfrm>
            <a:off x="6800135" y="22"/>
            <a:ext cx="985363" cy="1665685"/>
            <a:chOff x="2484475" y="1329454"/>
            <a:chExt cx="1046700" cy="1769371"/>
          </a:xfrm>
        </p:grpSpPr>
        <p:sp>
          <p:nvSpPr>
            <p:cNvPr id="493" name="Google Shape;493;p18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5" name="Google Shape;495;p18"/>
            <p:cNvGrpSpPr/>
            <p:nvPr/>
          </p:nvGrpSpPr>
          <p:grpSpPr>
            <a:xfrm>
              <a:off x="2769705" y="1329454"/>
              <a:ext cx="510180" cy="1483501"/>
              <a:chOff x="1818382" y="2433081"/>
              <a:chExt cx="466728" cy="1357150"/>
            </a:xfrm>
          </p:grpSpPr>
          <p:grpSp>
            <p:nvGrpSpPr>
              <p:cNvPr id="496" name="Google Shape;496;p18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497" name="Google Shape;497;p18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0" name="Google Shape;500;p18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1" name="Google Shape;501;p18"/>
          <p:cNvGrpSpPr/>
          <p:nvPr/>
        </p:nvGrpSpPr>
        <p:grpSpPr>
          <a:xfrm>
            <a:off x="8330194" y="1"/>
            <a:ext cx="852241" cy="2239548"/>
            <a:chOff x="3961868" y="-465246"/>
            <a:chExt cx="905291" cy="2378955"/>
          </a:xfrm>
        </p:grpSpPr>
        <p:grpSp>
          <p:nvGrpSpPr>
            <p:cNvPr id="502" name="Google Shape;502;p18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503" name="Google Shape;503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18"/>
            <p:cNvGrpSpPr/>
            <p:nvPr/>
          </p:nvGrpSpPr>
          <p:grpSpPr>
            <a:xfrm>
              <a:off x="4155317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506" name="Google Shape;506;p18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507" name="Google Shape;507;p18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0" name="Google Shape;510;p18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1" name="Google Shape;511;p18"/>
          <p:cNvGrpSpPr/>
          <p:nvPr/>
        </p:nvGrpSpPr>
        <p:grpSpPr>
          <a:xfrm>
            <a:off x="7811776" y="17"/>
            <a:ext cx="492189" cy="1147269"/>
            <a:chOff x="5194218" y="197270"/>
            <a:chExt cx="522827" cy="1218684"/>
          </a:xfrm>
        </p:grpSpPr>
        <p:grpSp>
          <p:nvGrpSpPr>
            <p:cNvPr id="512" name="Google Shape;512;p18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513" name="Google Shape;513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18"/>
            <p:cNvGrpSpPr/>
            <p:nvPr/>
          </p:nvGrpSpPr>
          <p:grpSpPr>
            <a:xfrm>
              <a:off x="5371918" y="197270"/>
              <a:ext cx="182209" cy="1080482"/>
              <a:chOff x="3305183" y="2334136"/>
              <a:chExt cx="166690" cy="988457"/>
            </a:xfrm>
          </p:grpSpPr>
          <p:grpSp>
            <p:nvGrpSpPr>
              <p:cNvPr id="516" name="Google Shape;516;p18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517" name="Google Shape;517;p18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0" name="Google Shape;520;p18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1" name="Google Shape;521;p18"/>
          <p:cNvGrpSpPr/>
          <p:nvPr/>
        </p:nvGrpSpPr>
        <p:grpSpPr>
          <a:xfrm>
            <a:off x="8018879" y="0"/>
            <a:ext cx="810166" cy="3722092"/>
            <a:chOff x="7824797" y="-929429"/>
            <a:chExt cx="860597" cy="3953784"/>
          </a:xfrm>
        </p:grpSpPr>
        <p:grpSp>
          <p:nvGrpSpPr>
            <p:cNvPr id="522" name="Google Shape;522;p18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523" name="Google Shape;523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525;p18"/>
            <p:cNvGrpSpPr/>
            <p:nvPr/>
          </p:nvGrpSpPr>
          <p:grpSpPr>
            <a:xfrm>
              <a:off x="8100550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526" name="Google Shape;526;p18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527" name="Google Shape;527;p18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0" name="Google Shape;530;p18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1" name="Google Shape;531;p18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532" name="Google Shape;532;p18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533" name="Google Shape;533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" name="Google Shape;535;p18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536" name="Google Shape;536;p18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537" name="Google Shape;537;p18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1" name="Google Shape;541;p18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2" name="Google Shape;542;p18"/>
          <p:cNvGrpSpPr/>
          <p:nvPr/>
        </p:nvGrpSpPr>
        <p:grpSpPr>
          <a:xfrm>
            <a:off x="7310065" y="1807221"/>
            <a:ext cx="148551" cy="170121"/>
            <a:chOff x="3462796" y="2555878"/>
            <a:chExt cx="157798" cy="180711"/>
          </a:xfrm>
        </p:grpSpPr>
        <p:sp>
          <p:nvSpPr>
            <p:cNvPr id="543" name="Google Shape;543;p1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18"/>
          <p:cNvGrpSpPr/>
          <p:nvPr/>
        </p:nvGrpSpPr>
        <p:grpSpPr>
          <a:xfrm>
            <a:off x="6425532" y="0"/>
            <a:ext cx="985363" cy="3010692"/>
            <a:chOff x="6010934" y="-404723"/>
            <a:chExt cx="1046700" cy="3198101"/>
          </a:xfrm>
        </p:grpSpPr>
        <p:grpSp>
          <p:nvGrpSpPr>
            <p:cNvPr id="550" name="Google Shape;550;p18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551" name="Google Shape;551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3" name="Google Shape;553;p18"/>
            <p:cNvGrpSpPr/>
            <p:nvPr/>
          </p:nvGrpSpPr>
          <p:grpSpPr>
            <a:xfrm>
              <a:off x="6308748" y="-404723"/>
              <a:ext cx="441786" cy="2976610"/>
              <a:chOff x="1121941" y="1239413"/>
              <a:chExt cx="404159" cy="2723090"/>
            </a:xfrm>
          </p:grpSpPr>
          <p:sp>
            <p:nvSpPr>
              <p:cNvPr id="554" name="Google Shape;554;p18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5" name="Google Shape;555;p18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556" name="Google Shape;556;p18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18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18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18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19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562" name="Google Shape;562;p1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19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565" name="Google Shape;565;p1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7963861" y="0"/>
            <a:ext cx="466512" cy="2850156"/>
            <a:chOff x="6176324" y="940075"/>
            <a:chExt cx="466512" cy="2850156"/>
          </a:xfrm>
        </p:grpSpPr>
        <p:sp>
          <p:nvSpPr>
            <p:cNvPr id="568" name="Google Shape;568;p1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19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571" name="Google Shape;571;p1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19"/>
          <p:cNvGrpSpPr/>
          <p:nvPr/>
        </p:nvGrpSpPr>
        <p:grpSpPr>
          <a:xfrm>
            <a:off x="6863948" y="-1"/>
            <a:ext cx="288375" cy="3513743"/>
            <a:chOff x="7883572" y="308161"/>
            <a:chExt cx="288375" cy="3513743"/>
          </a:xfrm>
        </p:grpSpPr>
        <p:sp>
          <p:nvSpPr>
            <p:cNvPr id="574" name="Google Shape;574;p1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19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Google Shape;577;p19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19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9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0" name="Google Shape;580;p19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581" name="Google Shape;581;p1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19"/>
          <p:cNvGrpSpPr/>
          <p:nvPr/>
        </p:nvGrpSpPr>
        <p:grpSpPr>
          <a:xfrm>
            <a:off x="1030845" y="3124974"/>
            <a:ext cx="214463" cy="245604"/>
            <a:chOff x="3462796" y="2555878"/>
            <a:chExt cx="157798" cy="180711"/>
          </a:xfrm>
        </p:grpSpPr>
        <p:sp>
          <p:nvSpPr>
            <p:cNvPr id="586" name="Google Shape;586;p1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19"/>
          <p:cNvGrpSpPr/>
          <p:nvPr/>
        </p:nvGrpSpPr>
        <p:grpSpPr>
          <a:xfrm>
            <a:off x="8737421" y="2806485"/>
            <a:ext cx="245187" cy="258304"/>
            <a:chOff x="3770248" y="2527300"/>
            <a:chExt cx="180404" cy="190055"/>
          </a:xfrm>
        </p:grpSpPr>
        <p:sp>
          <p:nvSpPr>
            <p:cNvPr id="593" name="Google Shape;593;p1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19"/>
          <p:cNvGrpSpPr/>
          <p:nvPr/>
        </p:nvGrpSpPr>
        <p:grpSpPr>
          <a:xfrm rot="5400000">
            <a:off x="8622495" y="4565550"/>
            <a:ext cx="214448" cy="245568"/>
            <a:chOff x="3462796" y="2555878"/>
            <a:chExt cx="157798" cy="180711"/>
          </a:xfrm>
        </p:grpSpPr>
        <p:sp>
          <p:nvSpPr>
            <p:cNvPr id="598" name="Google Shape;598;p1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9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605" name="Google Shape;605;p1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9"/>
          <p:cNvGrpSpPr/>
          <p:nvPr/>
        </p:nvGrpSpPr>
        <p:grpSpPr>
          <a:xfrm rot="-2700000">
            <a:off x="7714711" y="744245"/>
            <a:ext cx="180402" cy="190053"/>
            <a:chOff x="3770248" y="2527300"/>
            <a:chExt cx="180404" cy="190055"/>
          </a:xfrm>
        </p:grpSpPr>
        <p:sp>
          <p:nvSpPr>
            <p:cNvPr id="610" name="Google Shape;610;p1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9"/>
          <p:cNvGrpSpPr/>
          <p:nvPr/>
        </p:nvGrpSpPr>
        <p:grpSpPr>
          <a:xfrm>
            <a:off x="6651762" y="-8"/>
            <a:ext cx="1046700" cy="1769371"/>
            <a:chOff x="2484475" y="1329454"/>
            <a:chExt cx="1046700" cy="1769371"/>
          </a:xfrm>
        </p:grpSpPr>
        <p:sp>
          <p:nvSpPr>
            <p:cNvPr id="615" name="Google Shape;615;p1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" name="Google Shape;617;p19"/>
            <p:cNvGrpSpPr/>
            <p:nvPr/>
          </p:nvGrpSpPr>
          <p:grpSpPr>
            <a:xfrm>
              <a:off x="2769705" y="1329454"/>
              <a:ext cx="510180" cy="1483501"/>
              <a:chOff x="1818382" y="2433081"/>
              <a:chExt cx="466728" cy="1357150"/>
            </a:xfrm>
          </p:grpSpPr>
          <p:grpSp>
            <p:nvGrpSpPr>
              <p:cNvPr id="618" name="Google Shape;618;p1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619" name="Google Shape;619;p1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1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1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2" name="Google Shape;622;p19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3" name="Google Shape;623;p1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9"/>
          <p:cNvGrpSpPr/>
          <p:nvPr/>
        </p:nvGrpSpPr>
        <p:grpSpPr>
          <a:xfrm>
            <a:off x="8277068" y="-1"/>
            <a:ext cx="905291" cy="2805685"/>
            <a:chOff x="3961868" y="-891976"/>
            <a:chExt cx="905291" cy="2805685"/>
          </a:xfrm>
        </p:grpSpPr>
        <p:grpSp>
          <p:nvGrpSpPr>
            <p:cNvPr id="625" name="Google Shape;625;p19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626" name="Google Shape;626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8" name="Google Shape;628;p19"/>
            <p:cNvGrpSpPr/>
            <p:nvPr/>
          </p:nvGrpSpPr>
          <p:grpSpPr>
            <a:xfrm>
              <a:off x="4155317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629" name="Google Shape;629;p19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630" name="Google Shape;630;p1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631" name="Google Shape;631;p1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2" name="Google Shape;632;p1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" name="Google Shape;633;p1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34" name="Google Shape;634;p19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5" name="Google Shape;635;p1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7" name="Google Shape;637;p19"/>
          <p:cNvGrpSpPr/>
          <p:nvPr/>
        </p:nvGrpSpPr>
        <p:grpSpPr>
          <a:xfrm>
            <a:off x="7726343" y="1"/>
            <a:ext cx="522827" cy="1952266"/>
            <a:chOff x="5194218" y="-536312"/>
            <a:chExt cx="522827" cy="1952266"/>
          </a:xfrm>
        </p:grpSpPr>
        <p:grpSp>
          <p:nvGrpSpPr>
            <p:cNvPr id="638" name="Google Shape;638;p19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639" name="Google Shape;639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19"/>
            <p:cNvGrpSpPr/>
            <p:nvPr/>
          </p:nvGrpSpPr>
          <p:grpSpPr>
            <a:xfrm>
              <a:off x="5371918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642" name="Google Shape;642;p19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643" name="Google Shape;643;p1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644" name="Google Shape;644;p1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5" name="Google Shape;645;p1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6" name="Google Shape;646;p1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47" name="Google Shape;647;p19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8" name="Google Shape;648;p1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9" name="Google Shape;649;p19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650" name="Google Shape;650;p19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651" name="Google Shape;651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19"/>
            <p:cNvGrpSpPr/>
            <p:nvPr/>
          </p:nvGrpSpPr>
          <p:grpSpPr>
            <a:xfrm>
              <a:off x="8100550" y="-1724181"/>
              <a:ext cx="300376" cy="4529866"/>
              <a:chOff x="3792712" y="-322375"/>
              <a:chExt cx="274793" cy="4144055"/>
            </a:xfrm>
          </p:grpSpPr>
          <p:grpSp>
            <p:nvGrpSpPr>
              <p:cNvPr id="654" name="Google Shape;654;p19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655" name="Google Shape;655;p1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656" name="Google Shape;656;p1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7" name="Google Shape;657;p1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8" name="Google Shape;658;p1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59" name="Google Shape;659;p19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0" name="Google Shape;660;p1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9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663" name="Google Shape;663;p1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664" name="Google Shape;664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19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667" name="Google Shape;667;p19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668" name="Google Shape;668;p1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669" name="Google Shape;669;p1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0" name="Google Shape;670;p1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1" name="Google Shape;671;p1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1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73" name="Google Shape;673;p19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4" name="Google Shape;674;p1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5" name="Google Shape;675;p19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676" name="Google Shape;676;p1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677" name="Google Shape;677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9" name="Google Shape;679;p19"/>
            <p:cNvGrpSpPr/>
            <p:nvPr/>
          </p:nvGrpSpPr>
          <p:grpSpPr>
            <a:xfrm>
              <a:off x="6308748" y="1"/>
              <a:ext cx="441786" cy="2571886"/>
              <a:chOff x="1121941" y="1609666"/>
              <a:chExt cx="404159" cy="2352837"/>
            </a:xfrm>
          </p:grpSpPr>
          <p:grpSp>
            <p:nvGrpSpPr>
              <p:cNvPr id="680" name="Google Shape;680;p19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681" name="Google Shape;681;p1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682" name="Google Shape;682;p1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3" name="Google Shape;683;p1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4" name="Google Shape;684;p1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5" name="Google Shape;685;p1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6" name="Google Shape;686;p19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7" name="Google Shape;687;p1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1" name="Google Shape;691;p19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692" name="Google Shape;692;p1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01" name="Google Shape;701;p20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702" name="Google Shape;702;p20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20"/>
          <p:cNvGrpSpPr/>
          <p:nvPr/>
        </p:nvGrpSpPr>
        <p:grpSpPr>
          <a:xfrm>
            <a:off x="6196932" y="-29"/>
            <a:ext cx="2985502" cy="4610467"/>
            <a:chOff x="6196932" y="-29"/>
            <a:chExt cx="2985502" cy="4610467"/>
          </a:xfrm>
        </p:grpSpPr>
        <p:grpSp>
          <p:nvGrpSpPr>
            <p:cNvPr id="709" name="Google Shape;709;p20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710" name="Google Shape;710;p2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20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713" name="Google Shape;713;p2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5" name="Google Shape;715;p20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716" name="Google Shape;716;p2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6363037" y="42"/>
              <a:ext cx="160482" cy="1242299"/>
              <a:chOff x="7576714" y="2009363"/>
              <a:chExt cx="170472" cy="1319629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1" name="Google Shape;721;p20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722" name="Google Shape;722;p2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9" name="Google Shape;729;p20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730" name="Google Shape;730;p2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20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735" name="Google Shape;735;p2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1" name="Google Shape;741;p20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742" name="Google Shape;742;p2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20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747" name="Google Shape;747;p2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9" name="Google Shape;749;p20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50" name="Google Shape;750;p2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51" name="Google Shape;751;p2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54" name="Google Shape;754;p2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5" name="Google Shape;755;p2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6" name="Google Shape;756;p20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757" name="Google Shape;757;p20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758" name="Google Shape;758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0" name="Google Shape;760;p20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61" name="Google Shape;761;p2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62" name="Google Shape;762;p2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63" name="Google Shape;763;p2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4" name="Google Shape;764;p2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5" name="Google Shape;765;p2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66" name="Google Shape;766;p2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67" name="Google Shape;767;p2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9" name="Google Shape;769;p20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770" name="Google Shape;770;p20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771" name="Google Shape;771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3" name="Google Shape;773;p20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74" name="Google Shape;774;p2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75" name="Google Shape;775;p2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76" name="Google Shape;776;p2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7" name="Google Shape;777;p2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8" name="Google Shape;778;p2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79" name="Google Shape;779;p2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80" name="Google Shape;780;p2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1" name="Google Shape;781;p2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82" name="Google Shape;782;p20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83" name="Google Shape;783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85" name="Google Shape;785;p20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786" name="Google Shape;786;p2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87" name="Google Shape;787;p2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88" name="Google Shape;788;p2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9" name="Google Shape;789;p2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0" name="Google Shape;790;p2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91" name="Google Shape;791;p2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92" name="Google Shape;792;p2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4" name="Google Shape;794;p20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795" name="Google Shape;795;p2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96" name="Google Shape;796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98" name="Google Shape;798;p2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99" name="Google Shape;799;p2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800" name="Google Shape;800;p2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801" name="Google Shape;801;p2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2" name="Google Shape;802;p2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3" name="Google Shape;803;p2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4" name="Google Shape;804;p2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05" name="Google Shape;805;p2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6" name="Google Shape;806;p2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07" name="Google Shape;807;p20"/>
            <p:cNvGrpSpPr/>
            <p:nvPr/>
          </p:nvGrpSpPr>
          <p:grpSpPr>
            <a:xfrm>
              <a:off x="6196932" y="7"/>
              <a:ext cx="985363" cy="2629685"/>
              <a:chOff x="6010934" y="1"/>
              <a:chExt cx="1046700" cy="2793377"/>
            </a:xfrm>
          </p:grpSpPr>
          <p:grpSp>
            <p:nvGrpSpPr>
              <p:cNvPr id="808" name="Google Shape;808;p20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809" name="Google Shape;809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1" name="Google Shape;811;p20"/>
              <p:cNvGrpSpPr/>
              <p:nvPr/>
            </p:nvGrpSpPr>
            <p:grpSpPr>
              <a:xfrm>
                <a:off x="6308748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812" name="Google Shape;812;p20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813" name="Google Shape;813;p20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814" name="Google Shape;814;p20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5" name="Google Shape;815;p20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6" name="Google Shape;816;p20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7" name="Google Shape;817;p20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18" name="Google Shape;818;p20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9" name="Google Shape;819;p20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0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0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0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3" name="Google Shape;823;p20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824" name="Google Shape;824;p2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32" name="Google Shape;832;p21"/>
          <p:cNvGrpSpPr/>
          <p:nvPr/>
        </p:nvGrpSpPr>
        <p:grpSpPr>
          <a:xfrm>
            <a:off x="6800135" y="-29"/>
            <a:ext cx="2382300" cy="4610467"/>
            <a:chOff x="6800135" y="-29"/>
            <a:chExt cx="2382300" cy="4610467"/>
          </a:xfrm>
        </p:grpSpPr>
        <p:grpSp>
          <p:nvGrpSpPr>
            <p:cNvPr id="833" name="Google Shape;833;p21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834" name="Google Shape;834;p21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1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6" name="Google Shape;836;p21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837" name="Google Shape;837;p21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21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9" name="Google Shape;839;p21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840" name="Google Shape;840;p21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2" name="Google Shape;842;p21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843" name="Google Shape;843;p21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5" name="Google Shape;845;p21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846" name="Google Shape;846;p21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0" name="Google Shape;850;p21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851" name="Google Shape;851;p21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1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5" name="Google Shape;855;p21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856" name="Google Shape;856;p21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1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1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1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2" name="Google Shape;862;p21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863" name="Google Shape;863;p21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7" name="Google Shape;867;p21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868" name="Google Shape;868;p21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0" name="Google Shape;870;p21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71" name="Google Shape;871;p21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72" name="Google Shape;872;p21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" name="Google Shape;873;p21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4" name="Google Shape;874;p21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75" name="Google Shape;875;p21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6" name="Google Shape;876;p21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7" name="Google Shape;877;p21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878" name="Google Shape;878;p21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9" name="Google Shape;879;p21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21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1" name="Google Shape;881;p21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82" name="Google Shape;882;p21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83" name="Google Shape;883;p21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84" name="Google Shape;884;p21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5" name="Google Shape;885;p21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6" name="Google Shape;886;p21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87" name="Google Shape;887;p21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88" name="Google Shape;888;p21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21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90" name="Google Shape;890;p21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891" name="Google Shape;891;p21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892" name="Google Shape;892;p21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21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94" name="Google Shape;894;p21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95" name="Google Shape;895;p21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96" name="Google Shape;896;p21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97" name="Google Shape;897;p21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98" name="Google Shape;898;p21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99" name="Google Shape;899;p21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00" name="Google Shape;900;p21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01" name="Google Shape;901;p21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02" name="Google Shape;902;p21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903" name="Google Shape;903;p21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904" name="Google Shape;904;p21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21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6" name="Google Shape;906;p21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907" name="Google Shape;907;p21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8" name="Google Shape;908;p21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9" name="Google Shape;909;p21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0" name="Google Shape;910;p21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1" name="Google Shape;911;p21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12" name="Google Shape;912;p21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13" name="Google Shape;913;p21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21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15" name="Google Shape;915;p21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916" name="Google Shape;916;p21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17" name="Google Shape;917;p21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1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9" name="Google Shape;919;p21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20" name="Google Shape;920;p21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21" name="Google Shape;921;p21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22" name="Google Shape;922;p21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23" name="Google Shape;923;p21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24" name="Google Shape;924;p21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25" name="Google Shape;925;p21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26" name="Google Shape;926;p21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27" name="Google Shape;927;p21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28" name="Google Shape;928;p21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929" name="Google Shape;929;p21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21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21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21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1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1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2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22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38" name="Google Shape;938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39" name="Google Shape;939;p22"/>
          <p:cNvGrpSpPr/>
          <p:nvPr/>
        </p:nvGrpSpPr>
        <p:grpSpPr>
          <a:xfrm>
            <a:off x="6196932" y="-29"/>
            <a:ext cx="2985502" cy="4610467"/>
            <a:chOff x="6196932" y="-29"/>
            <a:chExt cx="2985502" cy="4610467"/>
          </a:xfrm>
        </p:grpSpPr>
        <p:grpSp>
          <p:nvGrpSpPr>
            <p:cNvPr id="940" name="Google Shape;940;p22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941" name="Google Shape;941;p22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3" name="Google Shape;943;p22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944" name="Google Shape;944;p22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6" name="Google Shape;946;p22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947" name="Google Shape;947;p22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9" name="Google Shape;949;p22"/>
            <p:cNvGrpSpPr/>
            <p:nvPr/>
          </p:nvGrpSpPr>
          <p:grpSpPr>
            <a:xfrm>
              <a:off x="6363037" y="42"/>
              <a:ext cx="160482" cy="1242299"/>
              <a:chOff x="7576714" y="2009363"/>
              <a:chExt cx="170472" cy="1319629"/>
            </a:xfrm>
          </p:grpSpPr>
          <p:sp>
            <p:nvSpPr>
              <p:cNvPr id="950" name="Google Shape;950;p22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2" name="Google Shape;952;p22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953" name="Google Shape;953;p22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5" name="Google Shape;955;p22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956" name="Google Shape;956;p22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0" name="Google Shape;960;p22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961" name="Google Shape;961;p22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5" name="Google Shape;965;p22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966" name="Google Shape;966;p22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22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973" name="Google Shape;973;p22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7" name="Google Shape;977;p22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978" name="Google Shape;978;p22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0" name="Google Shape;980;p22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981" name="Google Shape;981;p22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982" name="Google Shape;982;p22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3" name="Google Shape;983;p22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4" name="Google Shape;984;p22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85" name="Google Shape;985;p22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86" name="Google Shape;986;p22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22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988" name="Google Shape;988;p22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989" name="Google Shape;989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1" name="Google Shape;991;p22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992" name="Google Shape;992;p22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993" name="Google Shape;993;p22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994" name="Google Shape;994;p22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95" name="Google Shape;995;p22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96" name="Google Shape;996;p22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97" name="Google Shape;997;p22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98" name="Google Shape;998;p22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22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00" name="Google Shape;1000;p22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1001" name="Google Shape;1001;p22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1002" name="Google Shape;1002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4" name="Google Shape;1004;p22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005" name="Google Shape;1005;p22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006" name="Google Shape;1006;p22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007" name="Google Shape;1007;p22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8" name="Google Shape;1008;p22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9" name="Google Shape;1009;p22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10" name="Google Shape;1010;p22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11" name="Google Shape;1011;p22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2" name="Google Shape;1012;p22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013" name="Google Shape;1013;p22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014" name="Google Shape;1014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6" name="Google Shape;1016;p22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1017" name="Google Shape;1017;p22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018" name="Google Shape;1018;p22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019" name="Google Shape;1019;p22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0" name="Google Shape;1020;p22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1" name="Google Shape;1021;p22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22" name="Google Shape;1022;p22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23" name="Google Shape;1023;p22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22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5" name="Google Shape;1025;p22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1026" name="Google Shape;1026;p22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027" name="Google Shape;1027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29" name="Google Shape;1029;p22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030" name="Google Shape;1030;p22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031" name="Google Shape;1031;p22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032" name="Google Shape;1032;p22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3" name="Google Shape;1033;p22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4" name="Google Shape;1034;p22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5" name="Google Shape;1035;p22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36" name="Google Shape;1036;p22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37" name="Google Shape;1037;p22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38" name="Google Shape;1038;p22"/>
            <p:cNvGrpSpPr/>
            <p:nvPr/>
          </p:nvGrpSpPr>
          <p:grpSpPr>
            <a:xfrm>
              <a:off x="6196932" y="7"/>
              <a:ext cx="985363" cy="2629685"/>
              <a:chOff x="6010934" y="1"/>
              <a:chExt cx="1046700" cy="2793377"/>
            </a:xfrm>
          </p:grpSpPr>
          <p:grpSp>
            <p:nvGrpSpPr>
              <p:cNvPr id="1039" name="Google Shape;1039;p22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040" name="Google Shape;1040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42" name="Google Shape;1042;p22"/>
              <p:cNvGrpSpPr/>
              <p:nvPr/>
            </p:nvGrpSpPr>
            <p:grpSpPr>
              <a:xfrm>
                <a:off x="6308748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1043" name="Google Shape;1043;p22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1044" name="Google Shape;1044;p22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1045" name="Google Shape;1045;p22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6" name="Google Shape;1046;p22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7" name="Google Shape;1047;p22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8" name="Google Shape;1048;p22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49" name="Google Shape;1049;p22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50" name="Google Shape;1050;p22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22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22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22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4" name="Google Shape;1054;p22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1055" name="Google Shape;1055;p22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1" name="Google Shape;1061;p22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1062" name="Google Shape;1062;p2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3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23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71" name="Google Shape;1071;p23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72" name="Google Shape;1072;p2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73" name="Google Shape;1073;p23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1074" name="Google Shape;1074;p2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0" name="Google Shape;1080;p23"/>
          <p:cNvGrpSpPr/>
          <p:nvPr/>
        </p:nvGrpSpPr>
        <p:grpSpPr>
          <a:xfrm>
            <a:off x="6196932" y="-29"/>
            <a:ext cx="2985502" cy="4610467"/>
            <a:chOff x="6196932" y="-29"/>
            <a:chExt cx="2985502" cy="4610467"/>
          </a:xfrm>
        </p:grpSpPr>
        <p:grpSp>
          <p:nvGrpSpPr>
            <p:cNvPr id="1081" name="Google Shape;1081;p23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1082" name="Google Shape;1082;p23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3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" name="Google Shape;1084;p23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7" name="Google Shape;1087;p23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1088" name="Google Shape;1088;p23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0" name="Google Shape;1090;p23"/>
            <p:cNvGrpSpPr/>
            <p:nvPr/>
          </p:nvGrpSpPr>
          <p:grpSpPr>
            <a:xfrm>
              <a:off x="6363037" y="42"/>
              <a:ext cx="160482" cy="1242299"/>
              <a:chOff x="7576714" y="2009363"/>
              <a:chExt cx="170472" cy="1319629"/>
            </a:xfrm>
          </p:grpSpPr>
          <p:sp>
            <p:nvSpPr>
              <p:cNvPr id="1091" name="Google Shape;1091;p23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3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" name="Google Shape;1093;p23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1094" name="Google Shape;1094;p23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3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6" name="Google Shape;1096;p23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1097" name="Google Shape;1097;p23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3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3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3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23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1102" name="Google Shape;1102;p23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3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3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3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6" name="Google Shape;1106;p23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1107" name="Google Shape;1107;p23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3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3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3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3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3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23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1114" name="Google Shape;1114;p23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3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3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3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8" name="Google Shape;1118;p23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1119" name="Google Shape;1119;p23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3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21" name="Google Shape;1121;p23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22" name="Google Shape;1122;p23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23" name="Google Shape;1123;p23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4" name="Google Shape;1124;p23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5" name="Google Shape;1125;p23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26" name="Google Shape;1126;p23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27" name="Google Shape;1127;p23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8" name="Google Shape;1128;p23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1129" name="Google Shape;1129;p23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30" name="Google Shape;1130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2" name="Google Shape;1132;p23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33" name="Google Shape;1133;p23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34" name="Google Shape;1134;p23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35" name="Google Shape;1135;p23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36" name="Google Shape;1136;p23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37" name="Google Shape;1137;p23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38" name="Google Shape;1138;p23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39" name="Google Shape;1139;p23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23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41" name="Google Shape;1141;p23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1142" name="Google Shape;1142;p23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43" name="Google Shape;1143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4" name="Google Shape;1144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5" name="Google Shape;1145;p23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46" name="Google Shape;1146;p23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47" name="Google Shape;1147;p23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48" name="Google Shape;1148;p23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49" name="Google Shape;1149;p23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50" name="Google Shape;1150;p23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51" name="Google Shape;1151;p23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52" name="Google Shape;1152;p23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53" name="Google Shape;1153;p23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54" name="Google Shape;1154;p23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55" name="Google Shape;1155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6" name="Google Shape;1156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7" name="Google Shape;1157;p23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1158" name="Google Shape;1158;p23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59" name="Google Shape;1159;p23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60" name="Google Shape;1160;p23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61" name="Google Shape;1161;p23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62" name="Google Shape;1162;p23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63" name="Google Shape;1163;p23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64" name="Google Shape;1164;p23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23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66" name="Google Shape;1166;p23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1167" name="Google Shape;1167;p23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68" name="Google Shape;1168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9" name="Google Shape;1169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0" name="Google Shape;1170;p23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71" name="Google Shape;1171;p23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72" name="Google Shape;1172;p23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73" name="Google Shape;1173;p23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4" name="Google Shape;1174;p23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5" name="Google Shape;1175;p23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6" name="Google Shape;1176;p23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77" name="Google Shape;1177;p23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78" name="Google Shape;1178;p23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79" name="Google Shape;1179;p23"/>
            <p:cNvGrpSpPr/>
            <p:nvPr/>
          </p:nvGrpSpPr>
          <p:grpSpPr>
            <a:xfrm>
              <a:off x="6196932" y="7"/>
              <a:ext cx="985363" cy="2629685"/>
              <a:chOff x="6010934" y="1"/>
              <a:chExt cx="1046700" cy="2793377"/>
            </a:xfrm>
          </p:grpSpPr>
          <p:grpSp>
            <p:nvGrpSpPr>
              <p:cNvPr id="1180" name="Google Shape;1180;p23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1" name="Google Shape;1181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2" name="Google Shape;1182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3" name="Google Shape;1183;p23"/>
              <p:cNvGrpSpPr/>
              <p:nvPr/>
            </p:nvGrpSpPr>
            <p:grpSpPr>
              <a:xfrm>
                <a:off x="6308748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1184" name="Google Shape;1184;p23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1185" name="Google Shape;1185;p23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1186" name="Google Shape;1186;p23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7" name="Google Shape;1187;p23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8" name="Google Shape;1188;p23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9" name="Google Shape;1189;p23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90" name="Google Shape;1190;p23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91" name="Google Shape;1191;p23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23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23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23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95" name="Google Shape;1195;p23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23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3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3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3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3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3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2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204" name="Google Shape;1204;p24"/>
          <p:cNvGrpSpPr/>
          <p:nvPr/>
        </p:nvGrpSpPr>
        <p:grpSpPr>
          <a:xfrm>
            <a:off x="501122" y="13"/>
            <a:ext cx="222106" cy="963624"/>
            <a:chOff x="6176324" y="1765810"/>
            <a:chExt cx="466512" cy="2024421"/>
          </a:xfrm>
        </p:grpSpPr>
        <p:sp>
          <p:nvSpPr>
            <p:cNvPr id="1205" name="Google Shape;1205;p24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24"/>
          <p:cNvGrpSpPr/>
          <p:nvPr/>
        </p:nvGrpSpPr>
        <p:grpSpPr>
          <a:xfrm>
            <a:off x="4054451" y="112"/>
            <a:ext cx="281103" cy="638707"/>
            <a:chOff x="4897958" y="2723139"/>
            <a:chExt cx="514087" cy="1168081"/>
          </a:xfrm>
        </p:grpSpPr>
        <p:sp>
          <p:nvSpPr>
            <p:cNvPr id="1208" name="Google Shape;1208;p24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0" name="Google Shape;1210;p24"/>
          <p:cNvGrpSpPr/>
          <p:nvPr/>
        </p:nvGrpSpPr>
        <p:grpSpPr>
          <a:xfrm>
            <a:off x="2016224" y="117"/>
            <a:ext cx="222105" cy="594985"/>
            <a:chOff x="5578966" y="2874382"/>
            <a:chExt cx="406190" cy="1088121"/>
          </a:xfrm>
        </p:grpSpPr>
        <p:sp>
          <p:nvSpPr>
            <p:cNvPr id="1211" name="Google Shape;1211;p24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2887318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24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24"/>
          <p:cNvGrpSpPr/>
          <p:nvPr/>
        </p:nvGrpSpPr>
        <p:grpSpPr>
          <a:xfrm>
            <a:off x="835056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24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24"/>
          <p:cNvGrpSpPr/>
          <p:nvPr/>
        </p:nvGrpSpPr>
        <p:grpSpPr>
          <a:xfrm>
            <a:off x="4849832" y="87"/>
            <a:ext cx="93214" cy="745528"/>
            <a:chOff x="7576714" y="1965553"/>
            <a:chExt cx="170472" cy="1363439"/>
          </a:xfrm>
        </p:grpSpPr>
        <p:sp>
          <p:nvSpPr>
            <p:cNvPr id="1220" name="Google Shape;1220;p24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1449091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24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24"/>
          <p:cNvGrpSpPr/>
          <p:nvPr/>
        </p:nvGrpSpPr>
        <p:grpSpPr>
          <a:xfrm>
            <a:off x="817646" y="92419"/>
            <a:ext cx="86284" cy="98813"/>
            <a:chOff x="3462796" y="2555878"/>
            <a:chExt cx="157798" cy="180711"/>
          </a:xfrm>
        </p:grpSpPr>
        <p:sp>
          <p:nvSpPr>
            <p:cNvPr id="1226" name="Google Shape;1226;p24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24"/>
          <p:cNvGrpSpPr/>
          <p:nvPr/>
        </p:nvGrpSpPr>
        <p:grpSpPr>
          <a:xfrm>
            <a:off x="2393329" y="638765"/>
            <a:ext cx="98645" cy="103922"/>
            <a:chOff x="3770248" y="2527300"/>
            <a:chExt cx="180404" cy="190055"/>
          </a:xfrm>
        </p:grpSpPr>
        <p:sp>
          <p:nvSpPr>
            <p:cNvPr id="1233" name="Google Shape;1233;p24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7" name="Google Shape;1237;p24"/>
          <p:cNvGrpSpPr/>
          <p:nvPr/>
        </p:nvGrpSpPr>
        <p:grpSpPr>
          <a:xfrm>
            <a:off x="4448243" y="26359"/>
            <a:ext cx="117260" cy="134286"/>
            <a:chOff x="3462796" y="2555878"/>
            <a:chExt cx="157798" cy="180711"/>
          </a:xfrm>
        </p:grpSpPr>
        <p:sp>
          <p:nvSpPr>
            <p:cNvPr id="1238" name="Google Shape;1238;p24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24"/>
          <p:cNvGrpSpPr/>
          <p:nvPr/>
        </p:nvGrpSpPr>
        <p:grpSpPr>
          <a:xfrm>
            <a:off x="3457310" y="904097"/>
            <a:ext cx="134058" cy="141230"/>
            <a:chOff x="3770248" y="2527300"/>
            <a:chExt cx="180404" cy="190055"/>
          </a:xfrm>
        </p:grpSpPr>
        <p:sp>
          <p:nvSpPr>
            <p:cNvPr id="1245" name="Google Shape;1245;p24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9" name="Google Shape;1249;p24"/>
          <p:cNvGrpSpPr/>
          <p:nvPr/>
        </p:nvGrpSpPr>
        <p:grpSpPr>
          <a:xfrm rot="5400000">
            <a:off x="3320201" y="266911"/>
            <a:ext cx="117260" cy="134268"/>
            <a:chOff x="3462796" y="2555878"/>
            <a:chExt cx="157798" cy="180711"/>
          </a:xfrm>
        </p:grpSpPr>
        <p:sp>
          <p:nvSpPr>
            <p:cNvPr id="1250" name="Google Shape;1250;p24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4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4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4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4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4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24"/>
          <p:cNvGrpSpPr/>
          <p:nvPr/>
        </p:nvGrpSpPr>
        <p:grpSpPr>
          <a:xfrm>
            <a:off x="490002" y="711415"/>
            <a:ext cx="98645" cy="103922"/>
            <a:chOff x="3770248" y="2527300"/>
            <a:chExt cx="180404" cy="190055"/>
          </a:xfrm>
        </p:grpSpPr>
        <p:sp>
          <p:nvSpPr>
            <p:cNvPr id="1257" name="Google Shape;1257;p24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4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24"/>
          <p:cNvGrpSpPr/>
          <p:nvPr/>
        </p:nvGrpSpPr>
        <p:grpSpPr>
          <a:xfrm rot="-2700000">
            <a:off x="4871785" y="1077747"/>
            <a:ext cx="98633" cy="103910"/>
            <a:chOff x="3770248" y="2527300"/>
            <a:chExt cx="180404" cy="190055"/>
          </a:xfrm>
        </p:grpSpPr>
        <p:sp>
          <p:nvSpPr>
            <p:cNvPr id="1262" name="Google Shape;1262;p24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24"/>
          <p:cNvGrpSpPr/>
          <p:nvPr/>
        </p:nvGrpSpPr>
        <p:grpSpPr>
          <a:xfrm>
            <a:off x="1552393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24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24"/>
            <p:cNvGrpSpPr/>
            <p:nvPr/>
          </p:nvGrpSpPr>
          <p:grpSpPr>
            <a:xfrm>
              <a:off x="2769705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24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24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24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24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74" name="Google Shape;1274;p24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5" name="Google Shape;1275;p24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4"/>
          <p:cNvGrpSpPr/>
          <p:nvPr/>
        </p:nvGrpSpPr>
        <p:grpSpPr>
          <a:xfrm>
            <a:off x="2360233" y="31"/>
            <a:ext cx="495013" cy="706397"/>
            <a:chOff x="3961868" y="621835"/>
            <a:chExt cx="905291" cy="1291874"/>
          </a:xfrm>
        </p:grpSpPr>
        <p:grpSp>
          <p:nvGrpSpPr>
            <p:cNvPr id="1277" name="Google Shape;1277;p24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0" name="Google Shape;1280;p24"/>
            <p:cNvGrpSpPr/>
            <p:nvPr/>
          </p:nvGrpSpPr>
          <p:grpSpPr>
            <a:xfrm>
              <a:off x="4155317" y="621835"/>
              <a:ext cx="522826" cy="1099261"/>
              <a:chOff x="2447534" y="2604168"/>
              <a:chExt cx="478297" cy="1005636"/>
            </a:xfrm>
          </p:grpSpPr>
          <p:grpSp>
            <p:nvGrpSpPr>
              <p:cNvPr id="1281" name="Google Shape;1281;p24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24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24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4" name="Google Shape;1284;p24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5" name="Google Shape;1285;p24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86" name="Google Shape;1286;p24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87" name="Google Shape;1287;p24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4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9" name="Google Shape;1289;p24"/>
          <p:cNvGrpSpPr/>
          <p:nvPr/>
        </p:nvGrpSpPr>
        <p:grpSpPr>
          <a:xfrm>
            <a:off x="3034080" y="22"/>
            <a:ext cx="285882" cy="434233"/>
            <a:chOff x="5194218" y="621819"/>
            <a:chExt cx="522827" cy="794136"/>
          </a:xfrm>
        </p:grpSpPr>
        <p:grpSp>
          <p:nvGrpSpPr>
            <p:cNvPr id="1290" name="Google Shape;1290;p24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3" name="Google Shape;1293;p24"/>
            <p:cNvGrpSpPr/>
            <p:nvPr/>
          </p:nvGrpSpPr>
          <p:grpSpPr>
            <a:xfrm>
              <a:off x="5371918" y="621819"/>
              <a:ext cx="182209" cy="655932"/>
              <a:chOff x="3305183" y="2722527"/>
              <a:chExt cx="166690" cy="600066"/>
            </a:xfrm>
          </p:grpSpPr>
          <p:grpSp>
            <p:nvGrpSpPr>
              <p:cNvPr id="1294" name="Google Shape;1294;p24"/>
              <p:cNvGrpSpPr/>
              <p:nvPr/>
            </p:nvGrpSpPr>
            <p:grpSpPr>
              <a:xfrm>
                <a:off x="3305183" y="2722527"/>
                <a:ext cx="166690" cy="600066"/>
                <a:chOff x="3305183" y="2722527"/>
                <a:chExt cx="166690" cy="600066"/>
              </a:xfrm>
            </p:grpSpPr>
            <p:grpSp>
              <p:nvGrpSpPr>
                <p:cNvPr id="1295" name="Google Shape;1295;p2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2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7" name="Google Shape;1297;p2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8" name="Google Shape;1298;p2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99" name="Google Shape;1299;p24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0" name="Google Shape;1300;p2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1" name="Google Shape;1301;p24"/>
          <p:cNvGrpSpPr/>
          <p:nvPr/>
        </p:nvGrpSpPr>
        <p:grpSpPr>
          <a:xfrm>
            <a:off x="4472486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24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5" name="Google Shape;1305;p24"/>
            <p:cNvGrpSpPr/>
            <p:nvPr/>
          </p:nvGrpSpPr>
          <p:grpSpPr>
            <a:xfrm>
              <a:off x="8100550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24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24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24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9" name="Google Shape;1309;p24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0" name="Google Shape;1310;p24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11" name="Google Shape;1311;p24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12" name="Google Shape;1312;p24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4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4" name="Google Shape;1314;p24"/>
          <p:cNvGrpSpPr/>
          <p:nvPr/>
        </p:nvGrpSpPr>
        <p:grpSpPr>
          <a:xfrm>
            <a:off x="845997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24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8" name="Google Shape;1318;p24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24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24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24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2" name="Google Shape;1322;p24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3" name="Google Shape;1323;p24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4" name="Google Shape;1324;p24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25" name="Google Shape;1325;p24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6" name="Google Shape;1326;p24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7" name="Google Shape;1327;p24"/>
          <p:cNvGrpSpPr/>
          <p:nvPr/>
        </p:nvGrpSpPr>
        <p:grpSpPr>
          <a:xfrm>
            <a:off x="3480659" y="46"/>
            <a:ext cx="572336" cy="1051386"/>
            <a:chOff x="6010934" y="870581"/>
            <a:chExt cx="1046700" cy="1922797"/>
          </a:xfrm>
        </p:grpSpPr>
        <p:grpSp>
          <p:nvGrpSpPr>
            <p:cNvPr id="1328" name="Google Shape;1328;p24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1" name="Google Shape;1331;p24"/>
            <p:cNvGrpSpPr/>
            <p:nvPr/>
          </p:nvGrpSpPr>
          <p:grpSpPr>
            <a:xfrm>
              <a:off x="6308748" y="870581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24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24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24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5" name="Google Shape;1335;p24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6" name="Google Shape;1336;p24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7" name="Google Shape;1337;p24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38" name="Google Shape;1338;p24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39" name="Google Shape;1339;p24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4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4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4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3" name="Google Shape;1343;p24"/>
          <p:cNvGrpSpPr/>
          <p:nvPr/>
        </p:nvGrpSpPr>
        <p:grpSpPr>
          <a:xfrm>
            <a:off x="588526" y="36"/>
            <a:ext cx="285882" cy="1099600"/>
            <a:chOff x="721731" y="746203"/>
            <a:chExt cx="522827" cy="2010973"/>
          </a:xfrm>
        </p:grpSpPr>
        <p:grpSp>
          <p:nvGrpSpPr>
            <p:cNvPr id="1344" name="Google Shape;1344;p24"/>
            <p:cNvGrpSpPr/>
            <p:nvPr/>
          </p:nvGrpSpPr>
          <p:grpSpPr>
            <a:xfrm>
              <a:off x="721731" y="2234350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24"/>
            <p:cNvGrpSpPr/>
            <p:nvPr/>
          </p:nvGrpSpPr>
          <p:grpSpPr>
            <a:xfrm>
              <a:off x="892050" y="746203"/>
              <a:ext cx="182209" cy="1869992"/>
              <a:chOff x="3305183" y="1611869"/>
              <a:chExt cx="166690" cy="1710724"/>
            </a:xfrm>
          </p:grpSpPr>
          <p:grpSp>
            <p:nvGrpSpPr>
              <p:cNvPr id="1348" name="Google Shape;1348;p24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2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2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1" name="Google Shape;1351;p2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2" name="Google Shape;1352;p2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53" name="Google Shape;1353;p24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54" name="Google Shape;1354;p2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5" name="Google Shape;1355;p24"/>
          <p:cNvGrpSpPr/>
          <p:nvPr/>
        </p:nvGrpSpPr>
        <p:grpSpPr>
          <a:xfrm>
            <a:off x="5102116" y="13"/>
            <a:ext cx="222106" cy="963624"/>
            <a:chOff x="6176324" y="1765810"/>
            <a:chExt cx="466512" cy="2024421"/>
          </a:xfrm>
        </p:grpSpPr>
        <p:sp>
          <p:nvSpPr>
            <p:cNvPr id="1356" name="Google Shape;1356;p24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24"/>
          <p:cNvGrpSpPr/>
          <p:nvPr/>
        </p:nvGrpSpPr>
        <p:grpSpPr>
          <a:xfrm>
            <a:off x="6617218" y="117"/>
            <a:ext cx="222105" cy="594985"/>
            <a:chOff x="5578966" y="2874382"/>
            <a:chExt cx="406190" cy="1088121"/>
          </a:xfrm>
        </p:grpSpPr>
        <p:sp>
          <p:nvSpPr>
            <p:cNvPr id="1359" name="Google Shape;1359;p24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24"/>
          <p:cNvGrpSpPr/>
          <p:nvPr/>
        </p:nvGrpSpPr>
        <p:grpSpPr>
          <a:xfrm>
            <a:off x="7488312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24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4" name="Google Shape;1364;p24"/>
          <p:cNvGrpSpPr/>
          <p:nvPr/>
        </p:nvGrpSpPr>
        <p:grpSpPr>
          <a:xfrm>
            <a:off x="5436050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24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24"/>
          <p:cNvGrpSpPr/>
          <p:nvPr/>
        </p:nvGrpSpPr>
        <p:grpSpPr>
          <a:xfrm>
            <a:off x="6050085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24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0" name="Google Shape;1370;p24"/>
          <p:cNvGrpSpPr/>
          <p:nvPr/>
        </p:nvGrpSpPr>
        <p:grpSpPr>
          <a:xfrm>
            <a:off x="5418640" y="92419"/>
            <a:ext cx="86284" cy="98813"/>
            <a:chOff x="3462796" y="2555878"/>
            <a:chExt cx="157798" cy="180711"/>
          </a:xfrm>
        </p:grpSpPr>
        <p:sp>
          <p:nvSpPr>
            <p:cNvPr id="1371" name="Google Shape;1371;p24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7" name="Google Shape;1377;p24"/>
          <p:cNvGrpSpPr/>
          <p:nvPr/>
        </p:nvGrpSpPr>
        <p:grpSpPr>
          <a:xfrm>
            <a:off x="6994323" y="638765"/>
            <a:ext cx="98645" cy="103922"/>
            <a:chOff x="3770248" y="2527300"/>
            <a:chExt cx="180404" cy="190055"/>
          </a:xfrm>
        </p:grpSpPr>
        <p:sp>
          <p:nvSpPr>
            <p:cNvPr id="1378" name="Google Shape;1378;p24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2" name="Google Shape;1382;p24"/>
          <p:cNvGrpSpPr/>
          <p:nvPr/>
        </p:nvGrpSpPr>
        <p:grpSpPr>
          <a:xfrm>
            <a:off x="8058305" y="904097"/>
            <a:ext cx="134058" cy="141230"/>
            <a:chOff x="3770248" y="2527300"/>
            <a:chExt cx="180404" cy="190055"/>
          </a:xfrm>
        </p:grpSpPr>
        <p:sp>
          <p:nvSpPr>
            <p:cNvPr id="1383" name="Google Shape;1383;p24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7" name="Google Shape;1387;p24"/>
          <p:cNvGrpSpPr/>
          <p:nvPr/>
        </p:nvGrpSpPr>
        <p:grpSpPr>
          <a:xfrm rot="5400000">
            <a:off x="7921195" y="266911"/>
            <a:ext cx="117260" cy="134268"/>
            <a:chOff x="3462796" y="2555878"/>
            <a:chExt cx="157798" cy="180711"/>
          </a:xfrm>
        </p:grpSpPr>
        <p:sp>
          <p:nvSpPr>
            <p:cNvPr id="1388" name="Google Shape;1388;p24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4" name="Google Shape;1394;p24"/>
          <p:cNvGrpSpPr/>
          <p:nvPr/>
        </p:nvGrpSpPr>
        <p:grpSpPr>
          <a:xfrm>
            <a:off x="5090996" y="711415"/>
            <a:ext cx="98645" cy="103922"/>
            <a:chOff x="3770248" y="2527300"/>
            <a:chExt cx="180404" cy="190055"/>
          </a:xfrm>
        </p:grpSpPr>
        <p:sp>
          <p:nvSpPr>
            <p:cNvPr id="1395" name="Google Shape;1395;p24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24"/>
          <p:cNvGrpSpPr/>
          <p:nvPr/>
        </p:nvGrpSpPr>
        <p:grpSpPr>
          <a:xfrm>
            <a:off x="6153387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24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2" name="Google Shape;1402;p24"/>
            <p:cNvGrpSpPr/>
            <p:nvPr/>
          </p:nvGrpSpPr>
          <p:grpSpPr>
            <a:xfrm>
              <a:off x="2769705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24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24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24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24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07" name="Google Shape;1407;p24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8" name="Google Shape;1408;p24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4"/>
          <p:cNvGrpSpPr/>
          <p:nvPr/>
        </p:nvGrpSpPr>
        <p:grpSpPr>
          <a:xfrm>
            <a:off x="6961227" y="31"/>
            <a:ext cx="495013" cy="706397"/>
            <a:chOff x="3961868" y="621835"/>
            <a:chExt cx="905291" cy="1291874"/>
          </a:xfrm>
        </p:grpSpPr>
        <p:grpSp>
          <p:nvGrpSpPr>
            <p:cNvPr id="1410" name="Google Shape;1410;p24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3" name="Google Shape;1413;p24"/>
            <p:cNvGrpSpPr/>
            <p:nvPr/>
          </p:nvGrpSpPr>
          <p:grpSpPr>
            <a:xfrm>
              <a:off x="4155317" y="621835"/>
              <a:ext cx="522826" cy="1099261"/>
              <a:chOff x="2447534" y="2604168"/>
              <a:chExt cx="478297" cy="1005636"/>
            </a:xfrm>
          </p:grpSpPr>
          <p:grpSp>
            <p:nvGrpSpPr>
              <p:cNvPr id="1414" name="Google Shape;1414;p24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24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24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7" name="Google Shape;1417;p24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8" name="Google Shape;1418;p24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19" name="Google Shape;1419;p24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0" name="Google Shape;1420;p24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4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4"/>
          <p:cNvGrpSpPr/>
          <p:nvPr/>
        </p:nvGrpSpPr>
        <p:grpSpPr>
          <a:xfrm>
            <a:off x="7635074" y="22"/>
            <a:ext cx="285882" cy="434233"/>
            <a:chOff x="5194218" y="621819"/>
            <a:chExt cx="522827" cy="794136"/>
          </a:xfrm>
        </p:grpSpPr>
        <p:grpSp>
          <p:nvGrpSpPr>
            <p:cNvPr id="1423" name="Google Shape;1423;p24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6" name="Google Shape;1426;p24"/>
            <p:cNvGrpSpPr/>
            <p:nvPr/>
          </p:nvGrpSpPr>
          <p:grpSpPr>
            <a:xfrm>
              <a:off x="5371918" y="621819"/>
              <a:ext cx="182209" cy="655932"/>
              <a:chOff x="3305183" y="2722527"/>
              <a:chExt cx="166690" cy="600066"/>
            </a:xfrm>
          </p:grpSpPr>
          <p:grpSp>
            <p:nvGrpSpPr>
              <p:cNvPr id="1427" name="Google Shape;1427;p24"/>
              <p:cNvGrpSpPr/>
              <p:nvPr/>
            </p:nvGrpSpPr>
            <p:grpSpPr>
              <a:xfrm>
                <a:off x="3305183" y="2722527"/>
                <a:ext cx="166690" cy="600066"/>
                <a:chOff x="3305183" y="2722527"/>
                <a:chExt cx="166690" cy="600066"/>
              </a:xfrm>
            </p:grpSpPr>
            <p:grpSp>
              <p:nvGrpSpPr>
                <p:cNvPr id="1428" name="Google Shape;1428;p2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2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0" name="Google Shape;1430;p2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1" name="Google Shape;1431;p2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32" name="Google Shape;1432;p24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33" name="Google Shape;1433;p2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4" name="Google Shape;1434;p24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24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8" name="Google Shape;1438;p24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24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24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24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24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24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4" name="Google Shape;1444;p24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5" name="Google Shape;1445;p24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46" name="Google Shape;1446;p24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7" name="Google Shape;1447;p24"/>
          <p:cNvGrpSpPr/>
          <p:nvPr/>
        </p:nvGrpSpPr>
        <p:grpSpPr>
          <a:xfrm>
            <a:off x="8081653" y="46"/>
            <a:ext cx="572336" cy="1051386"/>
            <a:chOff x="6010934" y="870581"/>
            <a:chExt cx="1046700" cy="1922797"/>
          </a:xfrm>
        </p:grpSpPr>
        <p:grpSp>
          <p:nvGrpSpPr>
            <p:cNvPr id="1448" name="Google Shape;1448;p24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1" name="Google Shape;1451;p24"/>
            <p:cNvGrpSpPr/>
            <p:nvPr/>
          </p:nvGrpSpPr>
          <p:grpSpPr>
            <a:xfrm>
              <a:off x="6308748" y="870581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24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24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24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5" name="Google Shape;1455;p24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6" name="Google Shape;1456;p24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7" name="Google Shape;1457;p24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58" name="Google Shape;1458;p24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9" name="Google Shape;1459;p24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3" name="Google Shape;1463;p24"/>
          <p:cNvGrpSpPr/>
          <p:nvPr/>
        </p:nvGrpSpPr>
        <p:grpSpPr>
          <a:xfrm>
            <a:off x="5189520" y="36"/>
            <a:ext cx="285882" cy="1099600"/>
            <a:chOff x="721731" y="746203"/>
            <a:chExt cx="522827" cy="2010973"/>
          </a:xfrm>
        </p:grpSpPr>
        <p:grpSp>
          <p:nvGrpSpPr>
            <p:cNvPr id="1464" name="Google Shape;1464;p24"/>
            <p:cNvGrpSpPr/>
            <p:nvPr/>
          </p:nvGrpSpPr>
          <p:grpSpPr>
            <a:xfrm>
              <a:off x="721731" y="2234350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7" name="Google Shape;1467;p24"/>
            <p:cNvGrpSpPr/>
            <p:nvPr/>
          </p:nvGrpSpPr>
          <p:grpSpPr>
            <a:xfrm>
              <a:off x="892050" y="746203"/>
              <a:ext cx="182209" cy="1869992"/>
              <a:chOff x="3305183" y="1611869"/>
              <a:chExt cx="166690" cy="1710724"/>
            </a:xfrm>
          </p:grpSpPr>
          <p:grpSp>
            <p:nvGrpSpPr>
              <p:cNvPr id="1468" name="Google Shape;1468;p24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2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2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1" name="Google Shape;1471;p2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2" name="Google Shape;1472;p2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73" name="Google Shape;1473;p24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4" name="Google Shape;1474;p2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5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1477" name="Google Shape;1477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78" name="Google Shape;1478;p25"/>
          <p:cNvGrpSpPr/>
          <p:nvPr/>
        </p:nvGrpSpPr>
        <p:grpSpPr>
          <a:xfrm>
            <a:off x="2123899" y="-3"/>
            <a:ext cx="248884" cy="1079826"/>
            <a:chOff x="6176324" y="1765810"/>
            <a:chExt cx="466512" cy="2024421"/>
          </a:xfrm>
        </p:grpSpPr>
        <p:sp>
          <p:nvSpPr>
            <p:cNvPr id="1479" name="Google Shape;1479;p25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1" name="Google Shape;1481;p25"/>
          <p:cNvGrpSpPr/>
          <p:nvPr/>
        </p:nvGrpSpPr>
        <p:grpSpPr>
          <a:xfrm>
            <a:off x="6105619" y="-5"/>
            <a:ext cx="314981" cy="715683"/>
            <a:chOff x="4897958" y="2723139"/>
            <a:chExt cx="514087" cy="1168081"/>
          </a:xfrm>
        </p:grpSpPr>
        <p:sp>
          <p:nvSpPr>
            <p:cNvPr id="1482" name="Google Shape;1482;p25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25"/>
          <p:cNvGrpSpPr/>
          <p:nvPr/>
        </p:nvGrpSpPr>
        <p:grpSpPr>
          <a:xfrm>
            <a:off x="3821574" y="-6"/>
            <a:ext cx="248873" cy="666692"/>
            <a:chOff x="5578966" y="2874382"/>
            <a:chExt cx="406190" cy="1088121"/>
          </a:xfrm>
        </p:grpSpPr>
        <p:sp>
          <p:nvSpPr>
            <p:cNvPr id="1485" name="Google Shape;1485;p25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7" name="Google Shape;1487;p25"/>
          <p:cNvGrpSpPr/>
          <p:nvPr/>
        </p:nvGrpSpPr>
        <p:grpSpPr>
          <a:xfrm>
            <a:off x="4797693" y="-1"/>
            <a:ext cx="285832" cy="1167629"/>
            <a:chOff x="6176324" y="1884520"/>
            <a:chExt cx="466512" cy="1905711"/>
          </a:xfrm>
        </p:grpSpPr>
        <p:sp>
          <p:nvSpPr>
            <p:cNvPr id="1488" name="Google Shape;1488;p25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0" name="Google Shape;1490;p25"/>
          <p:cNvGrpSpPr/>
          <p:nvPr/>
        </p:nvGrpSpPr>
        <p:grpSpPr>
          <a:xfrm>
            <a:off x="2497921" y="-1"/>
            <a:ext cx="291985" cy="626860"/>
            <a:chOff x="6798998" y="2578195"/>
            <a:chExt cx="476555" cy="1023111"/>
          </a:xfrm>
        </p:grpSpPr>
        <p:sp>
          <p:nvSpPr>
            <p:cNvPr id="1491" name="Google Shape;1491;p25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5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25"/>
          <p:cNvGrpSpPr/>
          <p:nvPr/>
        </p:nvGrpSpPr>
        <p:grpSpPr>
          <a:xfrm>
            <a:off x="6996814" y="1"/>
            <a:ext cx="104448" cy="835379"/>
            <a:chOff x="7576714" y="1965553"/>
            <a:chExt cx="170472" cy="1363439"/>
          </a:xfrm>
        </p:grpSpPr>
        <p:sp>
          <p:nvSpPr>
            <p:cNvPr id="1494" name="Google Shape;1494;p25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6" name="Google Shape;1496;p25"/>
          <p:cNvGrpSpPr/>
          <p:nvPr/>
        </p:nvGrpSpPr>
        <p:grpSpPr>
          <a:xfrm>
            <a:off x="3185960" y="-4"/>
            <a:ext cx="176687" cy="1310262"/>
            <a:chOff x="7883572" y="1683399"/>
            <a:chExt cx="288375" cy="2138505"/>
          </a:xfrm>
        </p:grpSpPr>
        <p:sp>
          <p:nvSpPr>
            <p:cNvPr id="1497" name="Google Shape;1497;p25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9" name="Google Shape;1499;p25"/>
          <p:cNvGrpSpPr/>
          <p:nvPr/>
        </p:nvGrpSpPr>
        <p:grpSpPr>
          <a:xfrm>
            <a:off x="2478539" y="103441"/>
            <a:ext cx="96683" cy="110722"/>
            <a:chOff x="3462796" y="2555878"/>
            <a:chExt cx="157798" cy="180711"/>
          </a:xfrm>
        </p:grpSpPr>
        <p:sp>
          <p:nvSpPr>
            <p:cNvPr id="1500" name="Google Shape;1500;p2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25"/>
          <p:cNvGrpSpPr/>
          <p:nvPr/>
        </p:nvGrpSpPr>
        <p:grpSpPr>
          <a:xfrm>
            <a:off x="4244237" y="715675"/>
            <a:ext cx="110533" cy="116447"/>
            <a:chOff x="3770248" y="2527300"/>
            <a:chExt cx="180404" cy="190055"/>
          </a:xfrm>
        </p:grpSpPr>
        <p:sp>
          <p:nvSpPr>
            <p:cNvPr id="1507" name="Google Shape;1507;p25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1" name="Google Shape;1511;p25"/>
          <p:cNvGrpSpPr/>
          <p:nvPr/>
        </p:nvGrpSpPr>
        <p:grpSpPr>
          <a:xfrm>
            <a:off x="6547065" y="29478"/>
            <a:ext cx="131398" cy="150478"/>
            <a:chOff x="3462796" y="2555878"/>
            <a:chExt cx="157798" cy="180711"/>
          </a:xfrm>
        </p:grpSpPr>
        <p:sp>
          <p:nvSpPr>
            <p:cNvPr id="1512" name="Google Shape;1512;p2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8" name="Google Shape;1518;p25"/>
          <p:cNvGrpSpPr/>
          <p:nvPr/>
        </p:nvGrpSpPr>
        <p:grpSpPr>
          <a:xfrm>
            <a:off x="5436620" y="1013077"/>
            <a:ext cx="150222" cy="158259"/>
            <a:chOff x="3770248" y="2527300"/>
            <a:chExt cx="180404" cy="190055"/>
          </a:xfrm>
        </p:grpSpPr>
        <p:sp>
          <p:nvSpPr>
            <p:cNvPr id="1519" name="Google Shape;1519;p25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3" name="Google Shape;1523;p25"/>
          <p:cNvGrpSpPr/>
          <p:nvPr/>
        </p:nvGrpSpPr>
        <p:grpSpPr>
          <a:xfrm rot="5400000">
            <a:off x="5283010" y="299043"/>
            <a:ext cx="131398" cy="150460"/>
            <a:chOff x="3462796" y="2555878"/>
            <a:chExt cx="157798" cy="180711"/>
          </a:xfrm>
        </p:grpSpPr>
        <p:sp>
          <p:nvSpPr>
            <p:cNvPr id="1524" name="Google Shape;1524;p2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25"/>
          <p:cNvGrpSpPr/>
          <p:nvPr/>
        </p:nvGrpSpPr>
        <p:grpSpPr>
          <a:xfrm>
            <a:off x="2111389" y="797087"/>
            <a:ext cx="110533" cy="116447"/>
            <a:chOff x="3770248" y="2527300"/>
            <a:chExt cx="180404" cy="190055"/>
          </a:xfrm>
        </p:grpSpPr>
        <p:sp>
          <p:nvSpPr>
            <p:cNvPr id="1531" name="Google Shape;1531;p25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5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5" name="Google Shape;1535;p25"/>
          <p:cNvGrpSpPr/>
          <p:nvPr/>
        </p:nvGrpSpPr>
        <p:grpSpPr>
          <a:xfrm rot="-2700000">
            <a:off x="7021574" y="1207754"/>
            <a:ext cx="110522" cy="116435"/>
            <a:chOff x="3770248" y="2527300"/>
            <a:chExt cx="180404" cy="190055"/>
          </a:xfrm>
        </p:grpSpPr>
        <p:sp>
          <p:nvSpPr>
            <p:cNvPr id="1536" name="Google Shape;1536;p25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5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5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0" name="Google Shape;1540;p25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541" name="Google Shape;1541;p25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5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3" name="Google Shape;1543;p25"/>
            <p:cNvGrpSpPr/>
            <p:nvPr/>
          </p:nvGrpSpPr>
          <p:grpSpPr>
            <a:xfrm>
              <a:off x="2769705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544" name="Google Shape;1544;p25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45" name="Google Shape;1545;p25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6" name="Google Shape;1546;p25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7" name="Google Shape;1547;p25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48" name="Google Shape;1548;p25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9" name="Google Shape;1549;p25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" name="Google Shape;1550;p25"/>
          <p:cNvGrpSpPr/>
          <p:nvPr/>
        </p:nvGrpSpPr>
        <p:grpSpPr>
          <a:xfrm>
            <a:off x="4207128" y="0"/>
            <a:ext cx="554672" cy="791531"/>
            <a:chOff x="3961868" y="621835"/>
            <a:chExt cx="905291" cy="1291874"/>
          </a:xfrm>
        </p:grpSpPr>
        <p:grpSp>
          <p:nvGrpSpPr>
            <p:cNvPr id="1551" name="Google Shape;1551;p25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1552" name="Google Shape;1552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4" name="Google Shape;1554;p25"/>
            <p:cNvGrpSpPr/>
            <p:nvPr/>
          </p:nvGrpSpPr>
          <p:grpSpPr>
            <a:xfrm>
              <a:off x="4155317" y="621835"/>
              <a:ext cx="522826" cy="1099261"/>
              <a:chOff x="2447534" y="2604168"/>
              <a:chExt cx="478297" cy="1005636"/>
            </a:xfrm>
          </p:grpSpPr>
          <p:grpSp>
            <p:nvGrpSpPr>
              <p:cNvPr id="1555" name="Google Shape;1555;p25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556" name="Google Shape;1556;p25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557" name="Google Shape;1557;p25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8" name="Google Shape;1558;p25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9" name="Google Shape;1559;p25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60" name="Google Shape;1560;p25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61" name="Google Shape;1561;p25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5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3" name="Google Shape;1563;p25"/>
          <p:cNvGrpSpPr/>
          <p:nvPr/>
        </p:nvGrpSpPr>
        <p:grpSpPr>
          <a:xfrm>
            <a:off x="4962191" y="-10"/>
            <a:ext cx="320336" cy="486567"/>
            <a:chOff x="5194218" y="621819"/>
            <a:chExt cx="522827" cy="794136"/>
          </a:xfrm>
        </p:grpSpPr>
        <p:grpSp>
          <p:nvGrpSpPr>
            <p:cNvPr id="1564" name="Google Shape;1564;p25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1565" name="Google Shape;1565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7" name="Google Shape;1567;p25"/>
            <p:cNvGrpSpPr/>
            <p:nvPr/>
          </p:nvGrpSpPr>
          <p:grpSpPr>
            <a:xfrm>
              <a:off x="5371918" y="621819"/>
              <a:ext cx="182209" cy="655932"/>
              <a:chOff x="3305183" y="2722527"/>
              <a:chExt cx="166690" cy="600066"/>
            </a:xfrm>
          </p:grpSpPr>
          <p:grpSp>
            <p:nvGrpSpPr>
              <p:cNvPr id="1568" name="Google Shape;1568;p25"/>
              <p:cNvGrpSpPr/>
              <p:nvPr/>
            </p:nvGrpSpPr>
            <p:grpSpPr>
              <a:xfrm>
                <a:off x="3305183" y="2722527"/>
                <a:ext cx="166690" cy="600066"/>
                <a:chOff x="3305183" y="2722527"/>
                <a:chExt cx="166690" cy="600066"/>
              </a:xfrm>
            </p:grpSpPr>
            <p:grpSp>
              <p:nvGrpSpPr>
                <p:cNvPr id="1569" name="Google Shape;1569;p25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0" name="Google Shape;1570;p25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1" name="Google Shape;1571;p25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2" name="Google Shape;1572;p25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73" name="Google Shape;1573;p25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4" name="Google Shape;1574;p25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5" name="Google Shape;1575;p25"/>
          <p:cNvGrpSpPr/>
          <p:nvPr/>
        </p:nvGrpSpPr>
        <p:grpSpPr>
          <a:xfrm>
            <a:off x="6573943" y="2"/>
            <a:ext cx="527288" cy="1319623"/>
            <a:chOff x="7824797" y="870572"/>
            <a:chExt cx="860597" cy="2153783"/>
          </a:xfrm>
        </p:grpSpPr>
        <p:grpSp>
          <p:nvGrpSpPr>
            <p:cNvPr id="1576" name="Google Shape;1576;p25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1577" name="Google Shape;1577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5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9" name="Google Shape;1579;p25"/>
            <p:cNvGrpSpPr/>
            <p:nvPr/>
          </p:nvGrpSpPr>
          <p:grpSpPr>
            <a:xfrm>
              <a:off x="8100550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580" name="Google Shape;1580;p25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581" name="Google Shape;1581;p25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582" name="Google Shape;1582;p25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3" name="Google Shape;1583;p25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4" name="Google Shape;1584;p25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85" name="Google Shape;1585;p25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6" name="Google Shape;1586;p25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5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8" name="Google Shape;1588;p25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589" name="Google Shape;1589;p25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90" name="Google Shape;1590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2" name="Google Shape;1592;p25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593" name="Google Shape;1593;p25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594" name="Google Shape;1594;p25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595" name="Google Shape;1595;p25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6" name="Google Shape;1596;p25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7" name="Google Shape;1597;p25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8" name="Google Shape;1598;p25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9" name="Google Shape;1599;p25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0" name="Google Shape;1600;p25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1" name="Google Shape;1601;p25"/>
          <p:cNvGrpSpPr/>
          <p:nvPr/>
        </p:nvGrpSpPr>
        <p:grpSpPr>
          <a:xfrm>
            <a:off x="5462591" y="6"/>
            <a:ext cx="641313" cy="1178098"/>
            <a:chOff x="6010934" y="870581"/>
            <a:chExt cx="1046700" cy="1922797"/>
          </a:xfrm>
        </p:grpSpPr>
        <p:grpSp>
          <p:nvGrpSpPr>
            <p:cNvPr id="1602" name="Google Shape;1602;p25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603" name="Google Shape;1603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5"/>
            <p:cNvGrpSpPr/>
            <p:nvPr/>
          </p:nvGrpSpPr>
          <p:grpSpPr>
            <a:xfrm>
              <a:off x="6308748" y="870581"/>
              <a:ext cx="441786" cy="1701306"/>
              <a:chOff x="1121941" y="2406098"/>
              <a:chExt cx="404159" cy="1556405"/>
            </a:xfrm>
          </p:grpSpPr>
          <p:grpSp>
            <p:nvGrpSpPr>
              <p:cNvPr id="1606" name="Google Shape;1606;p25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607" name="Google Shape;1607;p25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608" name="Google Shape;1608;p25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9" name="Google Shape;1609;p25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0" name="Google Shape;1610;p25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1" name="Google Shape;1611;p25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12" name="Google Shape;1612;p25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13" name="Google Shape;1613;p25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5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5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5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7" name="Google Shape;1617;p25"/>
          <p:cNvGrpSpPr/>
          <p:nvPr/>
        </p:nvGrpSpPr>
        <p:grpSpPr>
          <a:xfrm>
            <a:off x="2221896" y="1"/>
            <a:ext cx="320336" cy="1232123"/>
            <a:chOff x="721731" y="746203"/>
            <a:chExt cx="522827" cy="2010973"/>
          </a:xfrm>
        </p:grpSpPr>
        <p:grpSp>
          <p:nvGrpSpPr>
            <p:cNvPr id="1618" name="Google Shape;1618;p25"/>
            <p:cNvGrpSpPr/>
            <p:nvPr/>
          </p:nvGrpSpPr>
          <p:grpSpPr>
            <a:xfrm>
              <a:off x="721731" y="2234350"/>
              <a:ext cx="522827" cy="522827"/>
              <a:chOff x="764100" y="3623300"/>
              <a:chExt cx="1046700" cy="1046700"/>
            </a:xfrm>
          </p:grpSpPr>
          <p:sp>
            <p:nvSpPr>
              <p:cNvPr id="1619" name="Google Shape;1619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25"/>
            <p:cNvGrpSpPr/>
            <p:nvPr/>
          </p:nvGrpSpPr>
          <p:grpSpPr>
            <a:xfrm>
              <a:off x="892050" y="746203"/>
              <a:ext cx="182209" cy="1869992"/>
              <a:chOff x="3305183" y="1611869"/>
              <a:chExt cx="166690" cy="1710724"/>
            </a:xfrm>
          </p:grpSpPr>
          <p:grpSp>
            <p:nvGrpSpPr>
              <p:cNvPr id="1622" name="Google Shape;1622;p25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623" name="Google Shape;1623;p25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624" name="Google Shape;1624;p25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5" name="Google Shape;1625;p25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6" name="Google Shape;1626;p25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27" name="Google Shape;1627;p25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28" name="Google Shape;1628;p25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31" name="Google Shape;1631;p2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32" name="Google Shape;1632;p26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33" name="Google Shape;1633;p26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34" name="Google Shape;1634;p2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35" name="Google Shape;1635;p26"/>
          <p:cNvGrpSpPr/>
          <p:nvPr/>
        </p:nvGrpSpPr>
        <p:grpSpPr>
          <a:xfrm>
            <a:off x="6800135" y="-29"/>
            <a:ext cx="2382300" cy="4610467"/>
            <a:chOff x="6800135" y="-29"/>
            <a:chExt cx="2382300" cy="4610467"/>
          </a:xfrm>
        </p:grpSpPr>
        <p:grpSp>
          <p:nvGrpSpPr>
            <p:cNvPr id="1636" name="Google Shape;1636;p26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1637" name="Google Shape;1637;p2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26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1640" name="Google Shape;1640;p2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2" name="Google Shape;1642;p26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1643" name="Google Shape;1643;p2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5" name="Google Shape;1645;p26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1646" name="Google Shape;1646;p2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8" name="Google Shape;1648;p26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1649" name="Google Shape;1649;p2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2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2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2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3" name="Google Shape;1653;p26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1654" name="Google Shape;1654;p2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8" name="Google Shape;1658;p26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1659" name="Google Shape;1659;p2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5" name="Google Shape;1665;p26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1666" name="Google Shape;1666;p2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0" name="Google Shape;1670;p26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1671" name="Google Shape;1671;p2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3" name="Google Shape;1673;p26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674" name="Google Shape;1674;p2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675" name="Google Shape;1675;p2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6" name="Google Shape;1676;p2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7" name="Google Shape;1677;p2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78" name="Google Shape;1678;p2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79" name="Google Shape;1679;p2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0" name="Google Shape;1680;p26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1681" name="Google Shape;1681;p26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1682" name="Google Shape;1682;p2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2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4" name="Google Shape;1684;p26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685" name="Google Shape;1685;p2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686" name="Google Shape;1686;p2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687" name="Google Shape;1687;p2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88" name="Google Shape;1688;p2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89" name="Google Shape;1689;p2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690" name="Google Shape;1690;p2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91" name="Google Shape;1691;p2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2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93" name="Google Shape;1693;p26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1694" name="Google Shape;1694;p26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1695" name="Google Shape;1695;p2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2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7" name="Google Shape;1697;p26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698" name="Google Shape;1698;p2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699" name="Google Shape;1699;p2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700" name="Google Shape;1700;p2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01" name="Google Shape;1701;p2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02" name="Google Shape;1702;p2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703" name="Google Shape;1703;p2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04" name="Google Shape;1704;p2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05" name="Google Shape;1705;p2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706" name="Google Shape;1706;p26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707" name="Google Shape;1707;p2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8" name="Google Shape;1708;p2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9" name="Google Shape;1709;p26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1710" name="Google Shape;1710;p2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711" name="Google Shape;1711;p2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712" name="Google Shape;1712;p2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13" name="Google Shape;1713;p2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14" name="Google Shape;1714;p2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715" name="Google Shape;1715;p2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16" name="Google Shape;1716;p2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18" name="Google Shape;1718;p26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1719" name="Google Shape;1719;p2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720" name="Google Shape;1720;p2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1" name="Google Shape;1721;p2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22" name="Google Shape;1722;p2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723" name="Google Shape;1723;p2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724" name="Google Shape;1724;p2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725" name="Google Shape;1725;p2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26" name="Google Shape;1726;p2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27" name="Google Shape;1727;p2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28" name="Google Shape;1728;p2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729" name="Google Shape;1729;p2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30" name="Google Shape;1730;p2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31" name="Google Shape;1731;p26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1732" name="Google Shape;1732;p2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2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2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2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2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2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8" name="Google Shape;1738;p26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1739" name="Google Shape;1739;p2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27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7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7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749" name="Google Shape;1749;p27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6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51" name="Google Shape;1751;p27"/>
          <p:cNvGrpSpPr/>
          <p:nvPr/>
        </p:nvGrpSpPr>
        <p:grpSpPr>
          <a:xfrm>
            <a:off x="6196932" y="-29"/>
            <a:ext cx="2985502" cy="4610467"/>
            <a:chOff x="6196932" y="-29"/>
            <a:chExt cx="2985502" cy="4610467"/>
          </a:xfrm>
        </p:grpSpPr>
        <p:grpSp>
          <p:nvGrpSpPr>
            <p:cNvPr id="1752" name="Google Shape;1752;p27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1753" name="Google Shape;1753;p2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5" name="Google Shape;1755;p27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1756" name="Google Shape;1756;p2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8" name="Google Shape;1758;p27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1759" name="Google Shape;1759;p2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1" name="Google Shape;1761;p27"/>
            <p:cNvGrpSpPr/>
            <p:nvPr/>
          </p:nvGrpSpPr>
          <p:grpSpPr>
            <a:xfrm>
              <a:off x="6363037" y="42"/>
              <a:ext cx="160482" cy="1242299"/>
              <a:chOff x="7576714" y="2009363"/>
              <a:chExt cx="170472" cy="1319629"/>
            </a:xfrm>
          </p:grpSpPr>
          <p:sp>
            <p:nvSpPr>
              <p:cNvPr id="1762" name="Google Shape;1762;p27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27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4" name="Google Shape;1764;p27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1765" name="Google Shape;1765;p2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2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7" name="Google Shape;1767;p27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1768" name="Google Shape;1768;p2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2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2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2" name="Google Shape;1772;p27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1773" name="Google Shape;1773;p2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2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2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7" name="Google Shape;1777;p27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1778" name="Google Shape;1778;p2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2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2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2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2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4" name="Google Shape;1784;p27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1785" name="Google Shape;1785;p2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2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2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2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27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1790" name="Google Shape;1790;p2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92" name="Google Shape;1792;p27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793" name="Google Shape;1793;p2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794" name="Google Shape;1794;p2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5" name="Google Shape;1795;p2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6" name="Google Shape;1796;p2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97" name="Google Shape;1797;p2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98" name="Google Shape;1798;p2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9" name="Google Shape;1799;p27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1800" name="Google Shape;1800;p27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1801" name="Google Shape;1801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2" name="Google Shape;1802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03" name="Google Shape;1803;p27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804" name="Google Shape;1804;p2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805" name="Google Shape;1805;p2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806" name="Google Shape;1806;p2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07" name="Google Shape;1807;p2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08" name="Google Shape;1808;p2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09" name="Google Shape;1809;p2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10" name="Google Shape;1810;p2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2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12" name="Google Shape;1812;p27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1813" name="Google Shape;1813;p27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1814" name="Google Shape;1814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16" name="Google Shape;1816;p27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817" name="Google Shape;1817;p2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818" name="Google Shape;1818;p2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819" name="Google Shape;1819;p2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20" name="Google Shape;1820;p2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21" name="Google Shape;1821;p2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22" name="Google Shape;1822;p2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23" name="Google Shape;1823;p2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24" name="Google Shape;1824;p2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825" name="Google Shape;1825;p27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826" name="Google Shape;1826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28" name="Google Shape;1828;p27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1829" name="Google Shape;1829;p2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830" name="Google Shape;1830;p2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831" name="Google Shape;1831;p2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32" name="Google Shape;1832;p2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33" name="Google Shape;1833;p2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34" name="Google Shape;1834;p2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35" name="Google Shape;1835;p2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2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37" name="Google Shape;1837;p27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1838" name="Google Shape;1838;p2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839" name="Google Shape;1839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41" name="Google Shape;1841;p2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842" name="Google Shape;1842;p2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843" name="Google Shape;1843;p2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844" name="Google Shape;1844;p2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5" name="Google Shape;1845;p2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6" name="Google Shape;1846;p2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7" name="Google Shape;1847;p2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48" name="Google Shape;1848;p2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49" name="Google Shape;1849;p2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50" name="Google Shape;1850;p27"/>
            <p:cNvGrpSpPr/>
            <p:nvPr/>
          </p:nvGrpSpPr>
          <p:grpSpPr>
            <a:xfrm>
              <a:off x="6196932" y="7"/>
              <a:ext cx="985363" cy="2629685"/>
              <a:chOff x="6010934" y="1"/>
              <a:chExt cx="1046700" cy="2793377"/>
            </a:xfrm>
          </p:grpSpPr>
          <p:grpSp>
            <p:nvGrpSpPr>
              <p:cNvPr id="1851" name="Google Shape;1851;p27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852" name="Google Shape;1852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4" name="Google Shape;1854;p27"/>
              <p:cNvGrpSpPr/>
              <p:nvPr/>
            </p:nvGrpSpPr>
            <p:grpSpPr>
              <a:xfrm>
                <a:off x="6308748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1855" name="Google Shape;1855;p27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1856" name="Google Shape;1856;p27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1857" name="Google Shape;1857;p27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58" name="Google Shape;1858;p27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59" name="Google Shape;1859;p27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60" name="Google Shape;1860;p27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61" name="Google Shape;1861;p27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62" name="Google Shape;1862;p27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27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27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27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66" name="Google Shape;1866;p27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1867" name="Google Shape;1867;p2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2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2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2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2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⊹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×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⬩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28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/>
              <a:t>Additional Slides from Slides Carnival </a:t>
            </a:r>
            <a:endParaRPr/>
          </a:p>
        </p:txBody>
      </p:sp>
      <p:sp>
        <p:nvSpPr>
          <p:cNvPr id="1878" name="Google Shape;1878;p28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endParaRPr/>
          </a:p>
        </p:txBody>
      </p:sp>
      <p:sp>
        <p:nvSpPr>
          <p:cNvPr id="1879" name="Google Shape;1879;p28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3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grpSp>
        <p:nvGrpSpPr>
          <p:cNvPr id="2013" name="Google Shape;2013;p37"/>
          <p:cNvGrpSpPr/>
          <p:nvPr/>
        </p:nvGrpSpPr>
        <p:grpSpPr>
          <a:xfrm>
            <a:off x="2981099" y="1241129"/>
            <a:ext cx="4542205" cy="2661224"/>
            <a:chOff x="1177450" y="241631"/>
            <a:chExt cx="6173152" cy="3616776"/>
          </a:xfrm>
        </p:grpSpPr>
        <p:sp>
          <p:nvSpPr>
            <p:cNvPr id="2014" name="Google Shape;2014;p37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18" name="Google Shape;2018;p37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34882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9" name="Google Shape;2019;p37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Desktop project</a:t>
            </a:r>
            <a:endParaRPr sz="3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en-GB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3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Timeline</a:t>
            </a:r>
            <a:endParaRPr/>
          </a:p>
        </p:txBody>
      </p:sp>
      <p:sp>
        <p:nvSpPr>
          <p:cNvPr id="2025" name="Google Shape;2025;p3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026" name="Google Shape;2026;p38"/>
          <p:cNvSpPr/>
          <p:nvPr/>
        </p:nvSpPr>
        <p:spPr>
          <a:xfrm>
            <a:off x="6208552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8"/>
          <p:cNvSpPr/>
          <p:nvPr/>
        </p:nvSpPr>
        <p:spPr>
          <a:xfrm>
            <a:off x="567874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8"/>
          <p:cNvSpPr/>
          <p:nvPr/>
        </p:nvSpPr>
        <p:spPr>
          <a:xfrm>
            <a:off x="514893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8"/>
          <p:cNvSpPr/>
          <p:nvPr/>
        </p:nvSpPr>
        <p:spPr>
          <a:xfrm>
            <a:off x="461913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8"/>
          <p:cNvSpPr/>
          <p:nvPr/>
        </p:nvSpPr>
        <p:spPr>
          <a:xfrm>
            <a:off x="408932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AUG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8"/>
          <p:cNvSpPr/>
          <p:nvPr/>
        </p:nvSpPr>
        <p:spPr>
          <a:xfrm>
            <a:off x="355951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8"/>
          <p:cNvSpPr/>
          <p:nvPr/>
        </p:nvSpPr>
        <p:spPr>
          <a:xfrm>
            <a:off x="302971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8"/>
          <p:cNvSpPr/>
          <p:nvPr/>
        </p:nvSpPr>
        <p:spPr>
          <a:xfrm>
            <a:off x="2499904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8"/>
          <p:cNvSpPr/>
          <p:nvPr/>
        </p:nvSpPr>
        <p:spPr>
          <a:xfrm>
            <a:off x="1970097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8"/>
          <p:cNvSpPr/>
          <p:nvPr/>
        </p:nvSpPr>
        <p:spPr>
          <a:xfrm>
            <a:off x="1440290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8"/>
          <p:cNvSpPr/>
          <p:nvPr/>
        </p:nvSpPr>
        <p:spPr>
          <a:xfrm>
            <a:off x="910483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8"/>
          <p:cNvSpPr/>
          <p:nvPr/>
        </p:nvSpPr>
        <p:spPr>
          <a:xfrm>
            <a:off x="380676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8"/>
          <p:cNvSpPr/>
          <p:nvPr/>
        </p:nvSpPr>
        <p:spPr>
          <a:xfrm>
            <a:off x="0" y="2679750"/>
            <a:ext cx="5115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9" name="Google Shape;2039;p38"/>
          <p:cNvCxnSpPr/>
          <p:nvPr/>
        </p:nvCxnSpPr>
        <p:spPr>
          <a:xfrm rot="10800000">
            <a:off x="61716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40" name="Google Shape;2040;p38"/>
          <p:cNvSpPr txBox="1"/>
          <p:nvPr/>
        </p:nvSpPr>
        <p:spPr>
          <a:xfrm>
            <a:off x="58423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1" name="Google Shape;2041;p38"/>
          <p:cNvCxnSpPr/>
          <p:nvPr/>
        </p:nvCxnSpPr>
        <p:spPr>
          <a:xfrm rot="10800000">
            <a:off x="167763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42" name="Google Shape;2042;p38"/>
          <p:cNvSpPr txBox="1"/>
          <p:nvPr/>
        </p:nvSpPr>
        <p:spPr>
          <a:xfrm>
            <a:off x="164591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3" name="Google Shape;2043;p38"/>
          <p:cNvCxnSpPr/>
          <p:nvPr/>
        </p:nvCxnSpPr>
        <p:spPr>
          <a:xfrm rot="10800000">
            <a:off x="273810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44" name="Google Shape;2044;p38"/>
          <p:cNvSpPr txBox="1"/>
          <p:nvPr/>
        </p:nvSpPr>
        <p:spPr>
          <a:xfrm>
            <a:off x="270759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5" name="Google Shape;2045;p38"/>
          <p:cNvCxnSpPr/>
          <p:nvPr/>
        </p:nvCxnSpPr>
        <p:spPr>
          <a:xfrm rot="10800000">
            <a:off x="379857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46" name="Google Shape;2046;p38"/>
          <p:cNvSpPr txBox="1"/>
          <p:nvPr/>
        </p:nvSpPr>
        <p:spPr>
          <a:xfrm>
            <a:off x="376927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7" name="Google Shape;2047;p38"/>
          <p:cNvCxnSpPr/>
          <p:nvPr/>
        </p:nvCxnSpPr>
        <p:spPr>
          <a:xfrm rot="10800000">
            <a:off x="485904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48" name="Google Shape;2048;p38"/>
          <p:cNvSpPr txBox="1"/>
          <p:nvPr/>
        </p:nvSpPr>
        <p:spPr>
          <a:xfrm>
            <a:off x="483095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9" name="Google Shape;2049;p38"/>
          <p:cNvCxnSpPr/>
          <p:nvPr/>
        </p:nvCxnSpPr>
        <p:spPr>
          <a:xfrm rot="10800000">
            <a:off x="591951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50" name="Google Shape;2050;p38"/>
          <p:cNvSpPr txBox="1"/>
          <p:nvPr/>
        </p:nvSpPr>
        <p:spPr>
          <a:xfrm>
            <a:off x="589263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1" name="Google Shape;2051;p38"/>
          <p:cNvCxnSpPr/>
          <p:nvPr/>
        </p:nvCxnSpPr>
        <p:spPr>
          <a:xfrm rot="10800000">
            <a:off x="115554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52" name="Google Shape;2052;p38"/>
          <p:cNvSpPr txBox="1"/>
          <p:nvPr/>
        </p:nvSpPr>
        <p:spPr>
          <a:xfrm>
            <a:off x="1099247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3" name="Google Shape;2053;p38"/>
          <p:cNvCxnSpPr/>
          <p:nvPr/>
        </p:nvCxnSpPr>
        <p:spPr>
          <a:xfrm rot="10800000">
            <a:off x="221601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54" name="Google Shape;2054;p38"/>
          <p:cNvSpPr txBox="1"/>
          <p:nvPr/>
        </p:nvSpPr>
        <p:spPr>
          <a:xfrm>
            <a:off x="2167070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5" name="Google Shape;2055;p38"/>
          <p:cNvCxnSpPr/>
          <p:nvPr/>
        </p:nvCxnSpPr>
        <p:spPr>
          <a:xfrm rot="10800000">
            <a:off x="327648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56" name="Google Shape;2056;p38"/>
          <p:cNvSpPr txBox="1"/>
          <p:nvPr/>
        </p:nvSpPr>
        <p:spPr>
          <a:xfrm>
            <a:off x="3234893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7" name="Google Shape;2057;p38"/>
          <p:cNvCxnSpPr/>
          <p:nvPr/>
        </p:nvCxnSpPr>
        <p:spPr>
          <a:xfrm rot="10800000">
            <a:off x="433695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58" name="Google Shape;2058;p38"/>
          <p:cNvSpPr txBox="1"/>
          <p:nvPr/>
        </p:nvSpPr>
        <p:spPr>
          <a:xfrm>
            <a:off x="4302716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9" name="Google Shape;2059;p38"/>
          <p:cNvCxnSpPr/>
          <p:nvPr/>
        </p:nvCxnSpPr>
        <p:spPr>
          <a:xfrm rot="10800000">
            <a:off x="539742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60" name="Google Shape;2060;p38"/>
          <p:cNvSpPr txBox="1"/>
          <p:nvPr/>
        </p:nvSpPr>
        <p:spPr>
          <a:xfrm>
            <a:off x="5370539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1" name="Google Shape;2061;p38"/>
          <p:cNvCxnSpPr/>
          <p:nvPr/>
        </p:nvCxnSpPr>
        <p:spPr>
          <a:xfrm rot="10800000">
            <a:off x="645789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62" name="Google Shape;2062;p38"/>
          <p:cNvSpPr txBox="1"/>
          <p:nvPr/>
        </p:nvSpPr>
        <p:spPr>
          <a:xfrm>
            <a:off x="6427563" y="3571950"/>
            <a:ext cx="83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39"/>
          <p:cNvSpPr txBox="1">
            <a:spLocks noGrp="1"/>
          </p:cNvSpPr>
          <p:nvPr>
            <p:ph type="title" idx="4294967295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Roadmap</a:t>
            </a:r>
            <a:endParaRPr/>
          </a:p>
        </p:txBody>
      </p:sp>
      <p:sp>
        <p:nvSpPr>
          <p:cNvPr id="2068" name="Google Shape;2068;p3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069" name="Google Shape;2069;p39"/>
          <p:cNvSpPr/>
          <p:nvPr/>
        </p:nvSpPr>
        <p:spPr>
          <a:xfrm>
            <a:off x="0" y="2371028"/>
            <a:ext cx="9144000" cy="1011044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9"/>
          <p:cNvSpPr/>
          <p:nvPr/>
        </p:nvSpPr>
        <p:spPr>
          <a:xfrm>
            <a:off x="0" y="2371028"/>
            <a:ext cx="9144000" cy="1011044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1" name="Google Shape;2071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2072" name="Google Shape;2072;p39"/>
            <p:cNvSpPr/>
            <p:nvPr/>
          </p:nvSpPr>
          <p:spPr>
            <a:xfrm rot="8100000">
              <a:off x="1855666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4" name="Google Shape;2074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2075" name="Google Shape;2075;p39"/>
            <p:cNvSpPr/>
            <p:nvPr/>
          </p:nvSpPr>
          <p:spPr>
            <a:xfrm rot="8100000">
              <a:off x="3883741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7" name="Google Shape;2077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2078" name="Google Shape;2078;p39"/>
            <p:cNvSpPr/>
            <p:nvPr/>
          </p:nvSpPr>
          <p:spPr>
            <a:xfrm rot="8100000">
              <a:off x="5911816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0" name="Google Shape;2080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2081" name="Google Shape;2081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3" name="Google Shape;2083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2084" name="Google Shape;2084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6" name="Google Shape;2086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2087" name="Google Shape;2087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9" name="Google Shape;2089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Gantt chart</a:t>
            </a:r>
            <a:endParaRPr/>
          </a:p>
        </p:txBody>
      </p:sp>
      <p:sp>
        <p:nvSpPr>
          <p:cNvPr id="2100" name="Google Shape;2100;p4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graphicFrame>
        <p:nvGraphicFramePr>
          <p:cNvPr id="2101" name="Google Shape;2101;p40"/>
          <p:cNvGraphicFramePr/>
          <p:nvPr/>
        </p:nvGraphicFramePr>
        <p:xfrm>
          <a:off x="702875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{DAE7B586-FEB5-4A30-87DC-14F16DBF1330}</a:tableStyleId>
              </a:tblPr>
              <a:tblGrid>
                <a:gridCol w="98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1</a:t>
                      </a:r>
                      <a:endParaRPr sz="8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2</a:t>
                      </a:r>
                      <a:endParaRPr sz="8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1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2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3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4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5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6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7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8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4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SWOT Analysis</a:t>
            </a:r>
            <a:endParaRPr/>
          </a:p>
        </p:txBody>
      </p:sp>
      <p:sp>
        <p:nvSpPr>
          <p:cNvPr id="2107" name="Google Shape;2107;p4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108" name="Google Shape;2108;p41"/>
          <p:cNvSpPr/>
          <p:nvPr/>
        </p:nvSpPr>
        <p:spPr>
          <a:xfrm>
            <a:off x="702900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1"/>
          <p:cNvSpPr/>
          <p:nvPr/>
        </p:nvSpPr>
        <p:spPr>
          <a:xfrm>
            <a:off x="3891098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WEAKNESSES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41"/>
          <p:cNvSpPr/>
          <p:nvPr/>
        </p:nvSpPr>
        <p:spPr>
          <a:xfrm>
            <a:off x="702900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41"/>
          <p:cNvSpPr/>
          <p:nvPr/>
        </p:nvSpPr>
        <p:spPr>
          <a:xfrm>
            <a:off x="3891098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41"/>
          <p:cNvSpPr/>
          <p:nvPr/>
        </p:nvSpPr>
        <p:spPr>
          <a:xfrm>
            <a:off x="2885611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41"/>
          <p:cNvSpPr/>
          <p:nvPr/>
        </p:nvSpPr>
        <p:spPr>
          <a:xfrm rot="5400000">
            <a:off x="3012525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41"/>
          <p:cNvSpPr/>
          <p:nvPr/>
        </p:nvSpPr>
        <p:spPr>
          <a:xfrm rot="10800000">
            <a:off x="3012525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41"/>
          <p:cNvSpPr/>
          <p:nvPr/>
        </p:nvSpPr>
        <p:spPr>
          <a:xfrm rot="-5400000">
            <a:off x="2885611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41"/>
          <p:cNvSpPr/>
          <p:nvPr/>
        </p:nvSpPr>
        <p:spPr>
          <a:xfrm>
            <a:off x="3388271" y="2253334"/>
            <a:ext cx="96199" cy="355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S</a:t>
            </a:r>
          </a:p>
        </p:txBody>
      </p:sp>
      <p:sp>
        <p:nvSpPr>
          <p:cNvPr id="2117" name="Google Shape;2117;p41"/>
          <p:cNvSpPr/>
          <p:nvPr/>
        </p:nvSpPr>
        <p:spPr>
          <a:xfrm>
            <a:off x="4127490" y="2258953"/>
            <a:ext cx="186105" cy="3555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W</a:t>
            </a:r>
          </a:p>
        </p:txBody>
      </p:sp>
      <p:sp>
        <p:nvSpPr>
          <p:cNvPr id="2118" name="Google Shape;2118;p41"/>
          <p:cNvSpPr/>
          <p:nvPr/>
        </p:nvSpPr>
        <p:spPr>
          <a:xfrm>
            <a:off x="3363098" y="3058609"/>
            <a:ext cx="115980" cy="360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O</a:t>
            </a:r>
          </a:p>
        </p:txBody>
      </p:sp>
      <p:sp>
        <p:nvSpPr>
          <p:cNvPr id="2119" name="Google Shape;2119;p41"/>
          <p:cNvSpPr/>
          <p:nvPr/>
        </p:nvSpPr>
        <p:spPr>
          <a:xfrm>
            <a:off x="4210653" y="3064228"/>
            <a:ext cx="97098" cy="3434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42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 sz="1600"/>
              <a:t>Business Model Canvas</a:t>
            </a:r>
            <a:endParaRPr sz="1600"/>
          </a:p>
        </p:txBody>
      </p:sp>
      <p:sp>
        <p:nvSpPr>
          <p:cNvPr id="2125" name="Google Shape;2125;p4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2126" name="Google Shape;2126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Activities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Resources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Propositions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Relationships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Segments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Partners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Structure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Revenue Streams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42"/>
          <p:cNvSpPr/>
          <p:nvPr/>
        </p:nvSpPr>
        <p:spPr>
          <a:xfrm>
            <a:off x="4297253" y="3732400"/>
            <a:ext cx="198541" cy="201044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2"/>
          <p:cNvSpPr/>
          <p:nvPr/>
        </p:nvSpPr>
        <p:spPr>
          <a:xfrm>
            <a:off x="6884808" y="543222"/>
            <a:ext cx="196873" cy="174075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2"/>
          <p:cNvSpPr/>
          <p:nvPr/>
        </p:nvSpPr>
        <p:spPr>
          <a:xfrm>
            <a:off x="1718760" y="543289"/>
            <a:ext cx="191034" cy="19186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2"/>
          <p:cNvSpPr/>
          <p:nvPr/>
        </p:nvSpPr>
        <p:spPr>
          <a:xfrm>
            <a:off x="8626235" y="543217"/>
            <a:ext cx="179355" cy="18992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2"/>
          <p:cNvSpPr/>
          <p:nvPr/>
        </p:nvSpPr>
        <p:spPr>
          <a:xfrm>
            <a:off x="8598149" y="3732570"/>
            <a:ext cx="207443" cy="152946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2"/>
          <p:cNvSpPr/>
          <p:nvPr/>
        </p:nvSpPr>
        <p:spPr>
          <a:xfrm>
            <a:off x="3443920" y="543312"/>
            <a:ext cx="189925" cy="190199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2"/>
          <p:cNvSpPr/>
          <p:nvPr/>
        </p:nvSpPr>
        <p:spPr>
          <a:xfrm>
            <a:off x="5137800" y="543229"/>
            <a:ext cx="219945" cy="2269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2"/>
          <p:cNvSpPr/>
          <p:nvPr/>
        </p:nvSpPr>
        <p:spPr>
          <a:xfrm>
            <a:off x="6828073" y="2141654"/>
            <a:ext cx="253599" cy="24275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2"/>
          <p:cNvSpPr/>
          <p:nvPr/>
        </p:nvSpPr>
        <p:spPr>
          <a:xfrm>
            <a:off x="3380278" y="2137889"/>
            <a:ext cx="253583" cy="23010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3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Funnel</a:t>
            </a:r>
            <a:endParaRPr/>
          </a:p>
        </p:txBody>
      </p:sp>
      <p:sp>
        <p:nvSpPr>
          <p:cNvPr id="2149" name="Google Shape;2149;p4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grpSp>
        <p:nvGrpSpPr>
          <p:cNvPr id="2150" name="Google Shape;2150;p43"/>
          <p:cNvGrpSpPr/>
          <p:nvPr/>
        </p:nvGrpSpPr>
        <p:grpSpPr>
          <a:xfrm>
            <a:off x="702894" y="1675057"/>
            <a:ext cx="2969218" cy="2669382"/>
            <a:chOff x="3778727" y="4460423"/>
            <a:chExt cx="720160" cy="647437"/>
          </a:xfrm>
        </p:grpSpPr>
        <p:sp>
          <p:nvSpPr>
            <p:cNvPr id="2151" name="Google Shape;2151;p43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3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3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3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3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3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58" name="Google Shape;2158;p43"/>
          <p:cNvCxnSpPr/>
          <p:nvPr/>
        </p:nvCxnSpPr>
        <p:spPr>
          <a:xfrm>
            <a:off x="3606231" y="2116898"/>
            <a:ext cx="869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59" name="Google Shape;2159;p43"/>
          <p:cNvSpPr txBox="1"/>
          <p:nvPr/>
        </p:nvSpPr>
        <p:spPr>
          <a:xfrm>
            <a:off x="4526645" y="1975318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0" name="Google Shape;2160;p43"/>
          <p:cNvCxnSpPr/>
          <p:nvPr/>
        </p:nvCxnSpPr>
        <p:spPr>
          <a:xfrm>
            <a:off x="3478126" y="2513228"/>
            <a:ext cx="997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61" name="Google Shape;2161;p43"/>
          <p:cNvSpPr txBox="1"/>
          <p:nvPr/>
        </p:nvSpPr>
        <p:spPr>
          <a:xfrm>
            <a:off x="4526645" y="2371640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2" name="Google Shape;2162;p43"/>
          <p:cNvCxnSpPr/>
          <p:nvPr/>
        </p:nvCxnSpPr>
        <p:spPr>
          <a:xfrm>
            <a:off x="3296079" y="2909558"/>
            <a:ext cx="1179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63" name="Google Shape;2163;p43"/>
          <p:cNvSpPr txBox="1"/>
          <p:nvPr/>
        </p:nvSpPr>
        <p:spPr>
          <a:xfrm>
            <a:off x="4526645" y="2767961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4" name="Google Shape;2164;p43"/>
          <p:cNvCxnSpPr/>
          <p:nvPr/>
        </p:nvCxnSpPr>
        <p:spPr>
          <a:xfrm>
            <a:off x="3141004" y="3305867"/>
            <a:ext cx="1334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65" name="Google Shape;2165;p43"/>
          <p:cNvSpPr txBox="1"/>
          <p:nvPr/>
        </p:nvSpPr>
        <p:spPr>
          <a:xfrm>
            <a:off x="4526645" y="3164283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6" name="Google Shape;2166;p43"/>
          <p:cNvCxnSpPr/>
          <p:nvPr/>
        </p:nvCxnSpPr>
        <p:spPr>
          <a:xfrm>
            <a:off x="2972432" y="3702197"/>
            <a:ext cx="15033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67" name="Google Shape;2167;p43"/>
          <p:cNvSpPr txBox="1"/>
          <p:nvPr/>
        </p:nvSpPr>
        <p:spPr>
          <a:xfrm>
            <a:off x="4526645" y="3560605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8" name="Google Shape;2168;p43"/>
          <p:cNvCxnSpPr/>
          <p:nvPr/>
        </p:nvCxnSpPr>
        <p:spPr>
          <a:xfrm>
            <a:off x="2797134" y="4098506"/>
            <a:ext cx="1671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69" name="Google Shape;2169;p43"/>
          <p:cNvSpPr txBox="1"/>
          <p:nvPr/>
        </p:nvSpPr>
        <p:spPr>
          <a:xfrm>
            <a:off x="4526645" y="3956926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44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 sz="1600"/>
              <a:t>Competitor Matrix</a:t>
            </a:r>
            <a:endParaRPr sz="1600"/>
          </a:p>
        </p:txBody>
      </p:sp>
      <p:sp>
        <p:nvSpPr>
          <p:cNvPr id="2175" name="Google Shape;2175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6" name="Google Shape;2176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177" name="Google Shape;2177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8" name="Google Shape;2178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9" name="Google Shape;2179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0" name="Google Shape;2180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1" name="Google Shape;2181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2" name="Google Shape;2182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3" name="Google Shape;2183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4" name="Google Shape;2184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5" name="Google Shape;2185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6" name="Google Shape;2186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7" name="Google Shape;2187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8" name="Google Shape;2188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9" name="Google Shape;2189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0" name="Google Shape;2190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1" name="Google Shape;2191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2" name="Google Shape;2192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3" name="Google Shape;2193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4" name="Google Shape;2194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5" name="Google Shape;2195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6" name="Google Shape;2196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7" name="Google Shape;2197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8" name="Google Shape;2198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9" name="Google Shape;2199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0" name="Google Shape;2200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1" name="Google Shape;2201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2" name="Google Shape;2202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3" name="Google Shape;2203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4" name="Google Shape;2204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5" name="Google Shape;2205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6" name="Google Shape;2206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7" name="Google Shape;2207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8" name="Google Shape;2208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9" name="Google Shape;2209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0" name="Google Shape;2210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1" name="Google Shape;2211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2" name="Google Shape;2212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3" name="Google Shape;2213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4" name="Google Shape;2214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5" name="Google Shape;2215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6" name="Google Shape;2216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7" name="Google Shape;2217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8" name="Google Shape;2218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9" name="Google Shape;2219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0" name="Google Shape;2220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1" name="Google Shape;2221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2" name="Google Shape;2222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23" name="Google Shape;2223;p4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grpSp>
        <p:nvGrpSpPr>
          <p:cNvPr id="2224" name="Google Shape;2224;p44"/>
          <p:cNvGrpSpPr/>
          <p:nvPr/>
        </p:nvGrpSpPr>
        <p:grpSpPr>
          <a:xfrm>
            <a:off x="4571985" y="-1454527"/>
            <a:ext cx="0" cy="8052239"/>
            <a:chOff x="2564088" y="-1454526"/>
            <a:chExt cx="0" cy="8052239"/>
          </a:xfrm>
        </p:grpSpPr>
        <p:cxnSp>
          <p:nvCxnSpPr>
            <p:cNvPr id="2225" name="Google Shape;2225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6" name="Google Shape;2226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7" name="Google Shape;2227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8" name="Google Shape;2228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9" name="Google Shape;2229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0" name="Google Shape;2230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1" name="Google Shape;2231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2" name="Google Shape;2232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3" name="Google Shape;2233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4" name="Google Shape;2234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5" name="Google Shape;2235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6" name="Google Shape;2236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7" name="Google Shape;2237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8" name="Google Shape;2238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9" name="Google Shape;2239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0" name="Google Shape;2240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1" name="Google Shape;2241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2" name="Google Shape;2242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3" name="Google Shape;2243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4" name="Google Shape;2244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5" name="Google Shape;2245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6" name="Google Shape;2246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247" name="Google Shape;2247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2248" name="Google Shape;2248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2249" name="Google Shape;2249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LOW VALUE 1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VALUE 1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LOW VALUE 2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VALUE 2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company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9" name="Google Shape;2259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4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Weekly Planner</a:t>
            </a:r>
            <a:endParaRPr/>
          </a:p>
        </p:txBody>
      </p:sp>
      <p:sp>
        <p:nvSpPr>
          <p:cNvPr id="2265" name="Google Shape;2265;p4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graphicFrame>
        <p:nvGraphicFramePr>
          <p:cNvPr id="2266" name="Google Shape;2266;p45"/>
          <p:cNvGraphicFramePr/>
          <p:nvPr/>
        </p:nvGraphicFramePr>
        <p:xfrm>
          <a:off x="7029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{FA9E2359-98ED-4D90-908B-CA2CEFBDB5B6}</a:tableStyleId>
              </a:tblPr>
              <a:tblGrid>
                <a:gridCol w="6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SUNDAY</a:t>
                      </a:r>
                      <a:endParaRPr sz="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SATURDAY</a:t>
                      </a:r>
                      <a:endParaRPr sz="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9:00 - 9:45</a:t>
                      </a:r>
                      <a:endParaRPr sz="6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10:00 - 10:45</a:t>
                      </a:r>
                      <a:endParaRPr sz="6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11:00 - 11:45</a:t>
                      </a:r>
                      <a:endParaRPr sz="6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12:00 - 13:15</a:t>
                      </a:r>
                      <a:endParaRPr sz="6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13:30 - 14:15</a:t>
                      </a:r>
                      <a:endParaRPr sz="6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14:30 - 15:15</a:t>
                      </a:r>
                      <a:endParaRPr sz="6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15:30 - 16:15</a:t>
                      </a:r>
                      <a:endParaRPr sz="6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1" name="Google Shape;2271;p46"/>
          <p:cNvGrpSpPr/>
          <p:nvPr/>
        </p:nvGrpSpPr>
        <p:grpSpPr>
          <a:xfrm>
            <a:off x="2309888" y="1550127"/>
            <a:ext cx="445718" cy="445753"/>
            <a:chOff x="3706812" y="1035050"/>
            <a:chExt cx="4792662" cy="4787899"/>
          </a:xfrm>
        </p:grpSpPr>
        <p:sp>
          <p:nvSpPr>
            <p:cNvPr id="2272" name="Google Shape;2272;p46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8" name="Google Shape;2278;p46"/>
          <p:cNvGrpSpPr/>
          <p:nvPr/>
        </p:nvGrpSpPr>
        <p:grpSpPr>
          <a:xfrm>
            <a:off x="1030393" y="1550157"/>
            <a:ext cx="443331" cy="445437"/>
            <a:chOff x="1400175" y="1220787"/>
            <a:chExt cx="4473575" cy="4476750"/>
          </a:xfrm>
        </p:grpSpPr>
        <p:sp>
          <p:nvSpPr>
            <p:cNvPr id="2279" name="Google Shape;2279;p46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6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6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6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3" name="Google Shape;2283;p46"/>
          <p:cNvGrpSpPr/>
          <p:nvPr/>
        </p:nvGrpSpPr>
        <p:grpSpPr>
          <a:xfrm>
            <a:off x="389046" y="1550171"/>
            <a:ext cx="446045" cy="445465"/>
            <a:chOff x="1649412" y="927100"/>
            <a:chExt cx="5011737" cy="5016500"/>
          </a:xfrm>
        </p:grpSpPr>
        <p:sp>
          <p:nvSpPr>
            <p:cNvPr id="2284" name="Google Shape;2284;p46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6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6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7" name="Google Shape;2287;p46"/>
          <p:cNvGrpSpPr/>
          <p:nvPr/>
        </p:nvGrpSpPr>
        <p:grpSpPr>
          <a:xfrm>
            <a:off x="1669397" y="1550424"/>
            <a:ext cx="444870" cy="445286"/>
            <a:chOff x="1301750" y="920750"/>
            <a:chExt cx="5095875" cy="5100637"/>
          </a:xfrm>
        </p:grpSpPr>
        <p:sp>
          <p:nvSpPr>
            <p:cNvPr id="2288" name="Google Shape;2288;p46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6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6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6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6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3" name="Google Shape;2293;p46"/>
          <p:cNvGrpSpPr/>
          <p:nvPr/>
        </p:nvGrpSpPr>
        <p:grpSpPr>
          <a:xfrm>
            <a:off x="3592571" y="1550332"/>
            <a:ext cx="445622" cy="445591"/>
            <a:chOff x="5732756" y="2682276"/>
            <a:chExt cx="719906" cy="719856"/>
          </a:xfrm>
        </p:grpSpPr>
        <p:sp>
          <p:nvSpPr>
            <p:cNvPr id="2294" name="Google Shape;2294;p46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6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6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7" name="Google Shape;2297;p46"/>
          <p:cNvGrpSpPr/>
          <p:nvPr/>
        </p:nvGrpSpPr>
        <p:grpSpPr>
          <a:xfrm>
            <a:off x="4233891" y="1550327"/>
            <a:ext cx="445627" cy="445604"/>
            <a:chOff x="6768809" y="2682265"/>
            <a:chExt cx="719915" cy="719878"/>
          </a:xfrm>
        </p:grpSpPr>
        <p:sp>
          <p:nvSpPr>
            <p:cNvPr id="2298" name="Google Shape;2298;p46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6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6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2" name="Google Shape;2302;p46"/>
          <p:cNvGrpSpPr/>
          <p:nvPr/>
        </p:nvGrpSpPr>
        <p:grpSpPr>
          <a:xfrm>
            <a:off x="4875210" y="1550356"/>
            <a:ext cx="445754" cy="445544"/>
            <a:chOff x="7804870" y="2682313"/>
            <a:chExt cx="720119" cy="719781"/>
          </a:xfrm>
        </p:grpSpPr>
        <p:sp>
          <p:nvSpPr>
            <p:cNvPr id="2303" name="Google Shape;2303;p46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6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8" name="Google Shape;2308;p46"/>
          <p:cNvGrpSpPr/>
          <p:nvPr/>
        </p:nvGrpSpPr>
        <p:grpSpPr>
          <a:xfrm>
            <a:off x="5516655" y="1550126"/>
            <a:ext cx="446294" cy="446006"/>
            <a:chOff x="8841135" y="2681940"/>
            <a:chExt cx="720991" cy="720527"/>
          </a:xfrm>
        </p:grpSpPr>
        <p:sp>
          <p:nvSpPr>
            <p:cNvPr id="2309" name="Google Shape;2309;p46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6"/>
          <p:cNvGrpSpPr/>
          <p:nvPr/>
        </p:nvGrpSpPr>
        <p:grpSpPr>
          <a:xfrm>
            <a:off x="2950655" y="1550057"/>
            <a:ext cx="445260" cy="445260"/>
            <a:chOff x="4103687" y="1439862"/>
            <a:chExt cx="3986212" cy="3986211"/>
          </a:xfrm>
        </p:grpSpPr>
        <p:sp>
          <p:nvSpPr>
            <p:cNvPr id="2316" name="Google Shape;2316;p46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8" name="Google Shape;2318;p46"/>
          <p:cNvGrpSpPr/>
          <p:nvPr/>
        </p:nvGrpSpPr>
        <p:grpSpPr>
          <a:xfrm>
            <a:off x="6158647" y="1550364"/>
            <a:ext cx="445804" cy="445536"/>
            <a:chOff x="9878272" y="2682320"/>
            <a:chExt cx="720200" cy="719767"/>
          </a:xfrm>
        </p:grpSpPr>
        <p:sp>
          <p:nvSpPr>
            <p:cNvPr id="2319" name="Google Shape;2319;p46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2" name="Google Shape;2322;p46"/>
          <p:cNvGrpSpPr/>
          <p:nvPr/>
        </p:nvGrpSpPr>
        <p:grpSpPr>
          <a:xfrm>
            <a:off x="6800149" y="1550276"/>
            <a:ext cx="445700" cy="445701"/>
            <a:chOff x="10914618" y="2682187"/>
            <a:chExt cx="720032" cy="720034"/>
          </a:xfrm>
        </p:grpSpPr>
        <p:sp>
          <p:nvSpPr>
            <p:cNvPr id="2323" name="Google Shape;2323;p46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46"/>
          <p:cNvGrpSpPr/>
          <p:nvPr/>
        </p:nvGrpSpPr>
        <p:grpSpPr>
          <a:xfrm>
            <a:off x="1023663" y="843057"/>
            <a:ext cx="361521" cy="445817"/>
            <a:chOff x="1582665" y="1011072"/>
            <a:chExt cx="584040" cy="720221"/>
          </a:xfrm>
        </p:grpSpPr>
        <p:sp>
          <p:nvSpPr>
            <p:cNvPr id="2330" name="Google Shape;2330;p46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5" name="Google Shape;2335;p46"/>
          <p:cNvGrpSpPr/>
          <p:nvPr/>
        </p:nvGrpSpPr>
        <p:grpSpPr>
          <a:xfrm>
            <a:off x="1625048" y="843078"/>
            <a:ext cx="379481" cy="445796"/>
            <a:chOff x="2554206" y="1011105"/>
            <a:chExt cx="613055" cy="720187"/>
          </a:xfrm>
        </p:grpSpPr>
        <p:sp>
          <p:nvSpPr>
            <p:cNvPr id="2336" name="Google Shape;2336;p4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9" name="Google Shape;2339;p46"/>
          <p:cNvGrpSpPr/>
          <p:nvPr/>
        </p:nvGrpSpPr>
        <p:grpSpPr>
          <a:xfrm>
            <a:off x="6173223" y="797418"/>
            <a:ext cx="460705" cy="491455"/>
            <a:chOff x="9901824" y="937343"/>
            <a:chExt cx="744273" cy="793950"/>
          </a:xfrm>
        </p:grpSpPr>
        <p:grpSp>
          <p:nvGrpSpPr>
            <p:cNvPr id="2340" name="Google Shape;2340;p4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41" name="Google Shape;2341;p4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1" name="Google Shape;2351;p46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7" name="Google Shape;2357;p46"/>
          <p:cNvGrpSpPr/>
          <p:nvPr/>
        </p:nvGrpSpPr>
        <p:grpSpPr>
          <a:xfrm>
            <a:off x="2244392" y="843244"/>
            <a:ext cx="369869" cy="445629"/>
            <a:chOff x="3554761" y="1011374"/>
            <a:chExt cx="597526" cy="719918"/>
          </a:xfrm>
        </p:grpSpPr>
        <p:sp>
          <p:nvSpPr>
            <p:cNvPr id="2358" name="Google Shape;2358;p46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2" name="Google Shape;2362;p46"/>
          <p:cNvGrpSpPr/>
          <p:nvPr/>
        </p:nvGrpSpPr>
        <p:grpSpPr>
          <a:xfrm>
            <a:off x="2854122" y="843033"/>
            <a:ext cx="370754" cy="445842"/>
            <a:chOff x="4539787" y="1011032"/>
            <a:chExt cx="598957" cy="720261"/>
          </a:xfrm>
        </p:grpSpPr>
        <p:sp>
          <p:nvSpPr>
            <p:cNvPr id="2363" name="Google Shape;2363;p46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6"/>
          <p:cNvGrpSpPr/>
          <p:nvPr/>
        </p:nvGrpSpPr>
        <p:grpSpPr>
          <a:xfrm>
            <a:off x="3464742" y="843140"/>
            <a:ext cx="366917" cy="445733"/>
            <a:chOff x="5526246" y="1011207"/>
            <a:chExt cx="592758" cy="720085"/>
          </a:xfrm>
        </p:grpSpPr>
        <p:sp>
          <p:nvSpPr>
            <p:cNvPr id="2369" name="Google Shape;2369;p46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5" name="Google Shape;2375;p46"/>
          <p:cNvGrpSpPr/>
          <p:nvPr/>
        </p:nvGrpSpPr>
        <p:grpSpPr>
          <a:xfrm>
            <a:off x="419508" y="843133"/>
            <a:ext cx="364294" cy="445740"/>
            <a:chOff x="606645" y="1011196"/>
            <a:chExt cx="588520" cy="720097"/>
          </a:xfrm>
        </p:grpSpPr>
        <p:sp>
          <p:nvSpPr>
            <p:cNvPr id="2376" name="Google Shape;2376;p46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6"/>
          <p:cNvGrpSpPr/>
          <p:nvPr/>
        </p:nvGrpSpPr>
        <p:grpSpPr>
          <a:xfrm>
            <a:off x="6873778" y="843111"/>
            <a:ext cx="298405" cy="445762"/>
            <a:chOff x="11033597" y="1011159"/>
            <a:chExt cx="482075" cy="720133"/>
          </a:xfrm>
        </p:grpSpPr>
        <p:sp>
          <p:nvSpPr>
            <p:cNvPr id="2381" name="Google Shape;2381;p46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5" name="Google Shape;2385;p46"/>
          <p:cNvGrpSpPr/>
          <p:nvPr/>
        </p:nvGrpSpPr>
        <p:grpSpPr>
          <a:xfrm>
            <a:off x="5472656" y="797418"/>
            <a:ext cx="460705" cy="491455"/>
            <a:chOff x="8770051" y="937343"/>
            <a:chExt cx="744272" cy="793950"/>
          </a:xfrm>
        </p:grpSpPr>
        <p:sp>
          <p:nvSpPr>
            <p:cNvPr id="2386" name="Google Shape;2386;p46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6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1" name="Google Shape;2391;p46"/>
            <p:cNvGrpSpPr/>
            <p:nvPr/>
          </p:nvGrpSpPr>
          <p:grpSpPr>
            <a:xfrm>
              <a:off x="8770051" y="937343"/>
              <a:ext cx="744272" cy="793950"/>
              <a:chOff x="6565437" y="1588001"/>
              <a:chExt cx="744272" cy="793950"/>
            </a:xfrm>
          </p:grpSpPr>
          <p:sp>
            <p:nvSpPr>
              <p:cNvPr id="2392" name="Google Shape;2392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02" name="Google Shape;2402;p46"/>
          <p:cNvGrpSpPr/>
          <p:nvPr/>
        </p:nvGrpSpPr>
        <p:grpSpPr>
          <a:xfrm>
            <a:off x="4071520" y="797418"/>
            <a:ext cx="460705" cy="491455"/>
            <a:chOff x="6506504" y="937343"/>
            <a:chExt cx="744272" cy="793950"/>
          </a:xfrm>
        </p:grpSpPr>
        <p:sp>
          <p:nvSpPr>
            <p:cNvPr id="2403" name="Google Shape;2403;p46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6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6" name="Google Shape;2406;p46"/>
            <p:cNvGrpSpPr/>
            <p:nvPr/>
          </p:nvGrpSpPr>
          <p:grpSpPr>
            <a:xfrm>
              <a:off x="6506504" y="937343"/>
              <a:ext cx="744272" cy="793950"/>
              <a:chOff x="6565437" y="1588001"/>
              <a:chExt cx="744272" cy="793950"/>
            </a:xfrm>
          </p:grpSpPr>
          <p:sp>
            <p:nvSpPr>
              <p:cNvPr id="2407" name="Google Shape;2407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17" name="Google Shape;2417;p46"/>
          <p:cNvGrpSpPr/>
          <p:nvPr/>
        </p:nvGrpSpPr>
        <p:grpSpPr>
          <a:xfrm>
            <a:off x="4772088" y="797418"/>
            <a:ext cx="460705" cy="491455"/>
            <a:chOff x="7638277" y="937343"/>
            <a:chExt cx="744272" cy="793950"/>
          </a:xfrm>
        </p:grpSpPr>
        <p:sp>
          <p:nvSpPr>
            <p:cNvPr id="2418" name="Google Shape;2418;p46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2" name="Google Shape;2422;p46"/>
            <p:cNvGrpSpPr/>
            <p:nvPr/>
          </p:nvGrpSpPr>
          <p:grpSpPr>
            <a:xfrm>
              <a:off x="7638277" y="937343"/>
              <a:ext cx="744272" cy="793950"/>
              <a:chOff x="6565437" y="1588001"/>
              <a:chExt cx="744272" cy="793950"/>
            </a:xfrm>
          </p:grpSpPr>
          <p:sp>
            <p:nvSpPr>
              <p:cNvPr id="2423" name="Google Shape;2423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3" name="Google Shape;2433;p46"/>
          <p:cNvGrpSpPr/>
          <p:nvPr/>
        </p:nvGrpSpPr>
        <p:grpSpPr>
          <a:xfrm>
            <a:off x="2312198" y="2986974"/>
            <a:ext cx="445779" cy="400763"/>
            <a:chOff x="3778727" y="4460423"/>
            <a:chExt cx="720160" cy="647437"/>
          </a:xfrm>
        </p:grpSpPr>
        <p:sp>
          <p:nvSpPr>
            <p:cNvPr id="2434" name="Google Shape;2434;p4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46"/>
          <p:cNvGrpSpPr/>
          <p:nvPr/>
        </p:nvGrpSpPr>
        <p:grpSpPr>
          <a:xfrm>
            <a:off x="389083" y="2972052"/>
            <a:ext cx="445680" cy="430613"/>
            <a:chOff x="557494" y="4436312"/>
            <a:chExt cx="720000" cy="695660"/>
          </a:xfrm>
        </p:grpSpPr>
        <p:sp>
          <p:nvSpPr>
            <p:cNvPr id="2442" name="Google Shape;2442;p4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6" name="Google Shape;2446;p46"/>
          <p:cNvGrpSpPr/>
          <p:nvPr/>
        </p:nvGrpSpPr>
        <p:grpSpPr>
          <a:xfrm>
            <a:off x="3594299" y="2964459"/>
            <a:ext cx="445833" cy="445792"/>
            <a:chOff x="5926265" y="4424051"/>
            <a:chExt cx="720247" cy="720181"/>
          </a:xfrm>
        </p:grpSpPr>
        <p:sp>
          <p:nvSpPr>
            <p:cNvPr id="2447" name="Google Shape;2447;p46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1" name="Google Shape;2451;p46"/>
          <p:cNvGrpSpPr/>
          <p:nvPr/>
        </p:nvGrpSpPr>
        <p:grpSpPr>
          <a:xfrm>
            <a:off x="1030066" y="2984015"/>
            <a:ext cx="445680" cy="406684"/>
            <a:chOff x="1631150" y="4455641"/>
            <a:chExt cx="720000" cy="657002"/>
          </a:xfrm>
        </p:grpSpPr>
        <p:sp>
          <p:nvSpPr>
            <p:cNvPr id="2452" name="Google Shape;2452;p4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7" name="Google Shape;2457;p46"/>
          <p:cNvGrpSpPr/>
          <p:nvPr/>
        </p:nvGrpSpPr>
        <p:grpSpPr>
          <a:xfrm>
            <a:off x="1671095" y="2983424"/>
            <a:ext cx="445680" cy="407853"/>
            <a:chOff x="2704878" y="4454697"/>
            <a:chExt cx="720000" cy="658890"/>
          </a:xfrm>
        </p:grpSpPr>
        <p:sp>
          <p:nvSpPr>
            <p:cNvPr id="2458" name="Google Shape;2458;p4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4" name="Google Shape;2464;p46"/>
          <p:cNvGrpSpPr/>
          <p:nvPr/>
        </p:nvGrpSpPr>
        <p:grpSpPr>
          <a:xfrm>
            <a:off x="2953364" y="2985389"/>
            <a:ext cx="445549" cy="403936"/>
            <a:chOff x="4852681" y="4457861"/>
            <a:chExt cx="719788" cy="652562"/>
          </a:xfrm>
        </p:grpSpPr>
        <p:sp>
          <p:nvSpPr>
            <p:cNvPr id="2465" name="Google Shape;2465;p46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8" name="Google Shape;2468;p46"/>
          <p:cNvGrpSpPr/>
          <p:nvPr/>
        </p:nvGrpSpPr>
        <p:grpSpPr>
          <a:xfrm>
            <a:off x="4235534" y="2975828"/>
            <a:ext cx="445818" cy="423064"/>
            <a:chOff x="7000306" y="4442411"/>
            <a:chExt cx="720224" cy="683463"/>
          </a:xfrm>
        </p:grpSpPr>
        <p:sp>
          <p:nvSpPr>
            <p:cNvPr id="2469" name="Google Shape;2469;p46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4" name="Google Shape;2474;p46"/>
          <p:cNvGrpSpPr/>
          <p:nvPr/>
        </p:nvGrpSpPr>
        <p:grpSpPr>
          <a:xfrm>
            <a:off x="4876735" y="2973624"/>
            <a:ext cx="445779" cy="427469"/>
            <a:chOff x="8074325" y="4438852"/>
            <a:chExt cx="720160" cy="690579"/>
          </a:xfrm>
        </p:grpSpPr>
        <p:sp>
          <p:nvSpPr>
            <p:cNvPr id="2475" name="Google Shape;2475;p46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1" name="Google Shape;2481;p46"/>
          <p:cNvGrpSpPr/>
          <p:nvPr/>
        </p:nvGrpSpPr>
        <p:grpSpPr>
          <a:xfrm>
            <a:off x="6159083" y="2987575"/>
            <a:ext cx="445629" cy="399565"/>
            <a:chOff x="9878975" y="4425243"/>
            <a:chExt cx="719918" cy="645502"/>
          </a:xfrm>
        </p:grpSpPr>
        <p:sp>
          <p:nvSpPr>
            <p:cNvPr id="2482" name="Google Shape;2482;p46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5" name="Google Shape;2485;p46"/>
          <p:cNvGrpSpPr/>
          <p:nvPr/>
        </p:nvGrpSpPr>
        <p:grpSpPr>
          <a:xfrm>
            <a:off x="6800100" y="2976373"/>
            <a:ext cx="445785" cy="421964"/>
            <a:chOff x="10914544" y="4407150"/>
            <a:chExt cx="720170" cy="681687"/>
          </a:xfrm>
        </p:grpSpPr>
        <p:sp>
          <p:nvSpPr>
            <p:cNvPr id="2486" name="Google Shape;2486;p46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0" name="Google Shape;2490;p46"/>
          <p:cNvGrpSpPr/>
          <p:nvPr/>
        </p:nvGrpSpPr>
        <p:grpSpPr>
          <a:xfrm>
            <a:off x="5517887" y="2984487"/>
            <a:ext cx="445805" cy="405735"/>
            <a:chOff x="8843122" y="4420259"/>
            <a:chExt cx="720203" cy="655468"/>
          </a:xfrm>
        </p:grpSpPr>
        <p:sp>
          <p:nvSpPr>
            <p:cNvPr id="2491" name="Google Shape;2491;p46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7" name="Google Shape;2497;p46"/>
          <p:cNvGrpSpPr/>
          <p:nvPr/>
        </p:nvGrpSpPr>
        <p:grpSpPr>
          <a:xfrm>
            <a:off x="2320758" y="2283046"/>
            <a:ext cx="445812" cy="394517"/>
            <a:chOff x="1510757" y="3225422"/>
            <a:chExt cx="720214" cy="637346"/>
          </a:xfrm>
        </p:grpSpPr>
        <p:sp>
          <p:nvSpPr>
            <p:cNvPr id="2498" name="Google Shape;2498;p46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5" name="Google Shape;2505;p46"/>
          <p:cNvGrpSpPr/>
          <p:nvPr/>
        </p:nvGrpSpPr>
        <p:grpSpPr>
          <a:xfrm>
            <a:off x="3012149" y="2300564"/>
            <a:ext cx="445768" cy="359478"/>
            <a:chOff x="2595501" y="3253725"/>
            <a:chExt cx="720142" cy="580740"/>
          </a:xfrm>
        </p:grpSpPr>
        <p:sp>
          <p:nvSpPr>
            <p:cNvPr id="2506" name="Google Shape;2506;p46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0" name="Google Shape;2510;p46"/>
          <p:cNvGrpSpPr/>
          <p:nvPr/>
        </p:nvGrpSpPr>
        <p:grpSpPr>
          <a:xfrm>
            <a:off x="4394817" y="2257534"/>
            <a:ext cx="443879" cy="445540"/>
            <a:chOff x="4764809" y="3184208"/>
            <a:chExt cx="717090" cy="719774"/>
          </a:xfrm>
        </p:grpSpPr>
        <p:sp>
          <p:nvSpPr>
            <p:cNvPr id="2511" name="Google Shape;2511;p46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4" name="Google Shape;2514;p46"/>
          <p:cNvGrpSpPr/>
          <p:nvPr/>
        </p:nvGrpSpPr>
        <p:grpSpPr>
          <a:xfrm>
            <a:off x="3703493" y="2286498"/>
            <a:ext cx="445746" cy="387612"/>
            <a:chOff x="3680173" y="3231000"/>
            <a:chExt cx="720106" cy="626190"/>
          </a:xfrm>
        </p:grpSpPr>
        <p:sp>
          <p:nvSpPr>
            <p:cNvPr id="2515" name="Google Shape;2515;p46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8" name="Google Shape;2518;p46"/>
          <p:cNvGrpSpPr/>
          <p:nvPr/>
        </p:nvGrpSpPr>
        <p:grpSpPr>
          <a:xfrm>
            <a:off x="5775584" y="2257496"/>
            <a:ext cx="443283" cy="445620"/>
            <a:chOff x="6931035" y="3184144"/>
            <a:chExt cx="716128" cy="719903"/>
          </a:xfrm>
        </p:grpSpPr>
        <p:sp>
          <p:nvSpPr>
            <p:cNvPr id="2519" name="Google Shape;2519;p46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3" name="Google Shape;2523;p46"/>
          <p:cNvGrpSpPr/>
          <p:nvPr/>
        </p:nvGrpSpPr>
        <p:grpSpPr>
          <a:xfrm>
            <a:off x="5084276" y="2257448"/>
            <a:ext cx="445727" cy="445714"/>
            <a:chOff x="5846429" y="3184067"/>
            <a:chExt cx="720076" cy="720055"/>
          </a:xfrm>
        </p:grpSpPr>
        <p:sp>
          <p:nvSpPr>
            <p:cNvPr id="2524" name="Google Shape;2524;p46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46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8" name="Google Shape;2528;p46"/>
          <p:cNvGrpSpPr/>
          <p:nvPr/>
        </p:nvGrpSpPr>
        <p:grpSpPr>
          <a:xfrm>
            <a:off x="1771481" y="2257392"/>
            <a:ext cx="303698" cy="445825"/>
            <a:chOff x="655600" y="3183978"/>
            <a:chExt cx="490627" cy="720234"/>
          </a:xfrm>
        </p:grpSpPr>
        <p:sp>
          <p:nvSpPr>
            <p:cNvPr id="2529" name="Google Shape;2529;p46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4" name="Google Shape;2534;p46"/>
          <p:cNvGrpSpPr/>
          <p:nvPr/>
        </p:nvGrpSpPr>
        <p:grpSpPr>
          <a:xfrm>
            <a:off x="6464454" y="2257512"/>
            <a:ext cx="189785" cy="445592"/>
            <a:chOff x="8011692" y="3184166"/>
            <a:chExt cx="306600" cy="719858"/>
          </a:xfrm>
        </p:grpSpPr>
        <p:sp>
          <p:nvSpPr>
            <p:cNvPr id="2535" name="Google Shape;2535;p46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1" name="Google Shape;2541;p46"/>
          <p:cNvGrpSpPr/>
          <p:nvPr/>
        </p:nvGrpSpPr>
        <p:grpSpPr>
          <a:xfrm>
            <a:off x="6899230" y="2257259"/>
            <a:ext cx="246199" cy="445516"/>
            <a:chOff x="4556125" y="630237"/>
            <a:chExt cx="3081338" cy="5568950"/>
          </a:xfrm>
        </p:grpSpPr>
        <p:sp>
          <p:nvSpPr>
            <p:cNvPr id="2542" name="Google Shape;2542;p46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46"/>
          <p:cNvGrpSpPr/>
          <p:nvPr/>
        </p:nvGrpSpPr>
        <p:grpSpPr>
          <a:xfrm>
            <a:off x="1080253" y="2257458"/>
            <a:ext cx="445768" cy="445697"/>
            <a:chOff x="1674084" y="3214987"/>
            <a:chExt cx="720142" cy="720027"/>
          </a:xfrm>
        </p:grpSpPr>
        <p:sp>
          <p:nvSpPr>
            <p:cNvPr id="2550" name="Google Shape;2550;p46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2" name="Google Shape;2562;p46"/>
          <p:cNvGrpSpPr/>
          <p:nvPr/>
        </p:nvGrpSpPr>
        <p:grpSpPr>
          <a:xfrm>
            <a:off x="389094" y="2257420"/>
            <a:ext cx="445578" cy="445773"/>
            <a:chOff x="557511" y="3214925"/>
            <a:chExt cx="719836" cy="720150"/>
          </a:xfrm>
        </p:grpSpPr>
        <p:sp>
          <p:nvSpPr>
            <p:cNvPr id="2563" name="Google Shape;2563;p46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7" name="Google Shape;2567;p46"/>
          <p:cNvGrpSpPr/>
          <p:nvPr/>
        </p:nvGrpSpPr>
        <p:grpSpPr>
          <a:xfrm>
            <a:off x="332977" y="3693756"/>
            <a:ext cx="445905" cy="400522"/>
            <a:chOff x="1147762" y="1131887"/>
            <a:chExt cx="5137150" cy="4619626"/>
          </a:xfrm>
        </p:grpSpPr>
        <p:sp>
          <p:nvSpPr>
            <p:cNvPr id="2568" name="Google Shape;2568;p46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1" name="Google Shape;2571;p46"/>
          <p:cNvGrpSpPr/>
          <p:nvPr/>
        </p:nvGrpSpPr>
        <p:grpSpPr>
          <a:xfrm>
            <a:off x="1130306" y="3687410"/>
            <a:ext cx="445901" cy="413282"/>
            <a:chOff x="1570037" y="1341437"/>
            <a:chExt cx="4943475" cy="4576762"/>
          </a:xfrm>
        </p:grpSpPr>
        <p:sp>
          <p:nvSpPr>
            <p:cNvPr id="2572" name="Google Shape;2572;p46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8" name="Google Shape;2578;p46"/>
          <p:cNvGrpSpPr/>
          <p:nvPr/>
        </p:nvGrpSpPr>
        <p:grpSpPr>
          <a:xfrm>
            <a:off x="3615630" y="3671514"/>
            <a:ext cx="441332" cy="445722"/>
            <a:chOff x="5770007" y="5489899"/>
            <a:chExt cx="712976" cy="720067"/>
          </a:xfrm>
        </p:grpSpPr>
        <p:sp>
          <p:nvSpPr>
            <p:cNvPr id="2579" name="Google Shape;2579;p4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7" name="Google Shape;2587;p46"/>
          <p:cNvGrpSpPr/>
          <p:nvPr/>
        </p:nvGrpSpPr>
        <p:grpSpPr>
          <a:xfrm>
            <a:off x="4408419" y="3693977"/>
            <a:ext cx="445651" cy="400824"/>
            <a:chOff x="7050768" y="5526199"/>
            <a:chExt cx="719953" cy="647534"/>
          </a:xfrm>
        </p:grpSpPr>
        <p:sp>
          <p:nvSpPr>
            <p:cNvPr id="2588" name="Google Shape;2588;p4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0" name="Google Shape;2600;p46"/>
          <p:cNvGrpSpPr/>
          <p:nvPr/>
        </p:nvGrpSpPr>
        <p:grpSpPr>
          <a:xfrm>
            <a:off x="6002939" y="3694055"/>
            <a:ext cx="445681" cy="400652"/>
            <a:chOff x="9626723" y="5526313"/>
            <a:chExt cx="720002" cy="647256"/>
          </a:xfrm>
        </p:grpSpPr>
        <p:sp>
          <p:nvSpPr>
            <p:cNvPr id="2601" name="Google Shape;2601;p4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3" name="Google Shape;2613;p46"/>
          <p:cNvGrpSpPr/>
          <p:nvPr/>
        </p:nvGrpSpPr>
        <p:grpSpPr>
          <a:xfrm>
            <a:off x="6800179" y="3671489"/>
            <a:ext cx="445582" cy="445743"/>
            <a:chOff x="10914672" y="5489861"/>
            <a:chExt cx="719842" cy="720102"/>
          </a:xfrm>
        </p:grpSpPr>
        <p:sp>
          <p:nvSpPr>
            <p:cNvPr id="2614" name="Google Shape;2614;p4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6" name="Google Shape;2626;p46"/>
          <p:cNvGrpSpPr/>
          <p:nvPr/>
        </p:nvGrpSpPr>
        <p:grpSpPr>
          <a:xfrm>
            <a:off x="5205630" y="3681749"/>
            <a:ext cx="445820" cy="425246"/>
            <a:chOff x="8338678" y="5506443"/>
            <a:chExt cx="720227" cy="686989"/>
          </a:xfrm>
        </p:grpSpPr>
        <p:sp>
          <p:nvSpPr>
            <p:cNvPr id="2627" name="Google Shape;2627;p46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6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6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6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6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6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3" name="Google Shape;2633;p46"/>
          <p:cNvGrpSpPr/>
          <p:nvPr/>
        </p:nvGrpSpPr>
        <p:grpSpPr>
          <a:xfrm>
            <a:off x="1927294" y="3736340"/>
            <a:ext cx="1336825" cy="316035"/>
            <a:chOff x="3042485" y="5594633"/>
            <a:chExt cx="2159652" cy="510557"/>
          </a:xfrm>
        </p:grpSpPr>
        <p:sp>
          <p:nvSpPr>
            <p:cNvPr id="2634" name="Google Shape;2634;p4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9" name="Google Shape;2649;p46"/>
          <p:cNvGrpSpPr/>
          <p:nvPr/>
        </p:nvGrpSpPr>
        <p:grpSpPr>
          <a:xfrm>
            <a:off x="1130184" y="4379878"/>
            <a:ext cx="445738" cy="442950"/>
            <a:chOff x="1442627" y="5710929"/>
            <a:chExt cx="594318" cy="590600"/>
          </a:xfrm>
        </p:grpSpPr>
        <p:sp>
          <p:nvSpPr>
            <p:cNvPr id="2650" name="Google Shape;2650;p46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6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4" name="Google Shape;2654;p46"/>
          <p:cNvGrpSpPr/>
          <p:nvPr/>
        </p:nvGrpSpPr>
        <p:grpSpPr>
          <a:xfrm>
            <a:off x="6039033" y="4378465"/>
            <a:ext cx="373053" cy="445791"/>
            <a:chOff x="8095060" y="5664590"/>
            <a:chExt cx="497404" cy="594389"/>
          </a:xfrm>
        </p:grpSpPr>
        <p:grpSp>
          <p:nvGrpSpPr>
            <p:cNvPr id="2655" name="Google Shape;2655;p4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656" name="Google Shape;2656;p4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4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4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9" name="Google Shape;2659;p4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60" name="Google Shape;2660;p4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4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4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3" name="Google Shape;2663;p4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664" name="Google Shape;2664;p4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4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4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7" name="Google Shape;2667;p46"/>
            <p:cNvGrpSpPr/>
            <p:nvPr/>
          </p:nvGrpSpPr>
          <p:grpSpPr>
            <a:xfrm>
              <a:off x="8095060" y="5664590"/>
              <a:ext cx="497404" cy="290163"/>
              <a:chOff x="8095060" y="5664590"/>
              <a:chExt cx="497404" cy="290163"/>
            </a:xfrm>
          </p:grpSpPr>
          <p:sp>
            <p:nvSpPr>
              <p:cNvPr id="2668" name="Google Shape;2668;p4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4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4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71" name="Google Shape;2671;p46"/>
          <p:cNvGrpSpPr/>
          <p:nvPr/>
        </p:nvGrpSpPr>
        <p:grpSpPr>
          <a:xfrm>
            <a:off x="2121827" y="4378486"/>
            <a:ext cx="557162" cy="445733"/>
            <a:chOff x="4607809" y="5664627"/>
            <a:chExt cx="742882" cy="594311"/>
          </a:xfrm>
        </p:grpSpPr>
        <p:sp>
          <p:nvSpPr>
            <p:cNvPr id="2672" name="Google Shape;2672;p46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6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6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6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6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6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6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6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0" name="Google Shape;2680;p46"/>
          <p:cNvGrpSpPr/>
          <p:nvPr/>
        </p:nvGrpSpPr>
        <p:grpSpPr>
          <a:xfrm>
            <a:off x="3224890" y="4378543"/>
            <a:ext cx="1079865" cy="445621"/>
            <a:chOff x="2571250" y="5664711"/>
            <a:chExt cx="1439820" cy="594161"/>
          </a:xfrm>
        </p:grpSpPr>
        <p:sp>
          <p:nvSpPr>
            <p:cNvPr id="2681" name="Google Shape;2681;p46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6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6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6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6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6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6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6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6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6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6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6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6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6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6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6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5" name="Google Shape;2705;p46"/>
          <p:cNvGrpSpPr/>
          <p:nvPr/>
        </p:nvGrpSpPr>
        <p:grpSpPr>
          <a:xfrm>
            <a:off x="4850661" y="4378338"/>
            <a:ext cx="642469" cy="446036"/>
            <a:chOff x="6332671" y="5663946"/>
            <a:chExt cx="856626" cy="594715"/>
          </a:xfrm>
        </p:grpSpPr>
        <p:grpSp>
          <p:nvGrpSpPr>
            <p:cNvPr id="2706" name="Google Shape;2706;p4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707" name="Google Shape;2707;p4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4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9" name="Google Shape;2709;p46"/>
            <p:cNvGrpSpPr/>
            <p:nvPr/>
          </p:nvGrpSpPr>
          <p:grpSpPr>
            <a:xfrm flipH="1">
              <a:off x="6332671" y="5868403"/>
              <a:ext cx="796933" cy="185801"/>
              <a:chOff x="3321050" y="1066800"/>
              <a:chExt cx="6505573" cy="1508125"/>
            </a:xfrm>
          </p:grpSpPr>
          <p:sp>
            <p:nvSpPr>
              <p:cNvPr id="2710" name="Google Shape;2710;p4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4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2" name="Google Shape;2712;p4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713" name="Google Shape;2713;p4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4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15" name="Google Shape;2715;p46"/>
          <p:cNvSpPr txBox="1">
            <a:spLocks noGrp="1"/>
          </p:cNvSpPr>
          <p:nvPr>
            <p:ph type="title" idx="4294967295"/>
          </p:nvPr>
        </p:nvSpPr>
        <p:spPr>
          <a:xfrm>
            <a:off x="389050" y="249075"/>
            <a:ext cx="6867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 sz="2000"/>
              <a:t>Diagrams and infographics</a:t>
            </a:r>
            <a:endParaRPr sz="2000"/>
          </a:p>
        </p:txBody>
      </p:sp>
      <p:sp>
        <p:nvSpPr>
          <p:cNvPr id="2716" name="Google Shape;2716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grpSp>
        <p:nvGrpSpPr>
          <p:cNvPr id="2717" name="Google Shape;2717;p46"/>
          <p:cNvGrpSpPr/>
          <p:nvPr/>
        </p:nvGrpSpPr>
        <p:grpSpPr>
          <a:xfrm>
            <a:off x="7872413" y="2500802"/>
            <a:ext cx="284388" cy="463832"/>
            <a:chOff x="4962742" y="3338201"/>
            <a:chExt cx="813700" cy="1037887"/>
          </a:xfrm>
        </p:grpSpPr>
        <p:sp>
          <p:nvSpPr>
            <p:cNvPr id="2718" name="Google Shape;2718;p46"/>
            <p:cNvSpPr/>
            <p:nvPr/>
          </p:nvSpPr>
          <p:spPr>
            <a:xfrm>
              <a:off x="4967038" y="3338201"/>
              <a:ext cx="802831" cy="272955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6"/>
            <p:cNvSpPr/>
            <p:nvPr/>
          </p:nvSpPr>
          <p:spPr>
            <a:xfrm>
              <a:off x="4962742" y="3625628"/>
              <a:ext cx="813700" cy="272177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5082923" y="3912270"/>
              <a:ext cx="576203" cy="272015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6"/>
            <p:cNvGrpSpPr/>
            <p:nvPr/>
          </p:nvGrpSpPr>
          <p:grpSpPr>
            <a:xfrm>
              <a:off x="5198218" y="4214032"/>
              <a:ext cx="342332" cy="162056"/>
              <a:chOff x="6847311" y="2280157"/>
              <a:chExt cx="180080" cy="101794"/>
            </a:xfrm>
          </p:grpSpPr>
          <p:sp>
            <p:nvSpPr>
              <p:cNvPr id="2722" name="Google Shape;2722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25" name="Google Shape;2725;p46"/>
          <p:cNvGrpSpPr/>
          <p:nvPr/>
        </p:nvGrpSpPr>
        <p:grpSpPr>
          <a:xfrm>
            <a:off x="7891158" y="1306541"/>
            <a:ext cx="460705" cy="491455"/>
            <a:chOff x="6506504" y="937343"/>
            <a:chExt cx="744272" cy="793950"/>
          </a:xfrm>
        </p:grpSpPr>
        <p:sp>
          <p:nvSpPr>
            <p:cNvPr id="2726" name="Google Shape;2726;p46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46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9" name="Google Shape;2729;p46"/>
            <p:cNvGrpSpPr/>
            <p:nvPr/>
          </p:nvGrpSpPr>
          <p:grpSpPr>
            <a:xfrm>
              <a:off x="6506504" y="937343"/>
              <a:ext cx="744272" cy="793950"/>
              <a:chOff x="6565437" y="1588001"/>
              <a:chExt cx="744272" cy="793950"/>
            </a:xfrm>
          </p:grpSpPr>
          <p:sp>
            <p:nvSpPr>
              <p:cNvPr id="2730" name="Google Shape;2730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9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Use diagrams to explain your ideas</a:t>
            </a:r>
            <a:endParaRPr/>
          </a:p>
        </p:txBody>
      </p:sp>
      <p:sp>
        <p:nvSpPr>
          <p:cNvPr id="1885" name="Google Shape;1885;p2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cxnSp>
        <p:nvCxnSpPr>
          <p:cNvPr id="1886" name="Google Shape;1886;p29"/>
          <p:cNvCxnSpPr>
            <a:stCxn id="1887" idx="6"/>
            <a:endCxn id="1888" idx="2"/>
          </p:cNvCxnSpPr>
          <p:nvPr/>
        </p:nvCxnSpPr>
        <p:spPr>
          <a:xfrm>
            <a:off x="2065175" y="30283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9" name="Google Shape;1889;p29"/>
          <p:cNvCxnSpPr>
            <a:stCxn id="1887" idx="6"/>
            <a:endCxn id="1890" idx="2"/>
          </p:cNvCxnSpPr>
          <p:nvPr/>
        </p:nvCxnSpPr>
        <p:spPr>
          <a:xfrm rot="10800000" flipH="1">
            <a:off x="2065175" y="20923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1" name="Google Shape;1891;p29"/>
          <p:cNvCxnSpPr>
            <a:stCxn id="1892" idx="3"/>
            <a:endCxn id="1893" idx="2"/>
          </p:cNvCxnSpPr>
          <p:nvPr/>
        </p:nvCxnSpPr>
        <p:spPr>
          <a:xfrm rot="10800000" flipH="1">
            <a:off x="4123700" y="16351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4" name="Google Shape;1894;p29"/>
          <p:cNvCxnSpPr>
            <a:stCxn id="1892" idx="3"/>
            <a:endCxn id="1895" idx="2"/>
          </p:cNvCxnSpPr>
          <p:nvPr/>
        </p:nvCxnSpPr>
        <p:spPr>
          <a:xfrm>
            <a:off x="4123700" y="2092300"/>
            <a:ext cx="586200" cy="44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6" name="Google Shape;1896;p29"/>
          <p:cNvCxnSpPr>
            <a:stCxn id="1897" idx="3"/>
            <a:endCxn id="1898" idx="2"/>
          </p:cNvCxnSpPr>
          <p:nvPr/>
        </p:nvCxnSpPr>
        <p:spPr>
          <a:xfrm rot="10800000" flipH="1">
            <a:off x="4123700" y="35071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9" name="Google Shape;1899;p29"/>
          <p:cNvCxnSpPr>
            <a:stCxn id="1897" idx="3"/>
            <a:endCxn id="1900" idx="2"/>
          </p:cNvCxnSpPr>
          <p:nvPr/>
        </p:nvCxnSpPr>
        <p:spPr>
          <a:xfrm>
            <a:off x="4123700" y="39643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01" name="Google Shape;1901;p29"/>
          <p:cNvGrpSpPr/>
          <p:nvPr/>
        </p:nvGrpSpPr>
        <p:grpSpPr>
          <a:xfrm>
            <a:off x="4709900" y="1475500"/>
            <a:ext cx="1356300" cy="319200"/>
            <a:chOff x="5592550" y="1018950"/>
            <a:chExt cx="1356300" cy="319200"/>
          </a:xfrm>
        </p:grpSpPr>
        <p:sp>
          <p:nvSpPr>
            <p:cNvPr id="1902" name="Google Shape;1902;p29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3" name="Google Shape;1903;p29"/>
          <p:cNvGrpSpPr/>
          <p:nvPr/>
        </p:nvGrpSpPr>
        <p:grpSpPr>
          <a:xfrm>
            <a:off x="2767400" y="1932700"/>
            <a:ext cx="1356300" cy="319200"/>
            <a:chOff x="3650050" y="1476150"/>
            <a:chExt cx="1356300" cy="319200"/>
          </a:xfrm>
        </p:grpSpPr>
        <p:sp>
          <p:nvSpPr>
            <p:cNvPr id="1892" name="Google Shape;1892;p29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4" name="Google Shape;1904;p29"/>
          <p:cNvGrpSpPr/>
          <p:nvPr/>
        </p:nvGrpSpPr>
        <p:grpSpPr>
          <a:xfrm>
            <a:off x="702900" y="2868700"/>
            <a:ext cx="1362275" cy="319200"/>
            <a:chOff x="1596750" y="2412150"/>
            <a:chExt cx="1362275" cy="319200"/>
          </a:xfrm>
        </p:grpSpPr>
        <p:sp>
          <p:nvSpPr>
            <p:cNvPr id="1905" name="Google Shape;1905;p29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76DC35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CFE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29"/>
          <p:cNvGrpSpPr/>
          <p:nvPr/>
        </p:nvGrpSpPr>
        <p:grpSpPr>
          <a:xfrm>
            <a:off x="2767400" y="3804700"/>
            <a:ext cx="1356300" cy="319200"/>
            <a:chOff x="3650050" y="3348150"/>
            <a:chExt cx="1356300" cy="319200"/>
          </a:xfrm>
        </p:grpSpPr>
        <p:sp>
          <p:nvSpPr>
            <p:cNvPr id="1897" name="Google Shape;1897;p29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7" name="Google Shape;1907;p29"/>
          <p:cNvGrpSpPr/>
          <p:nvPr/>
        </p:nvGrpSpPr>
        <p:grpSpPr>
          <a:xfrm>
            <a:off x="4709900" y="2389900"/>
            <a:ext cx="1356300" cy="319200"/>
            <a:chOff x="5592550" y="1933350"/>
            <a:chExt cx="1356300" cy="319200"/>
          </a:xfrm>
        </p:grpSpPr>
        <p:sp>
          <p:nvSpPr>
            <p:cNvPr id="1908" name="Google Shape;1908;p29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29"/>
          <p:cNvGrpSpPr/>
          <p:nvPr/>
        </p:nvGrpSpPr>
        <p:grpSpPr>
          <a:xfrm>
            <a:off x="4709900" y="3347500"/>
            <a:ext cx="1356300" cy="319200"/>
            <a:chOff x="5592550" y="2890950"/>
            <a:chExt cx="1356300" cy="319200"/>
          </a:xfrm>
        </p:grpSpPr>
        <p:sp>
          <p:nvSpPr>
            <p:cNvPr id="1910" name="Google Shape;1910;p29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1" name="Google Shape;1911;p29"/>
          <p:cNvGrpSpPr/>
          <p:nvPr/>
        </p:nvGrpSpPr>
        <p:grpSpPr>
          <a:xfrm>
            <a:off x="4709900" y="4261900"/>
            <a:ext cx="1356300" cy="319200"/>
            <a:chOff x="5592550" y="3805350"/>
            <a:chExt cx="1356300" cy="319200"/>
          </a:xfrm>
        </p:grpSpPr>
        <p:sp>
          <p:nvSpPr>
            <p:cNvPr id="1912" name="Google Shape;1912;p29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p47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47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47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47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47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47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0" name="Google Shape;2750;p47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47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47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47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47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47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7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7" name="Google Shape;2757;p47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47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9" name="Google Shape;2759;p47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0" name="Google Shape;2760;p47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7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7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7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7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7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7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7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7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7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7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7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7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7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7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7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7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7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7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7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7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7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7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7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7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7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7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7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7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7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7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7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7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7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7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7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7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7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7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7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7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7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7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7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7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47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47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7" name="Google Shape;2807;p47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47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47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47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47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47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47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47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47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47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47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8" name="Google Shape;2818;p47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9" name="Google Shape;2819;p47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0" name="Google Shape;2820;p47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47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47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3" name="Google Shape;2823;p47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4" name="Google Shape;2824;p47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5" name="Google Shape;2825;p47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6" name="Google Shape;2826;p47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7" name="Google Shape;2827;p47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8" name="Google Shape;2828;p4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829" name="Google Shape;2829;p47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900" b="1"/>
              <a:t>Find more icons at </a:t>
            </a:r>
            <a:r>
              <a:rPr lang="en-GB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endParaRPr sz="900" b="1"/>
          </a:p>
        </p:txBody>
      </p:sp>
      <p:sp>
        <p:nvSpPr>
          <p:cNvPr id="2830" name="Google Shape;2830;p47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900" b="1"/>
              <a:t>SlidesCarnival icons are editable shapes. </a:t>
            </a:r>
            <a:br>
              <a:rPr lang="en-GB" sz="900"/>
            </a:br>
            <a:br>
              <a:rPr lang="en-GB" sz="900"/>
            </a:br>
            <a:r>
              <a:rPr lang="en-GB" sz="900"/>
              <a:t>This means that you can:</a:t>
            </a:r>
            <a:endParaRPr sz="900"/>
          </a:p>
          <a:p>
            <a:pPr marL="182880" lvl="0" indent="-1485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-GB" sz="900"/>
              <a:t>Resize them without losing quality.</a:t>
            </a:r>
            <a:endParaRPr sz="900"/>
          </a:p>
          <a:p>
            <a:pPr marL="182880" lvl="0" indent="-1485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-GB" sz="900"/>
              <a:t>Change fill color and opacity.</a:t>
            </a:r>
            <a:endParaRPr sz="900"/>
          </a:p>
          <a:p>
            <a:pPr marL="182880" lvl="0" indent="-1485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-GB" sz="900"/>
              <a:t>Change line color, width and style.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900"/>
              <a:t>Isn’t that nice? :)</a:t>
            </a:r>
            <a:br>
              <a:rPr lang="en-GB" sz="900"/>
            </a:br>
            <a:br>
              <a:rPr lang="en-GB" sz="900"/>
            </a:br>
            <a:r>
              <a:rPr lang="en-GB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48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✋👆👉👍👤👦👧👨👩👪💃🏃💑❤😂😉😋😒😭👶😸🐟🍒🍔💣📌📖🔨🎃🎈🎨🏈🏰🌏🔌🔑</a:t>
            </a:r>
            <a:r>
              <a:rPr lang="en-GB" sz="24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and many more...</a:t>
            </a:r>
            <a:endParaRPr sz="2400" b="0" i="0" u="none" strike="noStrike" cap="none">
              <a:solidFill>
                <a:schemeClr val="lt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p4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2837" name="Google Shape;2837;p48"/>
          <p:cNvSpPr txBox="1">
            <a:spLocks noGrp="1"/>
          </p:cNvSpPr>
          <p:nvPr>
            <p:ph type="body" idx="4294967295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400" b="1"/>
              <a:t>You can also use any emoji as an icon!</a:t>
            </a:r>
            <a:br>
              <a:rPr lang="en-GB" sz="1400"/>
            </a:br>
            <a:r>
              <a:rPr lang="en-GB" sz="1400"/>
              <a:t>And of course it resizes without losing quality.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en-GB" sz="1400"/>
              <a:t>How? Follow Google instructions </a:t>
            </a:r>
            <a:r>
              <a:rPr lang="en-GB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2" name="Google Shape;2842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3" name="Google Shape;2843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Free templates for all your presentation needs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4" name="Google Shape;2844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845" name="Google Shape;2845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846" name="Google Shape;2846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Ready to use, professional and customizable</a:t>
                </a:r>
                <a:endParaRPr sz="12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8" name="Google Shape;2848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849" name="Google Shape;2849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100% free for personal or commercial use</a:t>
                </a:r>
                <a:endParaRPr sz="12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1" name="Google Shape;2851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852" name="Google Shape;2852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Blow your audience away with attractive visuals</a:t>
                </a:r>
                <a:endParaRPr sz="12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4" name="Google Shape;2854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855" name="Google Shape;2855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For PowerPoint and Google Slides</a:t>
                </a:r>
                <a:endParaRPr sz="12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57" name="Google Shape;2857;p4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3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And tables to compare data</a:t>
            </a:r>
            <a:endParaRPr/>
          </a:p>
        </p:txBody>
      </p:sp>
      <p:graphicFrame>
        <p:nvGraphicFramePr>
          <p:cNvPr id="1918" name="Google Shape;1918;p30"/>
          <p:cNvGraphicFramePr/>
          <p:nvPr/>
        </p:nvGraphicFramePr>
        <p:xfrm>
          <a:off x="7029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{DAE7B586-FEB5-4A30-87DC-14F16DBF1330}</a:tableStyleId>
              </a:tblPr>
              <a:tblGrid>
                <a:gridCol w="13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Orange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19" name="Google Shape;1919;p3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31"/>
          <p:cNvSpPr txBox="1">
            <a:spLocks noGrp="1"/>
          </p:cNvSpPr>
          <p:nvPr>
            <p:ph type="ctrTitle" idx="4294967295"/>
          </p:nvPr>
        </p:nvSpPr>
        <p:spPr>
          <a:xfrm>
            <a:off x="702900" y="1337000"/>
            <a:ext cx="6585300" cy="1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</a:pPr>
            <a:r>
              <a:rPr lang="en-GB" sz="10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89,526,124</a:t>
            </a:r>
            <a:endParaRPr sz="10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31"/>
          <p:cNvSpPr txBox="1">
            <a:spLocks noGrp="1"/>
          </p:cNvSpPr>
          <p:nvPr>
            <p:ph type="subTitle" idx="4294967295"/>
          </p:nvPr>
        </p:nvSpPr>
        <p:spPr>
          <a:xfrm>
            <a:off x="702900" y="3375400"/>
            <a:ext cx="5739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Whoa! That’s a big number, aren’t you proud?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3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32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Our process is easy</a:t>
            </a:r>
            <a:endParaRPr/>
          </a:p>
        </p:txBody>
      </p:sp>
      <p:sp>
        <p:nvSpPr>
          <p:cNvPr id="1932" name="Google Shape;1932;p3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grpSp>
        <p:nvGrpSpPr>
          <p:cNvPr id="1933" name="Google Shape;1933;p32"/>
          <p:cNvGrpSpPr/>
          <p:nvPr/>
        </p:nvGrpSpPr>
        <p:grpSpPr>
          <a:xfrm>
            <a:off x="299137" y="1667700"/>
            <a:ext cx="2726286" cy="2547000"/>
            <a:chOff x="1293737" y="1258050"/>
            <a:chExt cx="2726286" cy="2547000"/>
          </a:xfrm>
        </p:grpSpPr>
        <p:sp>
          <p:nvSpPr>
            <p:cNvPr id="1934" name="Google Shape;1934;p32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2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Vestibulum congue tempus</a:t>
              </a: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2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tempor. Donec facilisis lacus eget mauris.</a:t>
              </a: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8" name="Google Shape;1938;p32"/>
          <p:cNvGrpSpPr/>
          <p:nvPr/>
        </p:nvGrpSpPr>
        <p:grpSpPr>
          <a:xfrm>
            <a:off x="2209358" y="1667700"/>
            <a:ext cx="2726287" cy="2547000"/>
            <a:chOff x="3203958" y="1258050"/>
            <a:chExt cx="2726287" cy="2547000"/>
          </a:xfrm>
        </p:grpSpPr>
        <p:sp>
          <p:nvSpPr>
            <p:cNvPr id="1939" name="Google Shape;1939;p32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2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Vestibulum congue tempus</a:t>
              </a: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2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tempor. Donec facilisis lacus eget mauris.</a:t>
              </a: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3" name="Google Shape;1943;p32"/>
          <p:cNvGrpSpPr/>
          <p:nvPr/>
        </p:nvGrpSpPr>
        <p:grpSpPr>
          <a:xfrm>
            <a:off x="4129377" y="1667700"/>
            <a:ext cx="2726286" cy="2547000"/>
            <a:chOff x="5123977" y="1258050"/>
            <a:chExt cx="2726286" cy="2547000"/>
          </a:xfrm>
        </p:grpSpPr>
        <p:sp>
          <p:nvSpPr>
            <p:cNvPr id="1944" name="Google Shape;1944;p32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1765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2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Vestibulum congue tempus</a:t>
              </a: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2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tempor. Donec facilisis lacus eget mauris.</a:t>
              </a: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33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Let’s review some concepts</a:t>
            </a:r>
            <a:endParaRPr/>
          </a:p>
        </p:txBody>
      </p:sp>
      <p:sp>
        <p:nvSpPr>
          <p:cNvPr id="1953" name="Google Shape;1953;p33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Yellow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GB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54" name="Google Shape;1954;p33"/>
          <p:cNvSpPr txBox="1">
            <a:spLocks noGrp="1"/>
          </p:cNvSpPr>
          <p:nvPr>
            <p:ph type="body" idx="2"/>
          </p:nvPr>
        </p:nvSpPr>
        <p:spPr>
          <a:xfrm>
            <a:off x="2873450" y="143015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Blue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GB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55" name="Google Shape;1955;p33"/>
          <p:cNvSpPr txBox="1">
            <a:spLocks noGrp="1"/>
          </p:cNvSpPr>
          <p:nvPr>
            <p:ph type="body" idx="3"/>
          </p:nvPr>
        </p:nvSpPr>
        <p:spPr>
          <a:xfrm>
            <a:off x="5044001" y="143015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Red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GB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200"/>
          </a:p>
        </p:txBody>
      </p:sp>
      <p:sp>
        <p:nvSpPr>
          <p:cNvPr id="1956" name="Google Shape;1956;p3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957" name="Google Shape;1957;p33"/>
          <p:cNvSpPr txBox="1">
            <a:spLocks noGrp="1"/>
          </p:cNvSpPr>
          <p:nvPr>
            <p:ph type="body" idx="1"/>
          </p:nvPr>
        </p:nvSpPr>
        <p:spPr>
          <a:xfrm>
            <a:off x="702900" y="297560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Yellow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GB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58" name="Google Shape;1958;p33"/>
          <p:cNvSpPr txBox="1">
            <a:spLocks noGrp="1"/>
          </p:cNvSpPr>
          <p:nvPr>
            <p:ph type="body" idx="2"/>
          </p:nvPr>
        </p:nvSpPr>
        <p:spPr>
          <a:xfrm>
            <a:off x="2873450" y="297560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Blue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GB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59" name="Google Shape;1959;p33"/>
          <p:cNvSpPr txBox="1">
            <a:spLocks noGrp="1"/>
          </p:cNvSpPr>
          <p:nvPr>
            <p:ph type="body" idx="3"/>
          </p:nvPr>
        </p:nvSpPr>
        <p:spPr>
          <a:xfrm>
            <a:off x="5044001" y="297560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Red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GB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34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n-GB"/>
              <a:t>You can insert graphs from Excel or Google Sheets</a:t>
            </a:r>
            <a:endParaRPr/>
          </a:p>
        </p:txBody>
      </p:sp>
      <p:sp>
        <p:nvSpPr>
          <p:cNvPr id="1965" name="Google Shape;1965;p3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cxnSp>
        <p:nvCxnSpPr>
          <p:cNvPr id="1966" name="Google Shape;1966;p34"/>
          <p:cNvCxnSpPr/>
          <p:nvPr/>
        </p:nvCxnSpPr>
        <p:spPr>
          <a:xfrm>
            <a:off x="952500" y="1677632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7" name="Google Shape;1967;p34"/>
          <p:cNvCxnSpPr/>
          <p:nvPr/>
        </p:nvCxnSpPr>
        <p:spPr>
          <a:xfrm>
            <a:off x="952500" y="2332280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8" name="Google Shape;1968;p34"/>
          <p:cNvCxnSpPr/>
          <p:nvPr/>
        </p:nvCxnSpPr>
        <p:spPr>
          <a:xfrm>
            <a:off x="952500" y="2986929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9" name="Google Shape;1969;p34"/>
          <p:cNvCxnSpPr/>
          <p:nvPr/>
        </p:nvCxnSpPr>
        <p:spPr>
          <a:xfrm>
            <a:off x="952500" y="3641578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0" name="Google Shape;1970;p34"/>
          <p:cNvCxnSpPr/>
          <p:nvPr/>
        </p:nvCxnSpPr>
        <p:spPr>
          <a:xfrm>
            <a:off x="952500" y="4316432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1" name="Google Shape;1971;p34"/>
          <p:cNvSpPr txBox="1"/>
          <p:nvPr/>
        </p:nvSpPr>
        <p:spPr>
          <a:xfrm>
            <a:off x="952500" y="1531150"/>
            <a:ext cx="3645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4000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3000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4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4"/>
          <p:cNvSpPr/>
          <p:nvPr/>
        </p:nvSpPr>
        <p:spPr>
          <a:xfrm>
            <a:off x="1572782" y="2882914"/>
            <a:ext cx="233700" cy="143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4"/>
          <p:cNvSpPr/>
          <p:nvPr/>
        </p:nvSpPr>
        <p:spPr>
          <a:xfrm>
            <a:off x="1887026" y="2519307"/>
            <a:ext cx="233700" cy="17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4"/>
          <p:cNvSpPr/>
          <p:nvPr/>
        </p:nvSpPr>
        <p:spPr>
          <a:xfrm>
            <a:off x="2201271" y="2986929"/>
            <a:ext cx="233700" cy="132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4"/>
          <p:cNvSpPr/>
          <p:nvPr/>
        </p:nvSpPr>
        <p:spPr>
          <a:xfrm>
            <a:off x="3325787" y="3172452"/>
            <a:ext cx="233700" cy="114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4"/>
          <p:cNvSpPr/>
          <p:nvPr/>
        </p:nvSpPr>
        <p:spPr>
          <a:xfrm>
            <a:off x="3640031" y="2620316"/>
            <a:ext cx="233700" cy="1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4"/>
          <p:cNvSpPr/>
          <p:nvPr/>
        </p:nvSpPr>
        <p:spPr>
          <a:xfrm>
            <a:off x="3954275" y="1976063"/>
            <a:ext cx="233700" cy="234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4"/>
          <p:cNvSpPr/>
          <p:nvPr/>
        </p:nvSpPr>
        <p:spPr>
          <a:xfrm>
            <a:off x="5078791" y="2660708"/>
            <a:ext cx="2337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4"/>
          <p:cNvSpPr/>
          <p:nvPr/>
        </p:nvSpPr>
        <p:spPr>
          <a:xfrm>
            <a:off x="5393025" y="1728800"/>
            <a:ext cx="233700" cy="258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4"/>
          <p:cNvSpPr/>
          <p:nvPr/>
        </p:nvSpPr>
        <p:spPr>
          <a:xfrm>
            <a:off x="5707280" y="2829051"/>
            <a:ext cx="233700" cy="148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4"/>
          <p:cNvSpPr/>
          <p:nvPr/>
        </p:nvSpPr>
        <p:spPr>
          <a:xfrm>
            <a:off x="6831796" y="3226315"/>
            <a:ext cx="233700" cy="109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4"/>
          <p:cNvSpPr/>
          <p:nvPr/>
        </p:nvSpPr>
        <p:spPr>
          <a:xfrm>
            <a:off x="7146040" y="1879631"/>
            <a:ext cx="233700" cy="243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4"/>
          <p:cNvSpPr/>
          <p:nvPr/>
        </p:nvSpPr>
        <p:spPr>
          <a:xfrm>
            <a:off x="7460284" y="2169170"/>
            <a:ext cx="233700" cy="214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35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Mobile project</a:t>
            </a:r>
            <a:endParaRPr sz="3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en-GB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1989" name="Google Shape;198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grpSp>
        <p:nvGrpSpPr>
          <p:cNvPr id="1990" name="Google Shape;1990;p35"/>
          <p:cNvGrpSpPr/>
          <p:nvPr/>
        </p:nvGrpSpPr>
        <p:grpSpPr>
          <a:xfrm>
            <a:off x="3512226" y="373572"/>
            <a:ext cx="2119546" cy="4396359"/>
            <a:chOff x="2547150" y="238125"/>
            <a:chExt cx="2525675" cy="5238750"/>
          </a:xfrm>
        </p:grpSpPr>
        <p:sp>
          <p:nvSpPr>
            <p:cNvPr id="1991" name="Google Shape;1991;p35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5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5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5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95" name="Google Shape;1995;p35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3559238" y="7558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p3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grpSp>
        <p:nvGrpSpPr>
          <p:cNvPr id="2001" name="Google Shape;2001;p36"/>
          <p:cNvGrpSpPr/>
          <p:nvPr/>
        </p:nvGrpSpPr>
        <p:grpSpPr>
          <a:xfrm>
            <a:off x="3280002" y="465959"/>
            <a:ext cx="2736410" cy="4222433"/>
            <a:chOff x="2112475" y="238125"/>
            <a:chExt cx="3395050" cy="5238750"/>
          </a:xfrm>
        </p:grpSpPr>
        <p:sp>
          <p:nvSpPr>
            <p:cNvPr id="2002" name="Google Shape;2002;p36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6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06" name="Google Shape;200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7" name="Google Shape;2007;p36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Tablet project</a:t>
            </a:r>
            <a:endParaRPr sz="3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en-GB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On-screen Show (16:9)</PresentationFormat>
  <Paragraphs>288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Simple Light</vt:lpstr>
      <vt:lpstr>Ephesus template</vt:lpstr>
      <vt:lpstr>Additional Slides from Slides Carnival </vt:lpstr>
      <vt:lpstr>Use diagrams to explain your ideas</vt:lpstr>
      <vt:lpstr>And tables to compare data</vt:lpstr>
      <vt:lpstr>89,526,124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Timeline</vt:lpstr>
      <vt:lpstr>Roadmap</vt:lpstr>
      <vt:lpstr>Gantt chart</vt:lpstr>
      <vt:lpstr>SWOT Analysis</vt:lpstr>
      <vt:lpstr>Business Model Canvas</vt:lpstr>
      <vt:lpstr>Funnel</vt:lpstr>
      <vt:lpstr>Competitor Matrix</vt:lpstr>
      <vt:lpstr>Weekly Planner</vt:lpstr>
      <vt:lpstr>Diagrams and infographics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Slides from Slides Carnival </dc:title>
  <dc:creator>socialmedia</dc:creator>
  <cp:lastModifiedBy>socialmedia</cp:lastModifiedBy>
  <cp:revision>1</cp:revision>
  <dcterms:modified xsi:type="dcterms:W3CDTF">2023-10-12T15:44:01Z</dcterms:modified>
</cp:coreProperties>
</file>