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Helvetica Neue" panose="020B0604020202020204" charset="0"/>
      <p:regular r:id="rId48"/>
      <p:bold r:id="rId49"/>
      <p:italic r:id="rId50"/>
      <p:boldItalic r:id="rId51"/>
    </p:embeddedFont>
    <p:embeddedFont>
      <p:font typeface="Montserrat" panose="00000500000000000000" pitchFamily="2" charset="0"/>
      <p:regular r:id="rId52"/>
      <p:bold r:id="rId53"/>
      <p:italic r:id="rId54"/>
      <p:boldItalic r:id="rId55"/>
    </p:embeddedFont>
    <p:embeddedFont>
      <p:font typeface="Nixie One" panose="020B0604020202020204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471AA0-0855-4FB5-9F33-FFCF6FB06EBE}">
  <a:tblStyle styleId="{00471AA0-0855-4FB5-9F33-FFCF6FB06EB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3" name="Google Shape;14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0" name="Google Shape;14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8" name="Google Shape;14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7" name="Google Shape;15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5" name="Google Shape;15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4" name="Google Shape;15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2" name="Google Shape;153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8" name="Google Shape;15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7" name="Google Shape;154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4" name="Google Shape;15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8" name="Google Shape;6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9" name="Google Shape;156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5" name="Google Shape;157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6" name="Google Shape;158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5" name="Google Shape;159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3" name="Google Shape;162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5" name="Google Shape;163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9" name="Google Shape;165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2" name="Google Shape;167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5" name="Google Shape;168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0" name="Google Shape;170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6" name="Google Shape;6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3" name="Google Shape;174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5" name="Google Shape;177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2" name="Google Shape;178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0" name="Google Shape;180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0" name="Google Shape;184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6" name="Google Shape;186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0" name="Google Shape;188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0" name="Google Shape;197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7" name="Google Shape;197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6" name="Google Shape;198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9" name="Google Shape;9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3" name="Google Shape;199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9" name="Google Shape;14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6" name="Google Shape;14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3" name="Google Shape;14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8" name="Google Shape;14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6" name="Google Shape;14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 rot="10800000" flipH="1">
            <a:off x="-126625" y="405101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745867" y="2051767"/>
            <a:ext cx="2384000" cy="27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657600" y="2314333"/>
            <a:ext cx="75184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657600" y="3761339"/>
            <a:ext cx="7594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rot="10800000" flipH="1">
            <a:off x="88899" y="41805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10800000" flipH="1">
            <a:off x="1104900" y="46887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10800000" flipH="1">
            <a:off x="1015999" y="1170600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10800000" flipH="1">
            <a:off x="1058468" y="6257068"/>
            <a:ext cx="690000" cy="59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>
            <a:off x="1328479" y="1427558"/>
            <a:ext cx="468272" cy="432881"/>
            <a:chOff x="5975075" y="2327500"/>
            <a:chExt cx="420100" cy="388350"/>
          </a:xfrm>
        </p:grpSpPr>
        <p:sp>
          <p:nvSpPr>
            <p:cNvPr id="23" name="Google Shape;23;p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24801" y="44621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2"/>
          <p:cNvGrpSpPr/>
          <p:nvPr/>
        </p:nvGrpSpPr>
        <p:grpSpPr>
          <a:xfrm>
            <a:off x="407005" y="738475"/>
            <a:ext cx="329959" cy="523069"/>
            <a:chOff x="6718575" y="2318625"/>
            <a:chExt cx="256950" cy="407375"/>
          </a:xfrm>
        </p:grpSpPr>
        <p:sp>
          <p:nvSpPr>
            <p:cNvPr id="27" name="Google Shape;27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893312" y="4845775"/>
            <a:ext cx="457176" cy="466757"/>
            <a:chOff x="3951850" y="2985350"/>
            <a:chExt cx="407950" cy="416500"/>
          </a:xfrm>
        </p:grpSpPr>
        <p:sp>
          <p:nvSpPr>
            <p:cNvPr id="36" name="Google Shape;36;p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 rot="10800000" flipH="1">
            <a:off x="977899" y="5248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10800000" flipH="1">
            <a:off x="984700" y="1344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 rot="10800000" flipH="1">
            <a:off x="-388433" y="5531300"/>
            <a:ext cx="1576400" cy="136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 rot="10800000" flipH="1">
            <a:off x="560967" y="-869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1359118" y="5556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2"/>
          <p:cNvGrpSpPr/>
          <p:nvPr/>
        </p:nvGrpSpPr>
        <p:grpSpPr>
          <a:xfrm>
            <a:off x="-67047" y="1937059"/>
            <a:ext cx="833125" cy="799168"/>
            <a:chOff x="5241175" y="4959100"/>
            <a:chExt cx="539775" cy="517775"/>
          </a:xfrm>
        </p:grpSpPr>
        <p:sp>
          <p:nvSpPr>
            <p:cNvPr id="46" name="Google Shape;46;p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2"/>
          <p:cNvSpPr/>
          <p:nvPr/>
        </p:nvSpPr>
        <p:spPr>
          <a:xfrm>
            <a:off x="62933" y="5907294"/>
            <a:ext cx="673641" cy="612749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1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1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1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1" name="Google Shape;341;p1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1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11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"/>
          <p:cNvSpPr/>
          <p:nvPr/>
        </p:nvSpPr>
        <p:spPr>
          <a:xfrm rot="10800000" flipH="1">
            <a:off x="10957803" y="5495279"/>
            <a:ext cx="913600" cy="79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Google Shape;350;p13"/>
          <p:cNvSpPr/>
          <p:nvPr/>
        </p:nvSpPr>
        <p:spPr>
          <a:xfrm rot="5400000">
            <a:off x="517983" y="140283"/>
            <a:ext cx="1258800" cy="145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13"/>
          <p:cNvSpPr/>
          <p:nvPr/>
        </p:nvSpPr>
        <p:spPr>
          <a:xfrm rot="10800000" flipH="1">
            <a:off x="-165100" y="1130388"/>
            <a:ext cx="899200" cy="7792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670821" y="1548600"/>
            <a:ext cx="470400" cy="40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3"/>
          <p:cNvSpPr/>
          <p:nvPr/>
        </p:nvSpPr>
        <p:spPr>
          <a:xfrm rot="10800000" flipH="1">
            <a:off x="1611232" y="-175749"/>
            <a:ext cx="899200" cy="7792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3"/>
          <p:cNvSpPr/>
          <p:nvPr/>
        </p:nvSpPr>
        <p:spPr>
          <a:xfrm rot="10800000" flipH="1">
            <a:off x="330337" y="66257"/>
            <a:ext cx="393600" cy="340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3"/>
          <p:cNvSpPr/>
          <p:nvPr/>
        </p:nvSpPr>
        <p:spPr>
          <a:xfrm rot="10800000" flipH="1">
            <a:off x="11684757" y="5981305"/>
            <a:ext cx="724000" cy="6272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3"/>
          <p:cNvSpPr/>
          <p:nvPr/>
        </p:nvSpPr>
        <p:spPr>
          <a:xfrm rot="10800000" flipH="1">
            <a:off x="11365080" y="6321467"/>
            <a:ext cx="378800" cy="327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3"/>
          <p:cNvSpPr/>
          <p:nvPr/>
        </p:nvSpPr>
        <p:spPr>
          <a:xfrm rot="10800000" flipH="1">
            <a:off x="11097047" y="4837364"/>
            <a:ext cx="724000" cy="626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3"/>
          <p:cNvSpPr/>
          <p:nvPr/>
        </p:nvSpPr>
        <p:spPr>
          <a:xfrm rot="10800000" flipH="1">
            <a:off x="11684759" y="5346509"/>
            <a:ext cx="316800" cy="274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3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4"/>
          <p:cNvSpPr/>
          <p:nvPr/>
        </p:nvSpPr>
        <p:spPr>
          <a:xfrm rot="10800000" flipH="1">
            <a:off x="-126625" y="405101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2" name="Google Shape;362;p14"/>
          <p:cNvSpPr/>
          <p:nvPr/>
        </p:nvSpPr>
        <p:spPr>
          <a:xfrm rot="5400000">
            <a:off x="745867" y="2051767"/>
            <a:ext cx="2384000" cy="27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3" name="Google Shape;363;p14"/>
          <p:cNvSpPr txBox="1">
            <a:spLocks noGrp="1"/>
          </p:cNvSpPr>
          <p:nvPr>
            <p:ph type="ctrTitle"/>
          </p:nvPr>
        </p:nvSpPr>
        <p:spPr>
          <a:xfrm>
            <a:off x="3657600" y="2314333"/>
            <a:ext cx="75184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4" name="Google Shape;364;p14"/>
          <p:cNvSpPr txBox="1">
            <a:spLocks noGrp="1"/>
          </p:cNvSpPr>
          <p:nvPr>
            <p:ph type="subTitle" idx="1"/>
          </p:nvPr>
        </p:nvSpPr>
        <p:spPr>
          <a:xfrm>
            <a:off x="3657600" y="3761339"/>
            <a:ext cx="7594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4"/>
          <p:cNvSpPr/>
          <p:nvPr/>
        </p:nvSpPr>
        <p:spPr>
          <a:xfrm rot="10800000" flipH="1">
            <a:off x="88899" y="41805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 rot="10800000" flipH="1">
            <a:off x="1104900" y="46887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 rot="10800000" flipH="1">
            <a:off x="1015999" y="1170600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 rot="10800000" flipH="1">
            <a:off x="1058468" y="6257068"/>
            <a:ext cx="690000" cy="59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14"/>
          <p:cNvGrpSpPr/>
          <p:nvPr/>
        </p:nvGrpSpPr>
        <p:grpSpPr>
          <a:xfrm>
            <a:off x="1328479" y="1427558"/>
            <a:ext cx="468272" cy="432881"/>
            <a:chOff x="5975075" y="2327500"/>
            <a:chExt cx="420100" cy="388350"/>
          </a:xfrm>
        </p:grpSpPr>
        <p:sp>
          <p:nvSpPr>
            <p:cNvPr id="370" name="Google Shape;370;p14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14"/>
          <p:cNvSpPr/>
          <p:nvPr/>
        </p:nvSpPr>
        <p:spPr>
          <a:xfrm>
            <a:off x="524801" y="44621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14"/>
          <p:cNvGrpSpPr/>
          <p:nvPr/>
        </p:nvGrpSpPr>
        <p:grpSpPr>
          <a:xfrm>
            <a:off x="407005" y="738475"/>
            <a:ext cx="329959" cy="523069"/>
            <a:chOff x="6718575" y="2318625"/>
            <a:chExt cx="256950" cy="407375"/>
          </a:xfrm>
        </p:grpSpPr>
        <p:sp>
          <p:nvSpPr>
            <p:cNvPr id="374" name="Google Shape;374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14"/>
          <p:cNvGrpSpPr/>
          <p:nvPr/>
        </p:nvGrpSpPr>
        <p:grpSpPr>
          <a:xfrm>
            <a:off x="1893312" y="4845775"/>
            <a:ext cx="457176" cy="466757"/>
            <a:chOff x="3951850" y="2985350"/>
            <a:chExt cx="407950" cy="416500"/>
          </a:xfrm>
        </p:grpSpPr>
        <p:sp>
          <p:nvSpPr>
            <p:cNvPr id="383" name="Google Shape;383;p14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14"/>
          <p:cNvSpPr/>
          <p:nvPr/>
        </p:nvSpPr>
        <p:spPr>
          <a:xfrm rot="10800000" flipH="1">
            <a:off x="977899" y="5248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4"/>
          <p:cNvSpPr/>
          <p:nvPr/>
        </p:nvSpPr>
        <p:spPr>
          <a:xfrm rot="10800000" flipH="1">
            <a:off x="984700" y="1344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4"/>
          <p:cNvSpPr/>
          <p:nvPr/>
        </p:nvSpPr>
        <p:spPr>
          <a:xfrm rot="10800000" flipH="1">
            <a:off x="-388433" y="5531300"/>
            <a:ext cx="1576400" cy="136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4"/>
          <p:cNvSpPr/>
          <p:nvPr/>
        </p:nvSpPr>
        <p:spPr>
          <a:xfrm rot="10800000" flipH="1">
            <a:off x="560967" y="-869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4"/>
          <p:cNvSpPr/>
          <p:nvPr/>
        </p:nvSpPr>
        <p:spPr>
          <a:xfrm>
            <a:off x="1359118" y="5556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14"/>
          <p:cNvGrpSpPr/>
          <p:nvPr/>
        </p:nvGrpSpPr>
        <p:grpSpPr>
          <a:xfrm>
            <a:off x="-67047" y="1937059"/>
            <a:ext cx="833125" cy="799168"/>
            <a:chOff x="5241175" y="4959100"/>
            <a:chExt cx="539775" cy="517775"/>
          </a:xfrm>
        </p:grpSpPr>
        <p:sp>
          <p:nvSpPr>
            <p:cNvPr id="393" name="Google Shape;393;p1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14"/>
          <p:cNvSpPr/>
          <p:nvPr/>
        </p:nvSpPr>
        <p:spPr>
          <a:xfrm>
            <a:off x="62933" y="5907294"/>
            <a:ext cx="673641" cy="612749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5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2" name="Google Shape;402;p15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15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5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◇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￭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￮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15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5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5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5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5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5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5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3" name="Google Shape;413;p15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414" name="Google Shape;414;p1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15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5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Google Shape;418;p15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419" name="Google Shape;419;p1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5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15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427" name="Google Shape;427;p1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15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436" name="Google Shape;436;p1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5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6"/>
          <p:cNvSpPr/>
          <p:nvPr/>
        </p:nvSpPr>
        <p:spPr>
          <a:xfrm rot="10800000" flipH="1">
            <a:off x="-126625" y="825559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Google Shape;443;p16"/>
          <p:cNvSpPr/>
          <p:nvPr/>
        </p:nvSpPr>
        <p:spPr>
          <a:xfrm rot="5400000">
            <a:off x="666132" y="2540316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4" name="Google Shape;444;p16"/>
          <p:cNvSpPr txBox="1">
            <a:spLocks noGrp="1"/>
          </p:cNvSpPr>
          <p:nvPr>
            <p:ph type="body" idx="1"/>
          </p:nvPr>
        </p:nvSpPr>
        <p:spPr>
          <a:xfrm>
            <a:off x="2734933" y="2780800"/>
            <a:ext cx="8376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Nixie One"/>
              <a:buChar char="◇"/>
              <a:defRPr sz="3200"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32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32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32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32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32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32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32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32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445" name="Google Shape;445;p16"/>
          <p:cNvSpPr/>
          <p:nvPr/>
        </p:nvSpPr>
        <p:spPr>
          <a:xfrm rot="10800000" flipH="1">
            <a:off x="-165101" y="37487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 rot="10800000" flipH="1">
            <a:off x="850900" y="42569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 rot="10800000" flipH="1">
            <a:off x="1003299" y="1602400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 rot="10800000" flipH="1">
            <a:off x="876300" y="5840233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" name="Google Shape;449;p16"/>
          <p:cNvGrpSpPr/>
          <p:nvPr/>
        </p:nvGrpSpPr>
        <p:grpSpPr>
          <a:xfrm>
            <a:off x="1315779" y="1859358"/>
            <a:ext cx="468272" cy="432881"/>
            <a:chOff x="5975075" y="2327500"/>
            <a:chExt cx="420100" cy="388350"/>
          </a:xfrm>
        </p:grpSpPr>
        <p:sp>
          <p:nvSpPr>
            <p:cNvPr id="450" name="Google Shape;450;p1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16"/>
          <p:cNvSpPr/>
          <p:nvPr/>
        </p:nvSpPr>
        <p:spPr>
          <a:xfrm>
            <a:off x="270801" y="40303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16"/>
          <p:cNvGrpSpPr/>
          <p:nvPr/>
        </p:nvGrpSpPr>
        <p:grpSpPr>
          <a:xfrm>
            <a:off x="394305" y="1170275"/>
            <a:ext cx="329959" cy="523069"/>
            <a:chOff x="6718575" y="2318625"/>
            <a:chExt cx="256950" cy="407375"/>
          </a:xfrm>
        </p:grpSpPr>
        <p:sp>
          <p:nvSpPr>
            <p:cNvPr id="454" name="Google Shape;454;p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16"/>
          <p:cNvGrpSpPr/>
          <p:nvPr/>
        </p:nvGrpSpPr>
        <p:grpSpPr>
          <a:xfrm>
            <a:off x="1639312" y="4413975"/>
            <a:ext cx="457176" cy="466757"/>
            <a:chOff x="3951850" y="2985350"/>
            <a:chExt cx="407950" cy="416500"/>
          </a:xfrm>
        </p:grpSpPr>
        <p:sp>
          <p:nvSpPr>
            <p:cNvPr id="463" name="Google Shape;463;p1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16"/>
          <p:cNvSpPr/>
          <p:nvPr/>
        </p:nvSpPr>
        <p:spPr>
          <a:xfrm rot="10800000" flipH="1">
            <a:off x="723899" y="48162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 rot="10800000" flipH="1">
            <a:off x="972000" y="566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 rot="10800000" flipH="1">
            <a:off x="-153403" y="5328033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 rot="10800000" flipH="1">
            <a:off x="548267" y="344833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1105118" y="51242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16"/>
          <p:cNvGrpSpPr/>
          <p:nvPr/>
        </p:nvGrpSpPr>
        <p:grpSpPr>
          <a:xfrm>
            <a:off x="89456" y="2242253"/>
            <a:ext cx="607499" cy="582739"/>
            <a:chOff x="5241175" y="4959100"/>
            <a:chExt cx="539775" cy="517775"/>
          </a:xfrm>
        </p:grpSpPr>
        <p:sp>
          <p:nvSpPr>
            <p:cNvPr id="473" name="Google Shape;473;p1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16"/>
          <p:cNvSpPr/>
          <p:nvPr/>
        </p:nvSpPr>
        <p:spPr>
          <a:xfrm>
            <a:off x="193235" y="5619333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6"/>
          <p:cNvSpPr txBox="1"/>
          <p:nvPr/>
        </p:nvSpPr>
        <p:spPr>
          <a:xfrm>
            <a:off x="125333" y="257277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Nixie One"/>
              <a:buNone/>
            </a:pPr>
            <a:r>
              <a:rPr lang="en" sz="16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6000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1" name="Google Shape;481;p16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7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4" name="Google Shape;484;p17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5" name="Google Shape;485;p17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7"/>
          <p:cNvSpPr txBox="1">
            <a:spLocks noGrp="1"/>
          </p:cNvSpPr>
          <p:nvPr>
            <p:ph type="body" idx="1"/>
          </p:nvPr>
        </p:nvSpPr>
        <p:spPr>
          <a:xfrm>
            <a:off x="2312000" y="3219267"/>
            <a:ext cx="3556400" cy="3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7" name="Google Shape;487;p17"/>
          <p:cNvSpPr txBox="1">
            <a:spLocks noGrp="1"/>
          </p:cNvSpPr>
          <p:nvPr>
            <p:ph type="body" idx="2"/>
          </p:nvPr>
        </p:nvSpPr>
        <p:spPr>
          <a:xfrm>
            <a:off x="6082784" y="3219267"/>
            <a:ext cx="3556400" cy="3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8" name="Google Shape;488;p17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7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7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7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2" name="Google Shape;492;p17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493" name="Google Shape;493;p1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5" name="Google Shape;495;p17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Google Shape;496;p17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497" name="Google Shape;497;p1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17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506" name="Google Shape;506;p1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0" name="Google Shape;510;p17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p17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516" name="Google Shape;516;p17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2" name="Google Shape;522;p17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6" name="Google Shape;526;p18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8"/>
          <p:cNvSpPr txBox="1">
            <a:spLocks noGrp="1"/>
          </p:cNvSpPr>
          <p:nvPr>
            <p:ph type="body" idx="1"/>
          </p:nvPr>
        </p:nvSpPr>
        <p:spPr>
          <a:xfrm>
            <a:off x="2310267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8" name="Google Shape;528;p18"/>
          <p:cNvSpPr txBox="1">
            <a:spLocks noGrp="1"/>
          </p:cNvSpPr>
          <p:nvPr>
            <p:ph type="body" idx="2"/>
          </p:nvPr>
        </p:nvSpPr>
        <p:spPr>
          <a:xfrm>
            <a:off x="5361296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9" name="Google Shape;529;p18"/>
          <p:cNvSpPr txBox="1">
            <a:spLocks noGrp="1"/>
          </p:cNvSpPr>
          <p:nvPr>
            <p:ph type="body" idx="3"/>
          </p:nvPr>
        </p:nvSpPr>
        <p:spPr>
          <a:xfrm>
            <a:off x="8412327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0" name="Google Shape;530;p18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4" name="Google Shape;534;p18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535" name="Google Shape;535;p1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18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8" name="Google Shape;538;p18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539" name="Google Shape;539;p1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8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548" name="Google Shape;548;p1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9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5" name="Google Shape;555;p19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6" name="Google Shape;556;p19"/>
          <p:cNvSpPr txBox="1">
            <a:spLocks noGrp="1"/>
          </p:cNvSpPr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9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9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9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9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1" name="Google Shape;561;p19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562" name="Google Shape;562;p1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" name="Google Shape;564;p19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5" name="Google Shape;565;p19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566" name="Google Shape;566;p1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9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575" name="Google Shape;575;p1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19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9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9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9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9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19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585" name="Google Shape;585;p1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19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9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0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5" name="Google Shape;595;p20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6" name="Google Shape;596;p20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7" name="Google Shape;597;p20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0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0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0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20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602" name="Google Shape;602;p2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4" name="Google Shape;604;p20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5" name="Google Shape;605;p20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606" name="Google Shape;606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0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615" name="Google Shape;615;p2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9" name="Google Shape;619;p20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0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0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0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0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4" name="Google Shape;624;p20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625" name="Google Shape;625;p2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20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0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1"/>
          <p:cNvSpPr/>
          <p:nvPr/>
        </p:nvSpPr>
        <p:spPr>
          <a:xfrm rot="10800000" flipH="1">
            <a:off x="5226657" y="5302711"/>
            <a:ext cx="1738000" cy="150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5" name="Google Shape;635;p21"/>
          <p:cNvSpPr/>
          <p:nvPr/>
        </p:nvSpPr>
        <p:spPr>
          <a:xfrm rot="5400000">
            <a:off x="5078743" y="-108000"/>
            <a:ext cx="2034000" cy="234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6" name="Google Shape;636;p21"/>
          <p:cNvSpPr txBox="1">
            <a:spLocks noGrp="1"/>
          </p:cNvSpPr>
          <p:nvPr>
            <p:ph type="ctrTitle"/>
          </p:nvPr>
        </p:nvSpPr>
        <p:spPr>
          <a:xfrm>
            <a:off x="1866900" y="2655767"/>
            <a:ext cx="84580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37" name="Google Shape;637;p21"/>
          <p:cNvSpPr/>
          <p:nvPr/>
        </p:nvSpPr>
        <p:spPr>
          <a:xfrm rot="10800000" flipH="1">
            <a:off x="3746500" y="-230500"/>
            <a:ext cx="1482000" cy="1283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1"/>
          <p:cNvSpPr/>
          <p:nvPr/>
        </p:nvSpPr>
        <p:spPr>
          <a:xfrm rot="10800000" flipH="1">
            <a:off x="4803631" y="1813479"/>
            <a:ext cx="658400" cy="570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1"/>
          <p:cNvSpPr/>
          <p:nvPr/>
        </p:nvSpPr>
        <p:spPr>
          <a:xfrm rot="10800000" flipH="1">
            <a:off x="7038553" y="1140372"/>
            <a:ext cx="1259600" cy="1090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1"/>
          <p:cNvSpPr/>
          <p:nvPr/>
        </p:nvSpPr>
        <p:spPr>
          <a:xfrm rot="10800000" flipH="1">
            <a:off x="7154399" y="469765"/>
            <a:ext cx="658400" cy="569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1" name="Google Shape;641;p21"/>
          <p:cNvGrpSpPr/>
          <p:nvPr/>
        </p:nvGrpSpPr>
        <p:grpSpPr>
          <a:xfrm>
            <a:off x="7398871" y="1373041"/>
            <a:ext cx="539520" cy="498745"/>
            <a:chOff x="5975075" y="2327500"/>
            <a:chExt cx="420100" cy="388350"/>
          </a:xfrm>
        </p:grpSpPr>
        <p:sp>
          <p:nvSpPr>
            <p:cNvPr id="642" name="Google Shape;642;p2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" name="Google Shape;644;p21"/>
          <p:cNvSpPr/>
          <p:nvPr/>
        </p:nvSpPr>
        <p:spPr>
          <a:xfrm>
            <a:off x="4337362" y="151031"/>
            <a:ext cx="300113" cy="519952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5" name="Google Shape;645;p21"/>
          <p:cNvGrpSpPr/>
          <p:nvPr/>
        </p:nvGrpSpPr>
        <p:grpSpPr>
          <a:xfrm>
            <a:off x="5840702" y="686924"/>
            <a:ext cx="510611" cy="809481"/>
            <a:chOff x="6718575" y="2318625"/>
            <a:chExt cx="256950" cy="407375"/>
          </a:xfrm>
        </p:grpSpPr>
        <p:sp>
          <p:nvSpPr>
            <p:cNvPr id="646" name="Google Shape;646;p2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1"/>
          <p:cNvGrpSpPr/>
          <p:nvPr/>
        </p:nvGrpSpPr>
        <p:grpSpPr>
          <a:xfrm>
            <a:off x="4265952" y="1203946"/>
            <a:ext cx="526691" cy="537729"/>
            <a:chOff x="3951850" y="2985350"/>
            <a:chExt cx="407950" cy="416500"/>
          </a:xfrm>
        </p:grpSpPr>
        <p:sp>
          <p:nvSpPr>
            <p:cNvPr id="655" name="Google Shape;655;p2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21"/>
          <p:cNvSpPr/>
          <p:nvPr/>
        </p:nvSpPr>
        <p:spPr>
          <a:xfrm rot="10800000" flipH="1">
            <a:off x="6680711" y="6102197"/>
            <a:ext cx="1377200" cy="1192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1"/>
          <p:cNvSpPr/>
          <p:nvPr/>
        </p:nvSpPr>
        <p:spPr>
          <a:xfrm rot="10800000" flipH="1">
            <a:off x="6844905" y="5408600"/>
            <a:ext cx="720000" cy="623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1"/>
          <p:cNvSpPr/>
          <p:nvPr/>
        </p:nvSpPr>
        <p:spPr>
          <a:xfrm rot="10800000" flipH="1">
            <a:off x="4135612" y="4839625"/>
            <a:ext cx="1377200" cy="1192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1"/>
          <p:cNvSpPr/>
          <p:nvPr/>
        </p:nvSpPr>
        <p:spPr>
          <a:xfrm rot="10800000" flipH="1">
            <a:off x="4707179" y="6102216"/>
            <a:ext cx="602800" cy="521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1"/>
          <p:cNvSpPr/>
          <p:nvPr/>
        </p:nvSpPr>
        <p:spPr>
          <a:xfrm>
            <a:off x="7160941" y="6490348"/>
            <a:ext cx="416671" cy="416645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4" name="Google Shape;664;p21"/>
          <p:cNvGrpSpPr/>
          <p:nvPr/>
        </p:nvGrpSpPr>
        <p:grpSpPr>
          <a:xfrm>
            <a:off x="7696013" y="5408587"/>
            <a:ext cx="765257" cy="734067"/>
            <a:chOff x="5241175" y="4959100"/>
            <a:chExt cx="539775" cy="517775"/>
          </a:xfrm>
        </p:grpSpPr>
        <p:sp>
          <p:nvSpPr>
            <p:cNvPr id="665" name="Google Shape;665;p21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1" name="Google Shape;671;p21"/>
          <p:cNvSpPr/>
          <p:nvPr/>
        </p:nvSpPr>
        <p:spPr>
          <a:xfrm>
            <a:off x="4572278" y="5206389"/>
            <a:ext cx="503785" cy="45824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/>
          <p:nvPr/>
        </p:nvSpPr>
        <p:spPr>
          <a:xfrm rot="10800000" flipH="1">
            <a:off x="10957803" y="5495279"/>
            <a:ext cx="913600" cy="79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3"/>
          <p:cNvSpPr/>
          <p:nvPr/>
        </p:nvSpPr>
        <p:spPr>
          <a:xfrm rot="5400000">
            <a:off x="517983" y="140283"/>
            <a:ext cx="1258800" cy="145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3"/>
          <p:cNvSpPr/>
          <p:nvPr/>
        </p:nvSpPr>
        <p:spPr>
          <a:xfrm rot="10800000" flipH="1">
            <a:off x="-165100" y="1130388"/>
            <a:ext cx="899200" cy="7792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 rot="10800000" flipH="1">
            <a:off x="670821" y="1548600"/>
            <a:ext cx="470400" cy="40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 rot="10800000" flipH="1">
            <a:off x="1611232" y="-175749"/>
            <a:ext cx="899200" cy="7792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/>
          <p:nvPr/>
        </p:nvSpPr>
        <p:spPr>
          <a:xfrm rot="10800000" flipH="1">
            <a:off x="330337" y="66257"/>
            <a:ext cx="393600" cy="340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 rot="10800000" flipH="1">
            <a:off x="11684757" y="5981305"/>
            <a:ext cx="724000" cy="6272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 rot="10800000" flipH="1">
            <a:off x="11365080" y="6321467"/>
            <a:ext cx="378800" cy="327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 rot="10800000" flipH="1">
            <a:off x="11097047" y="4837364"/>
            <a:ext cx="724000" cy="626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 rot="10800000" flipH="1">
            <a:off x="11684759" y="5346509"/>
            <a:ext cx="316800" cy="274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2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22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22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6" name="Google Shape;676;p2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7" name="Google Shape;677;p2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8" name="Google Shape;678;p22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4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◇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￭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￮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4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79" name="Google Shape;79;p4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4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84" name="Google Shape;84;p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4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4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92" name="Google Shape;92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4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101" name="Google Shape;101;p4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4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 rot="10800000" flipH="1">
            <a:off x="5226657" y="5302711"/>
            <a:ext cx="1738000" cy="150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5"/>
          <p:cNvSpPr/>
          <p:nvPr/>
        </p:nvSpPr>
        <p:spPr>
          <a:xfrm rot="5400000">
            <a:off x="5078743" y="-108000"/>
            <a:ext cx="2034000" cy="234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5"/>
          <p:cNvSpPr txBox="1">
            <a:spLocks noGrp="1"/>
          </p:cNvSpPr>
          <p:nvPr>
            <p:ph type="ctrTitle"/>
          </p:nvPr>
        </p:nvSpPr>
        <p:spPr>
          <a:xfrm>
            <a:off x="1866900" y="2655767"/>
            <a:ext cx="84580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10" name="Google Shape;110;p5"/>
          <p:cNvSpPr/>
          <p:nvPr/>
        </p:nvSpPr>
        <p:spPr>
          <a:xfrm rot="10800000" flipH="1">
            <a:off x="3746500" y="-230500"/>
            <a:ext cx="1482000" cy="1283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 rot="10800000" flipH="1">
            <a:off x="4803631" y="1813479"/>
            <a:ext cx="658400" cy="570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/>
          <p:nvPr/>
        </p:nvSpPr>
        <p:spPr>
          <a:xfrm rot="10800000" flipH="1">
            <a:off x="7038553" y="1140372"/>
            <a:ext cx="1259600" cy="1090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 rot="10800000" flipH="1">
            <a:off x="7154399" y="469765"/>
            <a:ext cx="658400" cy="569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5"/>
          <p:cNvGrpSpPr/>
          <p:nvPr/>
        </p:nvGrpSpPr>
        <p:grpSpPr>
          <a:xfrm>
            <a:off x="7398871" y="1373041"/>
            <a:ext cx="539520" cy="498745"/>
            <a:chOff x="5975075" y="2327500"/>
            <a:chExt cx="420100" cy="388350"/>
          </a:xfrm>
        </p:grpSpPr>
        <p:sp>
          <p:nvSpPr>
            <p:cNvPr id="115" name="Google Shape;115;p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5"/>
          <p:cNvSpPr/>
          <p:nvPr/>
        </p:nvSpPr>
        <p:spPr>
          <a:xfrm>
            <a:off x="4337362" y="151031"/>
            <a:ext cx="300113" cy="519952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5"/>
          <p:cNvGrpSpPr/>
          <p:nvPr/>
        </p:nvGrpSpPr>
        <p:grpSpPr>
          <a:xfrm>
            <a:off x="5840702" y="686924"/>
            <a:ext cx="510611" cy="809481"/>
            <a:chOff x="6718575" y="2318625"/>
            <a:chExt cx="256950" cy="407375"/>
          </a:xfrm>
        </p:grpSpPr>
        <p:sp>
          <p:nvSpPr>
            <p:cNvPr id="119" name="Google Shape;119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5"/>
          <p:cNvGrpSpPr/>
          <p:nvPr/>
        </p:nvGrpSpPr>
        <p:grpSpPr>
          <a:xfrm>
            <a:off x="4265952" y="1203946"/>
            <a:ext cx="526691" cy="537729"/>
            <a:chOff x="3951850" y="2985350"/>
            <a:chExt cx="407950" cy="416500"/>
          </a:xfrm>
        </p:grpSpPr>
        <p:sp>
          <p:nvSpPr>
            <p:cNvPr id="128" name="Google Shape;128;p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5"/>
          <p:cNvSpPr/>
          <p:nvPr/>
        </p:nvSpPr>
        <p:spPr>
          <a:xfrm rot="10800000" flipH="1">
            <a:off x="6680711" y="6102197"/>
            <a:ext cx="1377200" cy="1192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 rot="10800000" flipH="1">
            <a:off x="6844905" y="5408600"/>
            <a:ext cx="720000" cy="623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 rot="10800000" flipH="1">
            <a:off x="4135612" y="4839625"/>
            <a:ext cx="1377200" cy="1192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 rot="10800000" flipH="1">
            <a:off x="4707179" y="6102216"/>
            <a:ext cx="602800" cy="521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7160941" y="6490348"/>
            <a:ext cx="416671" cy="416645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5"/>
          <p:cNvGrpSpPr/>
          <p:nvPr/>
        </p:nvGrpSpPr>
        <p:grpSpPr>
          <a:xfrm>
            <a:off x="7696013" y="5408587"/>
            <a:ext cx="765257" cy="734067"/>
            <a:chOff x="5241175" y="4959100"/>
            <a:chExt cx="539775" cy="517775"/>
          </a:xfrm>
        </p:grpSpPr>
        <p:sp>
          <p:nvSpPr>
            <p:cNvPr id="138" name="Google Shape;138;p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5"/>
          <p:cNvSpPr/>
          <p:nvPr/>
        </p:nvSpPr>
        <p:spPr>
          <a:xfrm>
            <a:off x="4572278" y="5206389"/>
            <a:ext cx="503785" cy="45824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 rot="10800000" flipH="1">
            <a:off x="-126625" y="825559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6"/>
          <p:cNvSpPr/>
          <p:nvPr/>
        </p:nvSpPr>
        <p:spPr>
          <a:xfrm rot="5400000">
            <a:off x="666132" y="2540316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2734933" y="2780800"/>
            <a:ext cx="8376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Nixie One"/>
              <a:buChar char="◇"/>
              <a:defRPr sz="3200"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32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32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32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32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32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32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32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32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149" name="Google Shape;149;p6"/>
          <p:cNvSpPr/>
          <p:nvPr/>
        </p:nvSpPr>
        <p:spPr>
          <a:xfrm rot="10800000" flipH="1">
            <a:off x="-165101" y="37487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 rot="10800000" flipH="1">
            <a:off x="850900" y="42569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 rot="10800000" flipH="1">
            <a:off x="1003299" y="1602400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 rot="10800000" flipH="1">
            <a:off x="876300" y="5840233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1315779" y="1859358"/>
            <a:ext cx="468272" cy="432881"/>
            <a:chOff x="5975075" y="2327500"/>
            <a:chExt cx="420100" cy="388350"/>
          </a:xfrm>
        </p:grpSpPr>
        <p:sp>
          <p:nvSpPr>
            <p:cNvPr id="154" name="Google Shape;154;p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6"/>
          <p:cNvSpPr/>
          <p:nvPr/>
        </p:nvSpPr>
        <p:spPr>
          <a:xfrm>
            <a:off x="270801" y="40303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6"/>
          <p:cNvGrpSpPr/>
          <p:nvPr/>
        </p:nvGrpSpPr>
        <p:grpSpPr>
          <a:xfrm>
            <a:off x="394305" y="1170275"/>
            <a:ext cx="329959" cy="523069"/>
            <a:chOff x="6718575" y="2318625"/>
            <a:chExt cx="256950" cy="407375"/>
          </a:xfrm>
        </p:grpSpPr>
        <p:sp>
          <p:nvSpPr>
            <p:cNvPr id="158" name="Google Shape;158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6"/>
          <p:cNvGrpSpPr/>
          <p:nvPr/>
        </p:nvGrpSpPr>
        <p:grpSpPr>
          <a:xfrm>
            <a:off x="1639312" y="4413975"/>
            <a:ext cx="457176" cy="466757"/>
            <a:chOff x="3951850" y="2985350"/>
            <a:chExt cx="407950" cy="416500"/>
          </a:xfrm>
        </p:grpSpPr>
        <p:sp>
          <p:nvSpPr>
            <p:cNvPr id="167" name="Google Shape;167;p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6"/>
          <p:cNvSpPr/>
          <p:nvPr/>
        </p:nvSpPr>
        <p:spPr>
          <a:xfrm rot="10800000" flipH="1">
            <a:off x="723899" y="48162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 rot="10800000" flipH="1">
            <a:off x="972000" y="566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/>
          <p:nvPr/>
        </p:nvSpPr>
        <p:spPr>
          <a:xfrm rot="10800000" flipH="1">
            <a:off x="-153403" y="5328033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 rot="10800000" flipH="1">
            <a:off x="548267" y="344833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1105118" y="51242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6"/>
          <p:cNvGrpSpPr/>
          <p:nvPr/>
        </p:nvGrpSpPr>
        <p:grpSpPr>
          <a:xfrm>
            <a:off x="89456" y="2242253"/>
            <a:ext cx="607499" cy="582739"/>
            <a:chOff x="5241175" y="4959100"/>
            <a:chExt cx="539775" cy="517775"/>
          </a:xfrm>
        </p:grpSpPr>
        <p:sp>
          <p:nvSpPr>
            <p:cNvPr id="177" name="Google Shape;177;p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193235" y="5619333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125333" y="257277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Nixie One"/>
              <a:buNone/>
            </a:pPr>
            <a:r>
              <a:rPr lang="en" sz="16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6000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85" name="Google Shape;185;p6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7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2312000" y="3219267"/>
            <a:ext cx="3556400" cy="3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7"/>
          <p:cNvSpPr txBox="1">
            <a:spLocks noGrp="1"/>
          </p:cNvSpPr>
          <p:nvPr>
            <p:ph type="body" idx="2"/>
          </p:nvPr>
        </p:nvSpPr>
        <p:spPr>
          <a:xfrm>
            <a:off x="6082784" y="3219267"/>
            <a:ext cx="3556400" cy="3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7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7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197" name="Google Shape;197;p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7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201" name="Google Shape;201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7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210" name="Google Shape;210;p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7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7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220" name="Google Shape;220;p7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7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"/>
          <p:cNvSpPr txBox="1">
            <a:spLocks noGrp="1"/>
          </p:cNvSpPr>
          <p:nvPr>
            <p:ph type="body" idx="1"/>
          </p:nvPr>
        </p:nvSpPr>
        <p:spPr>
          <a:xfrm>
            <a:off x="2310267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8"/>
          <p:cNvSpPr txBox="1">
            <a:spLocks noGrp="1"/>
          </p:cNvSpPr>
          <p:nvPr>
            <p:ph type="body" idx="2"/>
          </p:nvPr>
        </p:nvSpPr>
        <p:spPr>
          <a:xfrm>
            <a:off x="5361296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8"/>
          <p:cNvSpPr txBox="1">
            <a:spLocks noGrp="1"/>
          </p:cNvSpPr>
          <p:nvPr>
            <p:ph type="body" idx="3"/>
          </p:nvPr>
        </p:nvSpPr>
        <p:spPr>
          <a:xfrm>
            <a:off x="8412327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4" name="Google Shape;234;p8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8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239" name="Google Shape;239;p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8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8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243" name="Google Shape;243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8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252" name="Google Shape;252;p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8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9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9"/>
          <p:cNvSpPr txBox="1">
            <a:spLocks noGrp="1"/>
          </p:cNvSpPr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9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9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p9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266" name="Google Shape;266;p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9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9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270" name="Google Shape;270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9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279" name="Google Shape;279;p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9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9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9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9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9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289" name="Google Shape;289;p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9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10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10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1" name="Google Shape;301;p10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0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0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306" name="Google Shape;306;p1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10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p10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310" name="Google Shape;310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10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319" name="Google Shape;319;p1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10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" name="Google Shape;328;p10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329" name="Google Shape;329;p1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10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0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◇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￭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￮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346" name="Google Shape;346;p12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◇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￭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￮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12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nixie-o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ntsquirrel.com/fonts/mul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nsplash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3"/>
          <p:cNvSpPr txBox="1">
            <a:spLocks noGrp="1"/>
          </p:cNvSpPr>
          <p:nvPr>
            <p:ph type="ctrTitle"/>
          </p:nvPr>
        </p:nvSpPr>
        <p:spPr>
          <a:xfrm>
            <a:off x="3657600" y="2314333"/>
            <a:ext cx="75184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Extra Slides from Slides Carnival</a:t>
            </a:r>
            <a:endParaRPr/>
          </a:p>
        </p:txBody>
      </p:sp>
      <p:sp>
        <p:nvSpPr>
          <p:cNvPr id="684" name="Google Shape;684;p23"/>
          <p:cNvSpPr txBox="1">
            <a:spLocks noGrp="1"/>
          </p:cNvSpPr>
          <p:nvPr>
            <p:ph type="subTitle" idx="1"/>
          </p:nvPr>
        </p:nvSpPr>
        <p:spPr>
          <a:xfrm>
            <a:off x="3657600" y="3761339"/>
            <a:ext cx="7594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Matches theme from the OCTE Customer Service Certification</a:t>
            </a:r>
            <a:endParaRPr/>
          </a:p>
        </p:txBody>
      </p:sp>
      <p:sp>
        <p:nvSpPr>
          <p:cNvPr id="685" name="Google Shape;685;p23"/>
          <p:cNvSpPr txBox="1"/>
          <p:nvPr/>
        </p:nvSpPr>
        <p:spPr>
          <a:xfrm>
            <a:off x="546100" y="2235200"/>
            <a:ext cx="2756000" cy="2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32"/>
          <p:cNvSpPr txBox="1">
            <a:spLocks noGrp="1"/>
          </p:cNvSpPr>
          <p:nvPr>
            <p:ph type="body" idx="1"/>
          </p:nvPr>
        </p:nvSpPr>
        <p:spPr>
          <a:xfrm>
            <a:off x="2734933" y="2780800"/>
            <a:ext cx="8376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476" name="Google Shape;1476;p32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477" name="Google Shape;1477;p32"/>
          <p:cNvSpPr/>
          <p:nvPr/>
        </p:nvSpPr>
        <p:spPr>
          <a:xfrm>
            <a:off x="1138986" y="655926"/>
            <a:ext cx="271545" cy="2847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BF4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33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83" name="Google Shape;1483;p33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◇"/>
            </a:pPr>
            <a:r>
              <a:rPr lang="en"/>
              <a:t>Here you have a list of items</a:t>
            </a:r>
            <a:endParaRPr/>
          </a:p>
          <a:p>
            <a: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And some text</a:t>
            </a:r>
            <a:endParaRPr/>
          </a:p>
          <a:p>
            <a: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84" name="Google Shape;1484;p33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485" name="Google Shape;1485;p33"/>
          <p:cNvSpPr/>
          <p:nvPr/>
        </p:nvSpPr>
        <p:spPr>
          <a:xfrm>
            <a:off x="10700085" y="5220033"/>
            <a:ext cx="417095" cy="418896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BF4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34"/>
          <p:cNvSpPr/>
          <p:nvPr/>
        </p:nvSpPr>
        <p:spPr>
          <a:xfrm rot="-5400000">
            <a:off x="1156433" y="625067"/>
            <a:ext cx="3589200" cy="414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1" name="Google Shape;1491;p34"/>
          <p:cNvSpPr txBox="1">
            <a:spLocks noGrp="1"/>
          </p:cNvSpPr>
          <p:nvPr>
            <p:ph type="ctrTitle" idx="4294967295"/>
          </p:nvPr>
        </p:nvSpPr>
        <p:spPr>
          <a:xfrm>
            <a:off x="5105400" y="1966400"/>
            <a:ext cx="66548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 sz="8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BIG concept</a:t>
            </a:r>
            <a:endParaRPr sz="8000" b="0" i="0" u="none" strike="noStrike" cap="none">
              <a:solidFill>
                <a:srgbClr val="19BBD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492" name="Google Shape;1492;p34"/>
          <p:cNvSpPr txBox="1">
            <a:spLocks noGrp="1"/>
          </p:cNvSpPr>
          <p:nvPr>
            <p:ph type="subTitle" idx="4294967295"/>
          </p:nvPr>
        </p:nvSpPr>
        <p:spPr>
          <a:xfrm>
            <a:off x="5105400" y="3286407"/>
            <a:ext cx="5778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None/>
            </a:pPr>
            <a:r>
              <a:rPr lang="en" sz="32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Bring the attention of your audience over a key concept using icons or illustrations</a:t>
            </a:r>
            <a:endParaRPr sz="3200" b="0" i="0" u="none" strike="noStrike" cap="non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3" name="Google Shape;1493;p34"/>
          <p:cNvGrpSpPr/>
          <p:nvPr/>
        </p:nvGrpSpPr>
        <p:grpSpPr>
          <a:xfrm>
            <a:off x="2514093" y="1269933"/>
            <a:ext cx="1376540" cy="1376624"/>
            <a:chOff x="6654650" y="3665275"/>
            <a:chExt cx="409100" cy="409125"/>
          </a:xfrm>
        </p:grpSpPr>
        <p:sp>
          <p:nvSpPr>
            <p:cNvPr id="1494" name="Google Shape;1494;p34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4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6" name="Google Shape;1496;p34"/>
          <p:cNvGrpSpPr/>
          <p:nvPr/>
        </p:nvGrpSpPr>
        <p:grpSpPr>
          <a:xfrm rot="-731900">
            <a:off x="2139954" y="2935802"/>
            <a:ext cx="918085" cy="918241"/>
            <a:chOff x="570875" y="4322250"/>
            <a:chExt cx="443300" cy="443325"/>
          </a:xfrm>
        </p:grpSpPr>
        <p:sp>
          <p:nvSpPr>
            <p:cNvPr id="1497" name="Google Shape;1497;p34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4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4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4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1" name="Google Shape;1501;p34"/>
          <p:cNvSpPr/>
          <p:nvPr/>
        </p:nvSpPr>
        <p:spPr>
          <a:xfrm>
            <a:off x="3542717" y="2819335"/>
            <a:ext cx="347908" cy="33219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4"/>
          <p:cNvSpPr/>
          <p:nvPr/>
        </p:nvSpPr>
        <p:spPr>
          <a:xfrm rot="2327381">
            <a:off x="1627715" y="2131842"/>
            <a:ext cx="591291" cy="5645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4"/>
          <p:cNvSpPr/>
          <p:nvPr/>
        </p:nvSpPr>
        <p:spPr>
          <a:xfrm rot="2327012">
            <a:off x="3827031" y="2362193"/>
            <a:ext cx="244591" cy="23350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4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35"/>
          <p:cNvSpPr txBox="1">
            <a:spLocks noGrp="1"/>
          </p:cNvSpPr>
          <p:nvPr>
            <p:ph type="body" idx="1"/>
          </p:nvPr>
        </p:nvSpPr>
        <p:spPr>
          <a:xfrm>
            <a:off x="2312000" y="3219267"/>
            <a:ext cx="3556400" cy="3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10" name="Google Shape;1510;p35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511" name="Google Shape;1511;p35"/>
          <p:cNvSpPr txBox="1">
            <a:spLocks noGrp="1"/>
          </p:cNvSpPr>
          <p:nvPr>
            <p:ph type="body" idx="2"/>
          </p:nvPr>
        </p:nvSpPr>
        <p:spPr>
          <a:xfrm>
            <a:off x="6082784" y="3219267"/>
            <a:ext cx="3556400" cy="3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12" name="Google Shape;1512;p35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36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18" name="Google Shape;1518;p36"/>
          <p:cNvSpPr txBox="1">
            <a:spLocks noGrp="1"/>
          </p:cNvSpPr>
          <p:nvPr>
            <p:ph type="body" idx="1"/>
          </p:nvPr>
        </p:nvSpPr>
        <p:spPr>
          <a:xfrm>
            <a:off x="2310267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19" name="Google Shape;1519;p36"/>
          <p:cNvSpPr txBox="1">
            <a:spLocks noGrp="1"/>
          </p:cNvSpPr>
          <p:nvPr>
            <p:ph type="body" idx="2"/>
          </p:nvPr>
        </p:nvSpPr>
        <p:spPr>
          <a:xfrm>
            <a:off x="5361296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20" name="Google Shape;1520;p36"/>
          <p:cNvSpPr txBox="1">
            <a:spLocks noGrp="1"/>
          </p:cNvSpPr>
          <p:nvPr>
            <p:ph type="body" idx="3"/>
          </p:nvPr>
        </p:nvSpPr>
        <p:spPr>
          <a:xfrm>
            <a:off x="8412327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1" name="Google Shape;1521;p36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37"/>
          <p:cNvSpPr txBox="1">
            <a:spLocks noGrp="1"/>
          </p:cNvSpPr>
          <p:nvPr>
            <p:ph type="title" idx="4294967295"/>
          </p:nvPr>
        </p:nvSpPr>
        <p:spPr>
          <a:xfrm>
            <a:off x="5245100" y="3444433"/>
            <a:ext cx="5004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27" name="Google Shape;1527;p37"/>
          <p:cNvSpPr txBox="1">
            <a:spLocks noGrp="1"/>
          </p:cNvSpPr>
          <p:nvPr>
            <p:ph type="body" idx="4294967295"/>
          </p:nvPr>
        </p:nvSpPr>
        <p:spPr>
          <a:xfrm>
            <a:off x="5245100" y="4330700"/>
            <a:ext cx="500400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528" name="Google Shape;1528;p37"/>
          <p:cNvPicPr preferRelativeResize="0"/>
          <p:nvPr/>
        </p:nvPicPr>
        <p:blipFill rotWithShape="1">
          <a:blip r:embed="rId3">
            <a:alphaModFix/>
          </a:blip>
          <a:srcRect t="13292"/>
          <a:stretch/>
        </p:blipFill>
        <p:spPr>
          <a:xfrm>
            <a:off x="-584200" y="1549400"/>
            <a:ext cx="5537200" cy="4801600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sp>
        <p:nvSpPr>
          <p:cNvPr id="1529" name="Google Shape;1529;p37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38"/>
          <p:cNvSpPr txBox="1">
            <a:spLocks noGrp="1"/>
          </p:cNvSpPr>
          <p:nvPr>
            <p:ph type="title" idx="4294967295"/>
          </p:nvPr>
        </p:nvSpPr>
        <p:spPr>
          <a:xfrm>
            <a:off x="533400" y="2057400"/>
            <a:ext cx="3594000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 sz="3733" b="1"/>
              <a:t>Want big impact?</a:t>
            </a:r>
            <a:endParaRPr sz="3733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 sz="3733" b="1">
                <a:solidFill>
                  <a:srgbClr val="0E293C"/>
                </a:solidFill>
              </a:rPr>
              <a:t>Use big image.</a:t>
            </a:r>
            <a:endParaRPr sz="3733" b="1">
              <a:solidFill>
                <a:srgbClr val="0E293C"/>
              </a:solidFill>
            </a:endParaRPr>
          </a:p>
        </p:txBody>
      </p:sp>
      <p:sp>
        <p:nvSpPr>
          <p:cNvPr id="1535" name="Google Shape;1535;p38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16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39"/>
          <p:cNvSpPr/>
          <p:nvPr/>
        </p:nvSpPr>
        <p:spPr>
          <a:xfrm>
            <a:off x="4196915" y="2849667"/>
            <a:ext cx="3219600" cy="2789200"/>
          </a:xfrm>
          <a:prstGeom prst="hexagon">
            <a:avLst>
              <a:gd name="adj" fmla="val 29110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Gray</a:t>
            </a:r>
            <a:endParaRPr sz="2400" b="1" i="0" u="none" strike="noStrike" cap="non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9"/>
          <p:cNvSpPr txBox="1">
            <a:spLocks noGrp="1"/>
          </p:cNvSpPr>
          <p:nvPr>
            <p:ph type="title" idx="4294967295"/>
          </p:nvPr>
        </p:nvSpPr>
        <p:spPr>
          <a:xfrm>
            <a:off x="2310267" y="1602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542" name="Google Shape;1542;p39"/>
          <p:cNvSpPr/>
          <p:nvPr/>
        </p:nvSpPr>
        <p:spPr>
          <a:xfrm>
            <a:off x="1700667" y="2849667"/>
            <a:ext cx="3219600" cy="2789200"/>
          </a:xfrm>
          <a:prstGeom prst="hexagon">
            <a:avLst>
              <a:gd name="adj" fmla="val 29110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White</a:t>
            </a:r>
            <a:endParaRPr sz="2400" b="0" i="0" u="none" strike="noStrike" cap="non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9"/>
          <p:cNvSpPr/>
          <p:nvPr/>
        </p:nvSpPr>
        <p:spPr>
          <a:xfrm>
            <a:off x="6693163" y="2849667"/>
            <a:ext cx="3219600" cy="2789200"/>
          </a:xfrm>
          <a:prstGeom prst="hexagon">
            <a:avLst>
              <a:gd name="adj" fmla="val 29110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Black</a:t>
            </a:r>
            <a:endParaRPr sz="2400" b="0" i="0" u="none" strike="noStrike" cap="non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9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0"/>
          <p:cNvSpPr txBox="1">
            <a:spLocks noGrp="1"/>
          </p:cNvSpPr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50" name="Google Shape;1550;p40"/>
          <p:cNvGraphicFramePr/>
          <p:nvPr/>
        </p:nvGraphicFramePr>
        <p:xfrm>
          <a:off x="2470133" y="3197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{00471AA0-0855-4FB5-9F33-FFCF6FB06EBE}</a:tableStyleId>
              </a:tblPr>
              <a:tblGrid>
                <a:gridCol w="176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>
                        <a:solidFill>
                          <a:srgbClr val="C6DAE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solidFill>
                            <a:srgbClr val="C6DAE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2500" u="none" strike="noStrike" cap="none">
                        <a:solidFill>
                          <a:srgbClr val="C6DAE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solidFill>
                            <a:srgbClr val="C6DAE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2500" u="none" strike="noStrike" cap="none">
                        <a:solidFill>
                          <a:srgbClr val="C6DAE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solidFill>
                            <a:srgbClr val="C6DAE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2500" u="none" strike="noStrike" cap="none">
                        <a:solidFill>
                          <a:srgbClr val="C6DAE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solidFill>
                            <a:srgbClr val="C6DAE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2500" u="none" strike="noStrike" cap="none">
                        <a:solidFill>
                          <a:srgbClr val="C6DAE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240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240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240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solidFill>
                            <a:srgbClr val="C6DAE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Blue</a:t>
                      </a:r>
                      <a:endParaRPr sz="2500" u="none" strike="noStrike" cap="none">
                        <a:solidFill>
                          <a:srgbClr val="C6DAE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240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240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240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>
                          <a:solidFill>
                            <a:srgbClr val="C6DAE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Orange</a:t>
                      </a:r>
                      <a:endParaRPr sz="2500" u="none" strike="noStrike" cap="none">
                        <a:solidFill>
                          <a:srgbClr val="C6DAE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240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sz="240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240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91425" marB="9142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51" name="Google Shape;1551;p40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41"/>
          <p:cNvSpPr/>
          <p:nvPr/>
        </p:nvSpPr>
        <p:spPr>
          <a:xfrm>
            <a:off x="1167567" y="1714501"/>
            <a:ext cx="9935528" cy="4733067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1"/>
          <p:cNvSpPr txBox="1">
            <a:spLocks noGrp="1"/>
          </p:cNvSpPr>
          <p:nvPr>
            <p:ph type="title" idx="4294967295"/>
          </p:nvPr>
        </p:nvSpPr>
        <p:spPr>
          <a:xfrm>
            <a:off x="2005467" y="8790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58" name="Google Shape;1558;p41"/>
          <p:cNvSpPr/>
          <p:nvPr/>
        </p:nvSpPr>
        <p:spPr>
          <a:xfrm>
            <a:off x="2890700" y="2820175"/>
            <a:ext cx="936000" cy="2700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office</a:t>
            </a:r>
            <a:endParaRPr sz="10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1"/>
          <p:cNvSpPr/>
          <p:nvPr/>
        </p:nvSpPr>
        <p:spPr>
          <a:xfrm>
            <a:off x="2005455" y="3090169"/>
            <a:ext cx="276093" cy="365828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41"/>
          <p:cNvSpPr/>
          <p:nvPr/>
        </p:nvSpPr>
        <p:spPr>
          <a:xfrm>
            <a:off x="3961255" y="4842769"/>
            <a:ext cx="276093" cy="365828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41"/>
          <p:cNvSpPr/>
          <p:nvPr/>
        </p:nvSpPr>
        <p:spPr>
          <a:xfrm>
            <a:off x="5231255" y="2724335"/>
            <a:ext cx="276093" cy="365828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41"/>
          <p:cNvSpPr/>
          <p:nvPr/>
        </p:nvSpPr>
        <p:spPr>
          <a:xfrm>
            <a:off x="6120255" y="5274569"/>
            <a:ext cx="276093" cy="365828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41"/>
          <p:cNvSpPr/>
          <p:nvPr/>
        </p:nvSpPr>
        <p:spPr>
          <a:xfrm>
            <a:off x="8711055" y="3318769"/>
            <a:ext cx="276093" cy="365828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41"/>
          <p:cNvSpPr/>
          <p:nvPr/>
        </p:nvSpPr>
        <p:spPr>
          <a:xfrm>
            <a:off x="9587355" y="5388869"/>
            <a:ext cx="276093" cy="365828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41"/>
          <p:cNvSpPr/>
          <p:nvPr/>
        </p:nvSpPr>
        <p:spPr>
          <a:xfrm>
            <a:off x="831231" y="546100"/>
            <a:ext cx="618451" cy="618419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41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4"/>
          <p:cNvSpPr txBox="1">
            <a:spLocks noGrp="1"/>
          </p:cNvSpPr>
          <p:nvPr>
            <p:ph type="title" idx="4294967295"/>
          </p:nvPr>
        </p:nvSpPr>
        <p:spPr>
          <a:xfrm>
            <a:off x="2310267" y="942533"/>
            <a:ext cx="83452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>
                <a:solidFill>
                  <a:srgbClr val="19BBD5"/>
                </a:solidFill>
              </a:rPr>
              <a:t>Presentation design</a:t>
            </a:r>
            <a:endParaRPr>
              <a:solidFill>
                <a:srgbClr val="19BBD5"/>
              </a:solidFill>
            </a:endParaRPr>
          </a:p>
        </p:txBody>
      </p:sp>
      <p:sp>
        <p:nvSpPr>
          <p:cNvPr id="691" name="Google Shape;691;p24"/>
          <p:cNvSpPr txBox="1">
            <a:spLocks noGrp="1"/>
          </p:cNvSpPr>
          <p:nvPr>
            <p:ph type="body" idx="4294967295"/>
          </p:nvPr>
        </p:nvSpPr>
        <p:spPr>
          <a:xfrm>
            <a:off x="2310267" y="1714500"/>
            <a:ext cx="9272000" cy="3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This presentation uses the following typographies and colors:</a:t>
            </a:r>
            <a:endParaRPr/>
          </a:p>
          <a:p>
            <a:pPr marL="609585" lvl="0" indent="-423323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Titles: Nixie One</a:t>
            </a:r>
            <a:endParaRPr/>
          </a:p>
          <a:p>
            <a:pPr marL="609585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Body copy: Muli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download the fonts on this page: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rgbClr val="00E1C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https://www.fontsquirrel.com/fonts/nixie-one</a:t>
            </a:r>
            <a:endParaRPr>
              <a:solidFill>
                <a:srgbClr val="00E1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rgbClr val="00E1C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https://www.fontsquirrel.com/fonts/muli</a:t>
            </a:r>
            <a:endParaRPr>
              <a:solidFill>
                <a:srgbClr val="00E1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C6DAEC"/>
                </a:solidFill>
              </a:rPr>
              <a:t>Aquamarina </a:t>
            </a:r>
            <a:r>
              <a:rPr lang="en" b="1">
                <a:solidFill>
                  <a:srgbClr val="00E1C6"/>
                </a:solidFill>
              </a:rPr>
              <a:t>#00e1c6</a:t>
            </a:r>
            <a:r>
              <a:rPr lang="en">
                <a:solidFill>
                  <a:srgbClr val="C6DAEC"/>
                </a:solidFill>
              </a:rPr>
              <a:t>  /  Turquoise </a:t>
            </a:r>
            <a:r>
              <a:rPr lang="en" b="1">
                <a:solidFill>
                  <a:srgbClr val="19BBD5"/>
                </a:solidFill>
              </a:rPr>
              <a:t>#19bbd5</a:t>
            </a:r>
            <a:r>
              <a:rPr lang="en">
                <a:solidFill>
                  <a:srgbClr val="C6DAEC"/>
                </a:solidFill>
              </a:rPr>
              <a:t>  /  Skyblue </a:t>
            </a:r>
            <a:r>
              <a:rPr lang="en" b="1">
                <a:solidFill>
                  <a:srgbClr val="2C9DDE"/>
                </a:solidFill>
              </a:rPr>
              <a:t>#2c9dde</a:t>
            </a:r>
            <a:r>
              <a:rPr lang="en">
                <a:solidFill>
                  <a:srgbClr val="C6DAEC"/>
                </a:solidFill>
              </a:rPr>
              <a:t>  /  </a:t>
            </a:r>
            <a:endParaRPr>
              <a:solidFill>
                <a:srgbClr val="C6DAE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C6DAEC"/>
                </a:solidFill>
              </a:rPr>
              <a:t>Light gray </a:t>
            </a:r>
            <a:r>
              <a:rPr lang="en" b="1">
                <a:solidFill>
                  <a:srgbClr val="C6DAEC"/>
                </a:solidFill>
              </a:rPr>
              <a:t>#c6daec</a:t>
            </a:r>
            <a:r>
              <a:rPr lang="en">
                <a:solidFill>
                  <a:srgbClr val="C6DAEC"/>
                </a:solidFill>
              </a:rPr>
              <a:t>  /  Dark blue  </a:t>
            </a:r>
            <a:r>
              <a:rPr lang="en" b="1">
                <a:solidFill>
                  <a:srgbClr val="0E293C"/>
                </a:solidFill>
                <a:highlight>
                  <a:srgbClr val="C6DAEC"/>
                </a:highlight>
              </a:rPr>
              <a:t>#0e293c</a:t>
            </a:r>
            <a:endParaRPr>
              <a:solidFill>
                <a:srgbClr val="0E293C"/>
              </a:solidFill>
              <a:highlight>
                <a:srgbClr val="C6DAEC"/>
              </a:highlight>
            </a:endParaRPr>
          </a:p>
        </p:txBody>
      </p:sp>
      <p:sp>
        <p:nvSpPr>
          <p:cNvPr id="692" name="Google Shape;692;p24"/>
          <p:cNvSpPr txBox="1"/>
          <p:nvPr/>
        </p:nvSpPr>
        <p:spPr>
          <a:xfrm>
            <a:off x="2310267" y="5663800"/>
            <a:ext cx="8053200" cy="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rgbClr val="19BBD5"/>
                </a:solidFill>
                <a:latin typeface="Arial"/>
                <a:ea typeface="Arial"/>
                <a:cs typeface="Arial"/>
                <a:sym typeface="Arial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333" b="0" i="0" u="none" strike="noStrike" cap="none">
              <a:solidFill>
                <a:srgbClr val="19BB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endParaRPr sz="1333" b="0" i="0" u="none" strike="noStrike" cap="none">
              <a:solidFill>
                <a:srgbClr val="19BB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endParaRPr sz="1333" b="0" i="0" u="none" strike="noStrike" cap="none">
              <a:solidFill>
                <a:srgbClr val="19BB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4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42"/>
          <p:cNvSpPr txBox="1">
            <a:spLocks noGrp="1"/>
          </p:cNvSpPr>
          <p:nvPr>
            <p:ph type="ctrTitle" idx="4294967295"/>
          </p:nvPr>
        </p:nvSpPr>
        <p:spPr>
          <a:xfrm>
            <a:off x="914400" y="-12"/>
            <a:ext cx="103632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 sz="12800" b="1" i="0" u="none" strike="noStrike" cap="none">
                <a:solidFill>
                  <a:srgbClr val="19BBD5"/>
                </a:solidFill>
                <a:latin typeface="Arial"/>
                <a:ea typeface="Arial"/>
                <a:cs typeface="Arial"/>
                <a:sym typeface="Arial"/>
              </a:rPr>
              <a:t>89,526,124</a:t>
            </a:r>
            <a:endParaRPr sz="12800" b="1" i="0" u="none" strike="noStrike" cap="none">
              <a:solidFill>
                <a:srgbClr val="19BB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Whoa! That’s a big number, aren’t you proud?</a:t>
            </a:r>
            <a:endParaRPr sz="12800" b="1" i="0" u="none" strike="noStrike" cap="none">
              <a:solidFill>
                <a:srgbClr val="19BB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42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43"/>
          <p:cNvSpPr txBox="1">
            <a:spLocks noGrp="1"/>
          </p:cNvSpPr>
          <p:nvPr>
            <p:ph type="ctrTitle" idx="4294967295"/>
          </p:nvPr>
        </p:nvSpPr>
        <p:spPr>
          <a:xfrm>
            <a:off x="914400" y="762400"/>
            <a:ext cx="10363200" cy="1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 sz="6400" b="1" i="0" u="none" strike="noStrike" cap="none">
                <a:solidFill>
                  <a:srgbClr val="00E1C6"/>
                </a:solidFill>
                <a:latin typeface="Arial"/>
                <a:ea typeface="Arial"/>
                <a:cs typeface="Arial"/>
                <a:sym typeface="Arial"/>
              </a:rPr>
              <a:t>89,526,124$</a:t>
            </a:r>
            <a:endParaRPr sz="6400" b="1" i="0" u="none" strike="noStrike" cap="non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43"/>
          <p:cNvSpPr txBox="1">
            <a:spLocks noGrp="1"/>
          </p:cNvSpPr>
          <p:nvPr>
            <p:ph type="subTitle" idx="4294967295"/>
          </p:nvPr>
        </p:nvSpPr>
        <p:spPr>
          <a:xfrm>
            <a:off x="914400" y="1576945"/>
            <a:ext cx="10363200" cy="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None/>
            </a:pPr>
            <a:r>
              <a:rPr lang="en"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That’s a lot of money</a:t>
            </a:r>
            <a:endParaRPr sz="1867" b="0" i="0" u="none" strike="noStrike" cap="non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43"/>
          <p:cNvSpPr txBox="1">
            <a:spLocks noGrp="1"/>
          </p:cNvSpPr>
          <p:nvPr>
            <p:ph type="ctrTitle" idx="4294967295"/>
          </p:nvPr>
        </p:nvSpPr>
        <p:spPr>
          <a:xfrm>
            <a:off x="914400" y="4674000"/>
            <a:ext cx="10363200" cy="1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 sz="6400" b="1" i="0" u="none" strike="noStrike" cap="none">
                <a:solidFill>
                  <a:srgbClr val="3292E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6400" b="1" i="0" u="none" strike="noStrike" cap="none">
              <a:solidFill>
                <a:srgbClr val="3292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43"/>
          <p:cNvSpPr txBox="1">
            <a:spLocks noGrp="1"/>
          </p:cNvSpPr>
          <p:nvPr>
            <p:ph type="subTitle" idx="4294967295"/>
          </p:nvPr>
        </p:nvSpPr>
        <p:spPr>
          <a:xfrm>
            <a:off x="914400" y="5488545"/>
            <a:ext cx="10363200" cy="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None/>
            </a:pPr>
            <a:r>
              <a:rPr lang="en"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Total success!</a:t>
            </a:r>
            <a:endParaRPr sz="1867" b="0" i="0" u="none" strike="noStrike" cap="non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43"/>
          <p:cNvSpPr txBox="1">
            <a:spLocks noGrp="1"/>
          </p:cNvSpPr>
          <p:nvPr>
            <p:ph type="ctrTitle" idx="4294967295"/>
          </p:nvPr>
        </p:nvSpPr>
        <p:spPr>
          <a:xfrm>
            <a:off x="914400" y="2718200"/>
            <a:ext cx="10363200" cy="1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 sz="6400" b="1" i="0" u="none" strike="noStrike" cap="none">
                <a:solidFill>
                  <a:srgbClr val="19BBD5"/>
                </a:solidFill>
                <a:latin typeface="Arial"/>
                <a:ea typeface="Arial"/>
                <a:cs typeface="Arial"/>
                <a:sym typeface="Arial"/>
              </a:rPr>
              <a:t>185,244 users</a:t>
            </a:r>
            <a:endParaRPr sz="6400" b="1" i="0" u="none" strike="noStrike" cap="none">
              <a:solidFill>
                <a:srgbClr val="19BB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43"/>
          <p:cNvSpPr txBox="1">
            <a:spLocks noGrp="1"/>
          </p:cNvSpPr>
          <p:nvPr>
            <p:ph type="subTitle" idx="4294967295"/>
          </p:nvPr>
        </p:nvSpPr>
        <p:spPr>
          <a:xfrm>
            <a:off x="914400" y="3532745"/>
            <a:ext cx="10363200" cy="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None/>
            </a:pPr>
            <a:r>
              <a:rPr lang="en"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And a lot of users</a:t>
            </a:r>
            <a:endParaRPr sz="1867" b="0" i="0" u="none" strike="noStrike" cap="non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43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44"/>
          <p:cNvSpPr txBox="1">
            <a:spLocks noGrp="1"/>
          </p:cNvSpPr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589" name="Google Shape;1589;p44"/>
          <p:cNvSpPr/>
          <p:nvPr/>
        </p:nvSpPr>
        <p:spPr>
          <a:xfrm>
            <a:off x="2552700" y="3104467"/>
            <a:ext cx="2594800" cy="1766800"/>
          </a:xfrm>
          <a:prstGeom prst="homePlate">
            <a:avLst>
              <a:gd name="adj" fmla="val 30129"/>
            </a:avLst>
          </a:prstGeom>
          <a:noFill/>
          <a:ln w="114300" cap="flat" cmpd="sng">
            <a:solidFill>
              <a:srgbClr val="00E1C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E1C6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endParaRPr sz="2400" b="0" i="0" u="none" strike="noStrike" cap="non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44"/>
          <p:cNvSpPr/>
          <p:nvPr/>
        </p:nvSpPr>
        <p:spPr>
          <a:xfrm>
            <a:off x="4888263" y="3104467"/>
            <a:ext cx="2644800" cy="17668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19BBD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19BBD5"/>
                </a:solidFill>
                <a:latin typeface="Arial"/>
                <a:ea typeface="Arial"/>
                <a:cs typeface="Arial"/>
                <a:sym typeface="Arial"/>
              </a:rPr>
              <a:t>second</a:t>
            </a:r>
            <a:endParaRPr sz="2400" b="0" i="0" u="none" strike="noStrike" cap="none">
              <a:solidFill>
                <a:srgbClr val="19BB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44"/>
          <p:cNvSpPr/>
          <p:nvPr/>
        </p:nvSpPr>
        <p:spPr>
          <a:xfrm>
            <a:off x="7273725" y="3104467"/>
            <a:ext cx="2644800" cy="17668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3292E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3292E1"/>
                </a:solidFill>
                <a:latin typeface="Arial"/>
                <a:ea typeface="Arial"/>
                <a:cs typeface="Arial"/>
                <a:sym typeface="Arial"/>
              </a:rPr>
              <a:t>last</a:t>
            </a:r>
            <a:endParaRPr sz="2400" b="0" i="0" u="none" strike="noStrike" cap="none">
              <a:solidFill>
                <a:srgbClr val="3292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44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45"/>
          <p:cNvSpPr txBox="1">
            <a:spLocks noGrp="1"/>
          </p:cNvSpPr>
          <p:nvPr>
            <p:ph type="title" idx="4294967295"/>
          </p:nvPr>
        </p:nvSpPr>
        <p:spPr>
          <a:xfrm>
            <a:off x="4140800" y="615372"/>
            <a:ext cx="3910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200"/>
              <a:t>Our sales funnel</a:t>
            </a:r>
            <a:endParaRPr sz="3200"/>
          </a:p>
        </p:txBody>
      </p:sp>
      <p:sp>
        <p:nvSpPr>
          <p:cNvPr id="1598" name="Google Shape;1598;p45"/>
          <p:cNvSpPr/>
          <p:nvPr/>
        </p:nvSpPr>
        <p:spPr>
          <a:xfrm>
            <a:off x="5542644" y="5328755"/>
            <a:ext cx="1131200" cy="834000"/>
          </a:xfrm>
          <a:prstGeom prst="ellipse">
            <a:avLst/>
          </a:prstGeom>
          <a:solidFill>
            <a:srgbClr val="FFFFFF">
              <a:alpha val="9019"/>
            </a:srgb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9" name="Google Shape;1599;p45"/>
          <p:cNvSpPr/>
          <p:nvPr/>
        </p:nvSpPr>
        <p:spPr>
          <a:xfrm>
            <a:off x="4748393" y="3405780"/>
            <a:ext cx="2709600" cy="734000"/>
          </a:xfrm>
          <a:prstGeom prst="ellipse">
            <a:avLst/>
          </a:prstGeom>
          <a:gradFill>
            <a:gsLst>
              <a:gs pos="0">
                <a:srgbClr val="1ED7BE">
                  <a:alpha val="9019"/>
                </a:srgbClr>
              </a:gs>
              <a:gs pos="80000">
                <a:srgbClr val="1BC5C5">
                  <a:alpha val="9019"/>
                </a:srgbClr>
              </a:gs>
              <a:gs pos="100000">
                <a:srgbClr val="1CD9BD">
                  <a:alpha val="9019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0" name="Google Shape;1600;p45"/>
          <p:cNvSpPr/>
          <p:nvPr/>
        </p:nvSpPr>
        <p:spPr>
          <a:xfrm>
            <a:off x="4240859" y="2584869"/>
            <a:ext cx="3702400" cy="798400"/>
          </a:xfrm>
          <a:prstGeom prst="ellipse">
            <a:avLst/>
          </a:prstGeom>
          <a:solidFill>
            <a:srgbClr val="FFFFFF">
              <a:alpha val="9019"/>
            </a:srgb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1" name="Google Shape;1601;p45"/>
          <p:cNvSpPr/>
          <p:nvPr/>
        </p:nvSpPr>
        <p:spPr>
          <a:xfrm>
            <a:off x="5407031" y="4850761"/>
            <a:ext cx="1398000" cy="538000"/>
          </a:xfrm>
          <a:prstGeom prst="ellipse">
            <a:avLst/>
          </a:prstGeom>
          <a:solidFill>
            <a:srgbClr val="FFFFFF">
              <a:alpha val="9019"/>
            </a:srgb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45"/>
          <p:cNvSpPr/>
          <p:nvPr/>
        </p:nvSpPr>
        <p:spPr>
          <a:xfrm rot="10800000">
            <a:off x="5206343" y="4748427"/>
            <a:ext cx="1779600" cy="65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85119"/>
                  <a:pt x="59918" y="87052"/>
                </a:cubicBezTo>
                <a:cubicBezTo>
                  <a:pt x="36865" y="88984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117"/>
                </a:srgbClr>
              </a:gs>
              <a:gs pos="75000">
                <a:srgbClr val="1BC5C5">
                  <a:alpha val="74117"/>
                </a:srgbClr>
              </a:gs>
              <a:gs pos="100000">
                <a:srgbClr val="1CD9BD">
                  <a:alpha val="7411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45"/>
          <p:cNvSpPr/>
          <p:nvPr/>
        </p:nvSpPr>
        <p:spPr>
          <a:xfrm>
            <a:off x="5145644" y="4166284"/>
            <a:ext cx="1928000" cy="697600"/>
          </a:xfrm>
          <a:prstGeom prst="ellipse">
            <a:avLst/>
          </a:prstGeom>
          <a:solidFill>
            <a:srgbClr val="FFFFFF">
              <a:alpha val="9019"/>
            </a:srgb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4" name="Google Shape;1604;p45"/>
          <p:cNvSpPr/>
          <p:nvPr/>
        </p:nvSpPr>
        <p:spPr>
          <a:xfrm rot="10800000">
            <a:off x="4872833" y="4011559"/>
            <a:ext cx="2450400" cy="85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64135" y="93695"/>
                  <a:pt x="60529" y="93738"/>
                </a:cubicBezTo>
                <a:cubicBezTo>
                  <a:pt x="45054" y="93837"/>
                  <a:pt x="41994" y="92997"/>
                  <a:pt x="31663" y="96697"/>
                </a:cubicBezTo>
                <a:cubicBezTo>
                  <a:pt x="21331" y="100396"/>
                  <a:pt x="13050" y="106171"/>
                  <a:pt x="0" y="12000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117"/>
                </a:srgbClr>
              </a:gs>
              <a:gs pos="75000">
                <a:srgbClr val="1BC5C5">
                  <a:alpha val="74117"/>
                </a:srgbClr>
              </a:gs>
              <a:gs pos="100000">
                <a:srgbClr val="1CD9BD">
                  <a:alpha val="7411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45"/>
          <p:cNvSpPr/>
          <p:nvPr/>
        </p:nvSpPr>
        <p:spPr>
          <a:xfrm>
            <a:off x="4268780" y="2518716"/>
            <a:ext cx="3622400" cy="89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9019"/>
                </a:srgbClr>
              </a:gs>
              <a:gs pos="80000">
                <a:srgbClr val="1BC5C5">
                  <a:alpha val="9019"/>
                </a:srgbClr>
              </a:gs>
              <a:gs pos="100000">
                <a:srgbClr val="1CD9BD">
                  <a:alpha val="9019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6" name="Google Shape;1606;p45"/>
          <p:cNvSpPr/>
          <p:nvPr/>
        </p:nvSpPr>
        <p:spPr>
          <a:xfrm rot="10800000">
            <a:off x="3710491" y="2408780"/>
            <a:ext cx="4712800" cy="97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78054"/>
                  <a:pt x="59918" y="79987"/>
                </a:cubicBezTo>
                <a:cubicBezTo>
                  <a:pt x="36865" y="81920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117"/>
                </a:srgbClr>
              </a:gs>
              <a:gs pos="75000">
                <a:srgbClr val="1BC5C5">
                  <a:alpha val="74117"/>
                </a:srgbClr>
              </a:gs>
              <a:gs pos="100000">
                <a:srgbClr val="1CD9BD">
                  <a:alpha val="7411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45"/>
          <p:cNvSpPr/>
          <p:nvPr/>
        </p:nvSpPr>
        <p:spPr>
          <a:xfrm rot="10800000">
            <a:off x="4368651" y="3215819"/>
            <a:ext cx="3452000" cy="92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511" y="86907"/>
                  <a:pt x="59458" y="88840"/>
                </a:cubicBezTo>
                <a:cubicBezTo>
                  <a:pt x="36405" y="90772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117"/>
                </a:srgbClr>
              </a:gs>
              <a:gs pos="75000">
                <a:srgbClr val="1BC5C5">
                  <a:alpha val="74117"/>
                </a:srgbClr>
              </a:gs>
              <a:gs pos="100000">
                <a:srgbClr val="1CD9BD">
                  <a:alpha val="7411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8" name="Google Shape;1608;p45"/>
          <p:cNvSpPr/>
          <p:nvPr/>
        </p:nvSpPr>
        <p:spPr>
          <a:xfrm rot="10800000">
            <a:off x="5451987" y="5315664"/>
            <a:ext cx="1319600" cy="90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8167" y="117026"/>
                </a:lnTo>
                <a:lnTo>
                  <a:pt x="115298" y="112860"/>
                </a:lnTo>
                <a:cubicBezTo>
                  <a:pt x="104108" y="98257"/>
                  <a:pt x="61154" y="97749"/>
                  <a:pt x="58935" y="97745"/>
                </a:cubicBezTo>
                <a:cubicBezTo>
                  <a:pt x="56715" y="97741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117"/>
                </a:srgbClr>
              </a:gs>
              <a:gs pos="75000">
                <a:srgbClr val="1BC5C5">
                  <a:alpha val="74117"/>
                </a:srgbClr>
              </a:gs>
              <a:gs pos="100000">
                <a:srgbClr val="1CD9BD">
                  <a:alpha val="7411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9" name="Google Shape;1609;p45"/>
          <p:cNvSpPr/>
          <p:nvPr/>
        </p:nvSpPr>
        <p:spPr>
          <a:xfrm>
            <a:off x="3594300" y="1734765"/>
            <a:ext cx="4945600" cy="8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117"/>
                </a:srgbClr>
              </a:gs>
              <a:gs pos="75000">
                <a:srgbClr val="1BC5C5">
                  <a:alpha val="74117"/>
                </a:srgbClr>
              </a:gs>
              <a:gs pos="100000">
                <a:srgbClr val="1CD9BD">
                  <a:alpha val="7411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0" name="Google Shape;1610;p45"/>
          <p:cNvSpPr/>
          <p:nvPr/>
        </p:nvSpPr>
        <p:spPr>
          <a:xfrm>
            <a:off x="5800921" y="2846856"/>
            <a:ext cx="579200" cy="5792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endParaRPr sz="1333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1" name="Google Shape;1611;p45"/>
          <p:cNvSpPr txBox="1"/>
          <p:nvPr/>
        </p:nvSpPr>
        <p:spPr>
          <a:xfrm>
            <a:off x="5783527" y="2968251"/>
            <a:ext cx="670000" cy="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20%</a:t>
            </a:r>
            <a:endParaRPr sz="1333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2" name="Google Shape;1612;p45"/>
          <p:cNvSpPr/>
          <p:nvPr/>
        </p:nvSpPr>
        <p:spPr>
          <a:xfrm>
            <a:off x="5800921" y="3605867"/>
            <a:ext cx="579200" cy="5792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endParaRPr sz="1333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3" name="Google Shape;1613;p45"/>
          <p:cNvSpPr txBox="1"/>
          <p:nvPr/>
        </p:nvSpPr>
        <p:spPr>
          <a:xfrm>
            <a:off x="5712745" y="3727249"/>
            <a:ext cx="812000" cy="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40%</a:t>
            </a:r>
            <a:endParaRPr sz="1333" b="0" i="0" u="none" strike="noStrike" cap="none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4" name="Google Shape;1614;p45"/>
          <p:cNvSpPr/>
          <p:nvPr/>
        </p:nvSpPr>
        <p:spPr>
          <a:xfrm>
            <a:off x="5800921" y="4364879"/>
            <a:ext cx="579200" cy="5792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endParaRPr sz="1333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5" name="Google Shape;1615;p45"/>
          <p:cNvSpPr txBox="1"/>
          <p:nvPr/>
        </p:nvSpPr>
        <p:spPr>
          <a:xfrm>
            <a:off x="5741964" y="4486287"/>
            <a:ext cx="753200" cy="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60%</a:t>
            </a:r>
            <a:endParaRPr sz="1333" b="0" i="0" u="none" strike="noStrike" cap="none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6" name="Google Shape;1616;p45"/>
          <p:cNvSpPr/>
          <p:nvPr/>
        </p:nvSpPr>
        <p:spPr>
          <a:xfrm>
            <a:off x="5800921" y="5882903"/>
            <a:ext cx="579200" cy="5792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endParaRPr sz="1333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7" name="Google Shape;1617;p45"/>
          <p:cNvSpPr txBox="1"/>
          <p:nvPr/>
        </p:nvSpPr>
        <p:spPr>
          <a:xfrm>
            <a:off x="5783527" y="6010019"/>
            <a:ext cx="670000" cy="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100%</a:t>
            </a:r>
            <a:endParaRPr sz="1333" b="0" i="0" u="none" strike="noStrike" cap="none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8" name="Google Shape;1618;p45"/>
          <p:cNvSpPr/>
          <p:nvPr/>
        </p:nvSpPr>
        <p:spPr>
          <a:xfrm>
            <a:off x="5800921" y="5123891"/>
            <a:ext cx="579200" cy="5792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endParaRPr sz="1333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9" name="Google Shape;1619;p45"/>
          <p:cNvSpPr txBox="1"/>
          <p:nvPr/>
        </p:nvSpPr>
        <p:spPr>
          <a:xfrm>
            <a:off x="5783461" y="5250992"/>
            <a:ext cx="670000" cy="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80%</a:t>
            </a:r>
            <a:endParaRPr sz="1333" b="0" i="0" u="none" strike="noStrike" cap="none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20" name="Google Shape;1620;p45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46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626" name="Google Shape;1626;p46"/>
          <p:cNvSpPr txBox="1">
            <a:spLocks noGrp="1"/>
          </p:cNvSpPr>
          <p:nvPr>
            <p:ph type="body" idx="1"/>
          </p:nvPr>
        </p:nvSpPr>
        <p:spPr>
          <a:xfrm>
            <a:off x="2310267" y="3174533"/>
            <a:ext cx="2902400" cy="1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 b="1"/>
              <a:t>Yellow</a:t>
            </a:r>
            <a:endParaRPr sz="1333"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/>
              <a:t>Is the color of gold, butter and ripe lemons. In the spectrum of visible light, yellow is found between green and orange.</a:t>
            </a:r>
            <a:endParaRPr sz="1333"/>
          </a:p>
        </p:txBody>
      </p:sp>
      <p:sp>
        <p:nvSpPr>
          <p:cNvPr id="1627" name="Google Shape;1627;p46"/>
          <p:cNvSpPr txBox="1">
            <a:spLocks noGrp="1"/>
          </p:cNvSpPr>
          <p:nvPr>
            <p:ph type="body" idx="2"/>
          </p:nvPr>
        </p:nvSpPr>
        <p:spPr>
          <a:xfrm>
            <a:off x="5361299" y="3174533"/>
            <a:ext cx="2902400" cy="1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 b="1"/>
              <a:t>Blue</a:t>
            </a:r>
            <a:endParaRPr sz="1333"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/>
              <a:t>Is the colour of the clear sky and the deep sea. It is located between violet and green on the optical spectrum.</a:t>
            </a:r>
            <a:endParaRPr sz="1333"/>
          </a:p>
        </p:txBody>
      </p:sp>
      <p:sp>
        <p:nvSpPr>
          <p:cNvPr id="1628" name="Google Shape;1628;p46"/>
          <p:cNvSpPr txBox="1">
            <a:spLocks noGrp="1"/>
          </p:cNvSpPr>
          <p:nvPr>
            <p:ph type="body" idx="3"/>
          </p:nvPr>
        </p:nvSpPr>
        <p:spPr>
          <a:xfrm>
            <a:off x="8412331" y="3174533"/>
            <a:ext cx="2902400" cy="1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 b="1"/>
              <a:t>Red</a:t>
            </a:r>
            <a:endParaRPr sz="1333"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/>
              <a:t>Is the color of blood, and because of this it has historically been associated with sacrifice, danger and courage. </a:t>
            </a:r>
            <a:endParaRPr sz="1333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333"/>
          </a:p>
        </p:txBody>
      </p:sp>
      <p:sp>
        <p:nvSpPr>
          <p:cNvPr id="1629" name="Google Shape;1629;p46"/>
          <p:cNvSpPr txBox="1">
            <a:spLocks noGrp="1"/>
          </p:cNvSpPr>
          <p:nvPr>
            <p:ph type="body" idx="1"/>
          </p:nvPr>
        </p:nvSpPr>
        <p:spPr>
          <a:xfrm>
            <a:off x="2310267" y="4698533"/>
            <a:ext cx="2902400" cy="1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 b="1"/>
              <a:t>Yellow</a:t>
            </a:r>
            <a:endParaRPr sz="1333"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/>
              <a:t>Is the color of gold, butter and ripe lemons. In the spectrum of visible light, yellow is found between green and orange.</a:t>
            </a:r>
            <a:endParaRPr sz="1333"/>
          </a:p>
        </p:txBody>
      </p:sp>
      <p:sp>
        <p:nvSpPr>
          <p:cNvPr id="1630" name="Google Shape;1630;p46"/>
          <p:cNvSpPr txBox="1">
            <a:spLocks noGrp="1"/>
          </p:cNvSpPr>
          <p:nvPr>
            <p:ph type="body" idx="2"/>
          </p:nvPr>
        </p:nvSpPr>
        <p:spPr>
          <a:xfrm>
            <a:off x="5361299" y="4698533"/>
            <a:ext cx="2902400" cy="1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 b="1"/>
              <a:t>Blue</a:t>
            </a:r>
            <a:endParaRPr sz="1333"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/>
              <a:t>Is the colour of the clear sky and the deep sea. It is located between violet and green on the optical spectrum.</a:t>
            </a:r>
            <a:endParaRPr sz="1333"/>
          </a:p>
        </p:txBody>
      </p:sp>
      <p:sp>
        <p:nvSpPr>
          <p:cNvPr id="1631" name="Google Shape;1631;p46"/>
          <p:cNvSpPr txBox="1">
            <a:spLocks noGrp="1"/>
          </p:cNvSpPr>
          <p:nvPr>
            <p:ph type="body" idx="3"/>
          </p:nvPr>
        </p:nvSpPr>
        <p:spPr>
          <a:xfrm>
            <a:off x="8412331" y="4698533"/>
            <a:ext cx="2902400" cy="1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 b="1"/>
              <a:t>Red</a:t>
            </a:r>
            <a:endParaRPr sz="1333"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/>
              <a:t>Is the color of blood, and because of this it has historically been associated with sacrifice, danger and courage. </a:t>
            </a:r>
            <a:endParaRPr sz="1333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333"/>
          </a:p>
        </p:txBody>
      </p:sp>
      <p:sp>
        <p:nvSpPr>
          <p:cNvPr id="1632" name="Google Shape;1632;p46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47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copy&amp;paste graphs from Excel and Google Sheets</a:t>
            </a:r>
            <a:endParaRPr/>
          </a:p>
        </p:txBody>
      </p:sp>
      <p:sp>
        <p:nvSpPr>
          <p:cNvPr id="1638" name="Google Shape;1638;p47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cxnSp>
        <p:nvCxnSpPr>
          <p:cNvPr id="1639" name="Google Shape;1639;p47"/>
          <p:cNvCxnSpPr/>
          <p:nvPr/>
        </p:nvCxnSpPr>
        <p:spPr>
          <a:xfrm>
            <a:off x="2241000" y="1432932"/>
            <a:ext cx="7710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0" name="Google Shape;1640;p47"/>
          <p:cNvCxnSpPr/>
          <p:nvPr/>
        </p:nvCxnSpPr>
        <p:spPr>
          <a:xfrm>
            <a:off x="2241000" y="2378908"/>
            <a:ext cx="7710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1" name="Google Shape;1641;p47"/>
          <p:cNvCxnSpPr/>
          <p:nvPr/>
        </p:nvCxnSpPr>
        <p:spPr>
          <a:xfrm>
            <a:off x="2241000" y="3324884"/>
            <a:ext cx="7710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2" name="Google Shape;1642;p47"/>
          <p:cNvCxnSpPr/>
          <p:nvPr/>
        </p:nvCxnSpPr>
        <p:spPr>
          <a:xfrm>
            <a:off x="2241000" y="4270861"/>
            <a:ext cx="7710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3" name="Google Shape;1643;p47"/>
          <p:cNvCxnSpPr/>
          <p:nvPr/>
        </p:nvCxnSpPr>
        <p:spPr>
          <a:xfrm>
            <a:off x="2241000" y="5246035"/>
            <a:ext cx="7710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4" name="Google Shape;1644;p47"/>
          <p:cNvSpPr txBox="1"/>
          <p:nvPr/>
        </p:nvSpPr>
        <p:spPr>
          <a:xfrm>
            <a:off x="2241000" y="1221267"/>
            <a:ext cx="412400" cy="4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4000</a:t>
            </a:r>
            <a:endParaRPr sz="1333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3000</a:t>
            </a:r>
            <a:endParaRPr sz="1333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endParaRPr sz="1333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1333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5867"/>
              </a:spcBef>
              <a:spcAft>
                <a:spcPts val="5867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333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47"/>
          <p:cNvSpPr/>
          <p:nvPr/>
        </p:nvSpPr>
        <p:spPr>
          <a:xfrm>
            <a:off x="2901628" y="3174581"/>
            <a:ext cx="248800" cy="20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47"/>
          <p:cNvSpPr/>
          <p:nvPr/>
        </p:nvSpPr>
        <p:spPr>
          <a:xfrm>
            <a:off x="3236313" y="2649164"/>
            <a:ext cx="248800" cy="259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47"/>
          <p:cNvSpPr/>
          <p:nvPr/>
        </p:nvSpPr>
        <p:spPr>
          <a:xfrm>
            <a:off x="3570997" y="3324884"/>
            <a:ext cx="248800" cy="192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47"/>
          <p:cNvSpPr/>
          <p:nvPr/>
        </p:nvSpPr>
        <p:spPr>
          <a:xfrm>
            <a:off x="4768659" y="3592968"/>
            <a:ext cx="248800" cy="16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47"/>
          <p:cNvSpPr/>
          <p:nvPr/>
        </p:nvSpPr>
        <p:spPr>
          <a:xfrm>
            <a:off x="5103344" y="2795124"/>
            <a:ext cx="248800" cy="245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47"/>
          <p:cNvSpPr/>
          <p:nvPr/>
        </p:nvSpPr>
        <p:spPr>
          <a:xfrm>
            <a:off x="5438028" y="1638697"/>
            <a:ext cx="248800" cy="36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47"/>
          <p:cNvSpPr/>
          <p:nvPr/>
        </p:nvSpPr>
        <p:spPr>
          <a:xfrm>
            <a:off x="6635689" y="2853491"/>
            <a:ext cx="248800" cy="239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47"/>
          <p:cNvSpPr/>
          <p:nvPr/>
        </p:nvSpPr>
        <p:spPr>
          <a:xfrm>
            <a:off x="6970373" y="1432767"/>
            <a:ext cx="248800" cy="38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47"/>
          <p:cNvSpPr/>
          <p:nvPr/>
        </p:nvSpPr>
        <p:spPr>
          <a:xfrm>
            <a:off x="7305059" y="3096748"/>
            <a:ext cx="248800" cy="21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47"/>
          <p:cNvSpPr/>
          <p:nvPr/>
        </p:nvSpPr>
        <p:spPr>
          <a:xfrm>
            <a:off x="8502719" y="3670800"/>
            <a:ext cx="248800" cy="157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47"/>
          <p:cNvSpPr/>
          <p:nvPr/>
        </p:nvSpPr>
        <p:spPr>
          <a:xfrm>
            <a:off x="8837404" y="1724824"/>
            <a:ext cx="248800" cy="352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47"/>
          <p:cNvSpPr/>
          <p:nvPr/>
        </p:nvSpPr>
        <p:spPr>
          <a:xfrm>
            <a:off x="9172088" y="2143211"/>
            <a:ext cx="248800" cy="31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48"/>
          <p:cNvSpPr txBox="1">
            <a:spLocks noGrp="1"/>
          </p:cNvSpPr>
          <p:nvPr>
            <p:ph type="body" idx="4294967295"/>
          </p:nvPr>
        </p:nvSpPr>
        <p:spPr>
          <a:xfrm>
            <a:off x="609600" y="1968500"/>
            <a:ext cx="5469200" cy="3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b="1">
                <a:solidFill>
                  <a:srgbClr val="19BBD5"/>
                </a:solidFill>
              </a:rPr>
              <a:t>Mobile project</a:t>
            </a:r>
            <a:endParaRPr b="1">
              <a:solidFill>
                <a:srgbClr val="19BBD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1662" name="Google Shape;1662;p48"/>
          <p:cNvSpPr/>
          <p:nvPr/>
        </p:nvSpPr>
        <p:spPr>
          <a:xfrm>
            <a:off x="1019199" y="640370"/>
            <a:ext cx="272693" cy="472447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48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1664" name="Google Shape;1664;p48"/>
          <p:cNvGrpSpPr/>
          <p:nvPr/>
        </p:nvGrpSpPr>
        <p:grpSpPr>
          <a:xfrm>
            <a:off x="7137600" y="498097"/>
            <a:ext cx="2826061" cy="5861812"/>
            <a:chOff x="2547150" y="238125"/>
            <a:chExt cx="2525675" cy="5238750"/>
          </a:xfrm>
        </p:grpSpPr>
        <p:sp>
          <p:nvSpPr>
            <p:cNvPr id="1665" name="Google Shape;1665;p48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69" name="Google Shape;1669;p48"/>
          <p:cNvPicPr preferRelativeResize="0"/>
          <p:nvPr/>
        </p:nvPicPr>
        <p:blipFill rotWithShape="1">
          <a:blip r:embed="rId3">
            <a:alphaModFix/>
          </a:blip>
          <a:srcRect b="23784"/>
          <a:stretch/>
        </p:blipFill>
        <p:spPr>
          <a:xfrm>
            <a:off x="7199367" y="1008116"/>
            <a:ext cx="2700700" cy="4842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9"/>
          <p:cNvSpPr txBox="1">
            <a:spLocks noGrp="1"/>
          </p:cNvSpPr>
          <p:nvPr>
            <p:ph type="body" idx="4294967295"/>
          </p:nvPr>
        </p:nvSpPr>
        <p:spPr>
          <a:xfrm>
            <a:off x="609600" y="1968500"/>
            <a:ext cx="5469200" cy="3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b="1">
                <a:solidFill>
                  <a:srgbClr val="19BBD5"/>
                </a:solidFill>
              </a:rPr>
              <a:t>Tablet project</a:t>
            </a:r>
            <a:endParaRPr b="1">
              <a:solidFill>
                <a:srgbClr val="19BBD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1675" name="Google Shape;1675;p49"/>
          <p:cNvSpPr/>
          <p:nvPr/>
        </p:nvSpPr>
        <p:spPr>
          <a:xfrm>
            <a:off x="971507" y="640370"/>
            <a:ext cx="368079" cy="472447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49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1677" name="Google Shape;1677;p49"/>
          <p:cNvGrpSpPr/>
          <p:nvPr/>
        </p:nvGrpSpPr>
        <p:grpSpPr>
          <a:xfrm>
            <a:off x="6682269" y="621279"/>
            <a:ext cx="3648547" cy="5629911"/>
            <a:chOff x="2112475" y="238125"/>
            <a:chExt cx="3395050" cy="5238750"/>
          </a:xfrm>
        </p:grpSpPr>
        <p:sp>
          <p:nvSpPr>
            <p:cNvPr id="1678" name="Google Shape;1678;p49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9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9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9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2" name="Google Shape;168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2384" y="1119584"/>
            <a:ext cx="3463733" cy="461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50"/>
          <p:cNvSpPr txBox="1">
            <a:spLocks noGrp="1"/>
          </p:cNvSpPr>
          <p:nvPr>
            <p:ph type="body" idx="4294967295"/>
          </p:nvPr>
        </p:nvSpPr>
        <p:spPr>
          <a:xfrm>
            <a:off x="609600" y="1968500"/>
            <a:ext cx="3784400" cy="3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b="1">
                <a:solidFill>
                  <a:srgbClr val="19BBD5"/>
                </a:solidFill>
              </a:rPr>
              <a:t>Desktop project</a:t>
            </a:r>
            <a:endParaRPr b="1">
              <a:solidFill>
                <a:srgbClr val="19BBD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grpSp>
        <p:nvGrpSpPr>
          <p:cNvPr id="1688" name="Google Shape;1688;p50"/>
          <p:cNvGrpSpPr/>
          <p:nvPr/>
        </p:nvGrpSpPr>
        <p:grpSpPr>
          <a:xfrm>
            <a:off x="942881" y="671769"/>
            <a:ext cx="425328" cy="409615"/>
            <a:chOff x="2583325" y="2972875"/>
            <a:chExt cx="462850" cy="445750"/>
          </a:xfrm>
        </p:grpSpPr>
        <p:sp>
          <p:nvSpPr>
            <p:cNvPr id="1689" name="Google Shape;1689;p50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5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1" name="Google Shape;1691;p50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1692" name="Google Shape;1692;p50"/>
          <p:cNvGrpSpPr/>
          <p:nvPr/>
        </p:nvGrpSpPr>
        <p:grpSpPr>
          <a:xfrm>
            <a:off x="4585217" y="1654831"/>
            <a:ext cx="6722151" cy="3938428"/>
            <a:chOff x="3438912" y="1241123"/>
            <a:chExt cx="5041613" cy="2953821"/>
          </a:xfrm>
        </p:grpSpPr>
        <p:sp>
          <p:nvSpPr>
            <p:cNvPr id="1693" name="Google Shape;1693;p50"/>
            <p:cNvSpPr/>
            <p:nvPr/>
          </p:nvSpPr>
          <p:spPr>
            <a:xfrm>
              <a:off x="3851203" y="1241123"/>
              <a:ext cx="4215484" cy="2821676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0"/>
            <p:cNvSpPr/>
            <p:nvPr/>
          </p:nvSpPr>
          <p:spPr>
            <a:xfrm>
              <a:off x="3438912" y="4117212"/>
              <a:ext cx="5041613" cy="77732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50"/>
            <p:cNvSpPr/>
            <p:nvPr/>
          </p:nvSpPr>
          <p:spPr>
            <a:xfrm>
              <a:off x="3438912" y="4055026"/>
              <a:ext cx="5040836" cy="62185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50"/>
            <p:cNvSpPr/>
            <p:nvPr/>
          </p:nvSpPr>
          <p:spPr>
            <a:xfrm>
              <a:off x="5585935" y="4055026"/>
              <a:ext cx="738233" cy="38866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393E2"/>
                </a:gs>
                <a:gs pos="100000">
                  <a:srgbClr val="00E2C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97" name="Google Shape;1697;p50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5335819" y="1871973"/>
            <a:ext cx="5225015" cy="3319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51"/>
          <p:cNvSpPr txBox="1">
            <a:spLocks noGrp="1"/>
          </p:cNvSpPr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703" name="Google Shape;1703;p51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1704" name="Google Shape;1704;p51"/>
          <p:cNvSpPr/>
          <p:nvPr/>
        </p:nvSpPr>
        <p:spPr>
          <a:xfrm>
            <a:off x="8993956" y="3674600"/>
            <a:ext cx="956800" cy="5248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</a:t>
            </a: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51"/>
          <p:cNvSpPr/>
          <p:nvPr/>
        </p:nvSpPr>
        <p:spPr>
          <a:xfrm>
            <a:off x="8226456" y="3674600"/>
            <a:ext cx="956800" cy="5248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51"/>
          <p:cNvSpPr/>
          <p:nvPr/>
        </p:nvSpPr>
        <p:spPr>
          <a:xfrm>
            <a:off x="7458957" y="3674600"/>
            <a:ext cx="956800" cy="5248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</a:t>
            </a: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51"/>
          <p:cNvSpPr/>
          <p:nvPr/>
        </p:nvSpPr>
        <p:spPr>
          <a:xfrm>
            <a:off x="6691457" y="3674600"/>
            <a:ext cx="956800" cy="5248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</a:t>
            </a: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51"/>
          <p:cNvSpPr/>
          <p:nvPr/>
        </p:nvSpPr>
        <p:spPr>
          <a:xfrm>
            <a:off x="5923959" y="3674600"/>
            <a:ext cx="956800" cy="5248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</a:t>
            </a: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51"/>
          <p:cNvSpPr/>
          <p:nvPr/>
        </p:nvSpPr>
        <p:spPr>
          <a:xfrm>
            <a:off x="5156459" y="3674600"/>
            <a:ext cx="956800" cy="5248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</a:t>
            </a: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51"/>
          <p:cNvSpPr/>
          <p:nvPr/>
        </p:nvSpPr>
        <p:spPr>
          <a:xfrm>
            <a:off x="4388960" y="3674600"/>
            <a:ext cx="956800" cy="5248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</a:t>
            </a: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51"/>
          <p:cNvSpPr/>
          <p:nvPr/>
        </p:nvSpPr>
        <p:spPr>
          <a:xfrm>
            <a:off x="3621460" y="3674600"/>
            <a:ext cx="956800" cy="5248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51"/>
          <p:cNvSpPr/>
          <p:nvPr/>
        </p:nvSpPr>
        <p:spPr>
          <a:xfrm>
            <a:off x="2853961" y="3674600"/>
            <a:ext cx="956800" cy="5248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</a:t>
            </a: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51"/>
          <p:cNvSpPr/>
          <p:nvPr/>
        </p:nvSpPr>
        <p:spPr>
          <a:xfrm>
            <a:off x="2086461" y="3674600"/>
            <a:ext cx="956800" cy="5248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51"/>
          <p:cNvSpPr/>
          <p:nvPr/>
        </p:nvSpPr>
        <p:spPr>
          <a:xfrm>
            <a:off x="1318963" y="3674600"/>
            <a:ext cx="956800" cy="5248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FEB</a:t>
            </a: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51"/>
          <p:cNvSpPr/>
          <p:nvPr/>
        </p:nvSpPr>
        <p:spPr>
          <a:xfrm>
            <a:off x="551463" y="3674600"/>
            <a:ext cx="956800" cy="5248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</a:t>
            </a: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51"/>
          <p:cNvSpPr/>
          <p:nvPr/>
        </p:nvSpPr>
        <p:spPr>
          <a:xfrm>
            <a:off x="0" y="3674600"/>
            <a:ext cx="740800" cy="5248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7" name="Google Shape;1717;p51"/>
          <p:cNvCxnSpPr/>
          <p:nvPr/>
        </p:nvCxnSpPr>
        <p:spPr>
          <a:xfrm rot="10800000">
            <a:off x="894049" y="304257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18" name="Google Shape;1718;p51"/>
          <p:cNvSpPr txBox="1"/>
          <p:nvPr/>
        </p:nvSpPr>
        <p:spPr>
          <a:xfrm>
            <a:off x="846351" y="2302933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9" name="Google Shape;1719;p51"/>
          <p:cNvCxnSpPr/>
          <p:nvPr/>
        </p:nvCxnSpPr>
        <p:spPr>
          <a:xfrm rot="10800000">
            <a:off x="2430288" y="304257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20" name="Google Shape;1720;p51"/>
          <p:cNvSpPr txBox="1"/>
          <p:nvPr/>
        </p:nvSpPr>
        <p:spPr>
          <a:xfrm>
            <a:off x="2384343" y="2302933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is the colour of danger and courage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1" name="Google Shape;1721;p51"/>
          <p:cNvCxnSpPr/>
          <p:nvPr/>
        </p:nvCxnSpPr>
        <p:spPr>
          <a:xfrm rot="10800000">
            <a:off x="3966527" y="304257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22" name="Google Shape;1722;p51"/>
          <p:cNvSpPr txBox="1"/>
          <p:nvPr/>
        </p:nvSpPr>
        <p:spPr>
          <a:xfrm>
            <a:off x="3922333" y="2302933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3" name="Google Shape;1723;p51"/>
          <p:cNvCxnSpPr/>
          <p:nvPr/>
        </p:nvCxnSpPr>
        <p:spPr>
          <a:xfrm rot="10800000">
            <a:off x="5502767" y="304257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24" name="Google Shape;1724;p51"/>
          <p:cNvSpPr txBox="1"/>
          <p:nvPr/>
        </p:nvSpPr>
        <p:spPr>
          <a:xfrm>
            <a:off x="5460324" y="2302933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5" name="Google Shape;1725;p51"/>
          <p:cNvCxnSpPr/>
          <p:nvPr/>
        </p:nvCxnSpPr>
        <p:spPr>
          <a:xfrm rot="10800000">
            <a:off x="7039005" y="304257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26" name="Google Shape;1726;p51"/>
          <p:cNvSpPr txBox="1"/>
          <p:nvPr/>
        </p:nvSpPr>
        <p:spPr>
          <a:xfrm>
            <a:off x="6998316" y="2302933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7" name="Google Shape;1727;p51"/>
          <p:cNvCxnSpPr/>
          <p:nvPr/>
        </p:nvCxnSpPr>
        <p:spPr>
          <a:xfrm rot="10800000">
            <a:off x="8575244" y="304257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28" name="Google Shape;1728;p51"/>
          <p:cNvSpPr txBox="1"/>
          <p:nvPr/>
        </p:nvSpPr>
        <p:spPr>
          <a:xfrm>
            <a:off x="8536307" y="2302933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9" name="Google Shape;1729;p51"/>
          <p:cNvCxnSpPr/>
          <p:nvPr/>
        </p:nvCxnSpPr>
        <p:spPr>
          <a:xfrm rot="10800000">
            <a:off x="1673967" y="416662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30" name="Google Shape;1730;p51"/>
          <p:cNvSpPr txBox="1"/>
          <p:nvPr/>
        </p:nvSpPr>
        <p:spPr>
          <a:xfrm>
            <a:off x="1592413" y="4864200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1" name="Google Shape;1731;p51"/>
          <p:cNvCxnSpPr/>
          <p:nvPr/>
        </p:nvCxnSpPr>
        <p:spPr>
          <a:xfrm rot="10800000">
            <a:off x="3210205" y="416662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32" name="Google Shape;1732;p51"/>
          <p:cNvSpPr txBox="1"/>
          <p:nvPr/>
        </p:nvSpPr>
        <p:spPr>
          <a:xfrm>
            <a:off x="3139304" y="4864200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3" name="Google Shape;1733;p51"/>
          <p:cNvCxnSpPr/>
          <p:nvPr/>
        </p:nvCxnSpPr>
        <p:spPr>
          <a:xfrm rot="10800000">
            <a:off x="4746444" y="416662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34" name="Google Shape;1734;p51"/>
          <p:cNvSpPr txBox="1"/>
          <p:nvPr/>
        </p:nvSpPr>
        <p:spPr>
          <a:xfrm>
            <a:off x="4686195" y="4864200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5" name="Google Shape;1735;p51"/>
          <p:cNvCxnSpPr/>
          <p:nvPr/>
        </p:nvCxnSpPr>
        <p:spPr>
          <a:xfrm rot="10800000">
            <a:off x="6282684" y="416662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36" name="Google Shape;1736;p51"/>
          <p:cNvSpPr txBox="1"/>
          <p:nvPr/>
        </p:nvSpPr>
        <p:spPr>
          <a:xfrm>
            <a:off x="6233085" y="4864200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is the colour of danger and courage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7" name="Google Shape;1737;p51"/>
          <p:cNvCxnSpPr/>
          <p:nvPr/>
        </p:nvCxnSpPr>
        <p:spPr>
          <a:xfrm rot="10800000">
            <a:off x="7818923" y="416662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38" name="Google Shape;1738;p51"/>
          <p:cNvSpPr txBox="1"/>
          <p:nvPr/>
        </p:nvSpPr>
        <p:spPr>
          <a:xfrm>
            <a:off x="7779976" y="4864200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9" name="Google Shape;1739;p51"/>
          <p:cNvCxnSpPr/>
          <p:nvPr/>
        </p:nvCxnSpPr>
        <p:spPr>
          <a:xfrm rot="10800000">
            <a:off x="9355161" y="416662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40" name="Google Shape;1740;p51"/>
          <p:cNvSpPr txBox="1"/>
          <p:nvPr/>
        </p:nvSpPr>
        <p:spPr>
          <a:xfrm>
            <a:off x="9311224" y="4864200"/>
            <a:ext cx="12032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25"/>
          <p:cNvGrpSpPr/>
          <p:nvPr/>
        </p:nvGrpSpPr>
        <p:grpSpPr>
          <a:xfrm>
            <a:off x="1272402" y="1078766"/>
            <a:ext cx="381541" cy="482532"/>
            <a:chOff x="584925" y="238125"/>
            <a:chExt cx="415200" cy="525100"/>
          </a:xfrm>
        </p:grpSpPr>
        <p:sp>
          <p:nvSpPr>
            <p:cNvPr id="699" name="Google Shape;699;p25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" name="Google Shape;705;p25"/>
          <p:cNvGrpSpPr/>
          <p:nvPr/>
        </p:nvGrpSpPr>
        <p:grpSpPr>
          <a:xfrm>
            <a:off x="1878348" y="1148880"/>
            <a:ext cx="408489" cy="340051"/>
            <a:chOff x="1244325" y="314425"/>
            <a:chExt cx="444525" cy="370050"/>
          </a:xfrm>
        </p:grpSpPr>
        <p:sp>
          <p:nvSpPr>
            <p:cNvPr id="706" name="Google Shape;706;p25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" name="Google Shape;708;p25"/>
          <p:cNvGrpSpPr/>
          <p:nvPr/>
        </p:nvGrpSpPr>
        <p:grpSpPr>
          <a:xfrm>
            <a:off x="2506759" y="1147203"/>
            <a:ext cx="390547" cy="343405"/>
            <a:chOff x="1928175" y="312600"/>
            <a:chExt cx="425000" cy="373700"/>
          </a:xfrm>
        </p:grpSpPr>
        <p:sp>
          <p:nvSpPr>
            <p:cNvPr id="709" name="Google Shape;709;p25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1" name="Google Shape;711;p25"/>
          <p:cNvSpPr/>
          <p:nvPr/>
        </p:nvSpPr>
        <p:spPr>
          <a:xfrm>
            <a:off x="3161631" y="1134875"/>
            <a:ext cx="319835" cy="368079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5"/>
          <p:cNvSpPr/>
          <p:nvPr/>
        </p:nvSpPr>
        <p:spPr>
          <a:xfrm>
            <a:off x="3802955" y="1136002"/>
            <a:ext cx="276093" cy="365828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3" name="Google Shape;713;p25"/>
          <p:cNvGrpSpPr/>
          <p:nvPr/>
        </p:nvGrpSpPr>
        <p:grpSpPr>
          <a:xfrm>
            <a:off x="4335873" y="1129261"/>
            <a:ext cx="448899" cy="379313"/>
            <a:chOff x="3918650" y="293075"/>
            <a:chExt cx="488500" cy="412775"/>
          </a:xfrm>
        </p:grpSpPr>
        <p:sp>
          <p:nvSpPr>
            <p:cNvPr id="714" name="Google Shape;714;p2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" name="Google Shape;717;p25"/>
          <p:cNvGrpSpPr/>
          <p:nvPr/>
        </p:nvGrpSpPr>
        <p:grpSpPr>
          <a:xfrm>
            <a:off x="4995139" y="1100636"/>
            <a:ext cx="369228" cy="436539"/>
            <a:chOff x="4636075" y="261925"/>
            <a:chExt cx="401800" cy="475050"/>
          </a:xfrm>
        </p:grpSpPr>
        <p:sp>
          <p:nvSpPr>
            <p:cNvPr id="718" name="Google Shape;718;p25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2" name="Google Shape;722;p25"/>
          <p:cNvSpPr/>
          <p:nvPr/>
        </p:nvSpPr>
        <p:spPr>
          <a:xfrm>
            <a:off x="5587816" y="1134302"/>
            <a:ext cx="423077" cy="369228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3" name="Google Shape;723;p25"/>
          <p:cNvGrpSpPr/>
          <p:nvPr/>
        </p:nvGrpSpPr>
        <p:grpSpPr>
          <a:xfrm>
            <a:off x="6233447" y="1137117"/>
            <a:ext cx="370331" cy="363024"/>
            <a:chOff x="5983625" y="301625"/>
            <a:chExt cx="403000" cy="395050"/>
          </a:xfrm>
        </p:grpSpPr>
        <p:sp>
          <p:nvSpPr>
            <p:cNvPr id="724" name="Google Shape;724;p25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4" name="Google Shape;744;p25"/>
          <p:cNvGrpSpPr/>
          <p:nvPr/>
        </p:nvGrpSpPr>
        <p:grpSpPr>
          <a:xfrm>
            <a:off x="6855681" y="1134292"/>
            <a:ext cx="364724" cy="364173"/>
            <a:chOff x="6660750" y="298550"/>
            <a:chExt cx="396900" cy="396300"/>
          </a:xfrm>
        </p:grpSpPr>
        <p:sp>
          <p:nvSpPr>
            <p:cNvPr id="745" name="Google Shape;745;p25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25"/>
          <p:cNvGrpSpPr/>
          <p:nvPr/>
        </p:nvGrpSpPr>
        <p:grpSpPr>
          <a:xfrm>
            <a:off x="1272402" y="1707729"/>
            <a:ext cx="381541" cy="461787"/>
            <a:chOff x="584925" y="922575"/>
            <a:chExt cx="415200" cy="502525"/>
          </a:xfrm>
        </p:grpSpPr>
        <p:sp>
          <p:nvSpPr>
            <p:cNvPr id="748" name="Google Shape;748;p25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1" name="Google Shape;751;p25"/>
          <p:cNvGrpSpPr/>
          <p:nvPr/>
        </p:nvGrpSpPr>
        <p:grpSpPr>
          <a:xfrm>
            <a:off x="1880598" y="1697070"/>
            <a:ext cx="404009" cy="481429"/>
            <a:chOff x="1246775" y="910975"/>
            <a:chExt cx="439650" cy="523900"/>
          </a:xfrm>
        </p:grpSpPr>
        <p:sp>
          <p:nvSpPr>
            <p:cNvPr id="752" name="Google Shape;752;p25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25"/>
          <p:cNvGrpSpPr/>
          <p:nvPr/>
        </p:nvGrpSpPr>
        <p:grpSpPr>
          <a:xfrm>
            <a:off x="2505082" y="1774490"/>
            <a:ext cx="393901" cy="327692"/>
            <a:chOff x="1926350" y="995225"/>
            <a:chExt cx="428650" cy="356600"/>
          </a:xfrm>
        </p:grpSpPr>
        <p:sp>
          <p:nvSpPr>
            <p:cNvPr id="756" name="Google Shape;756;p25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25"/>
          <p:cNvSpPr/>
          <p:nvPr/>
        </p:nvSpPr>
        <p:spPr>
          <a:xfrm>
            <a:off x="3129078" y="1747021"/>
            <a:ext cx="384941" cy="382689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5"/>
          <p:cNvSpPr/>
          <p:nvPr/>
        </p:nvSpPr>
        <p:spPr>
          <a:xfrm>
            <a:off x="3749103" y="1766111"/>
            <a:ext cx="383792" cy="344531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5"/>
          <p:cNvSpPr/>
          <p:nvPr/>
        </p:nvSpPr>
        <p:spPr>
          <a:xfrm>
            <a:off x="4374160" y="1768914"/>
            <a:ext cx="372581" cy="338903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5"/>
          <p:cNvSpPr/>
          <p:nvPr/>
        </p:nvSpPr>
        <p:spPr>
          <a:xfrm>
            <a:off x="5005950" y="1772268"/>
            <a:ext cx="347908" cy="33219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4" name="Google Shape;764;p25"/>
          <p:cNvGrpSpPr/>
          <p:nvPr/>
        </p:nvGrpSpPr>
        <p:grpSpPr>
          <a:xfrm>
            <a:off x="5607285" y="1749816"/>
            <a:ext cx="383792" cy="384344"/>
            <a:chOff x="5302225" y="968375"/>
            <a:chExt cx="417650" cy="418250"/>
          </a:xfrm>
        </p:grpSpPr>
        <p:sp>
          <p:nvSpPr>
            <p:cNvPr id="765" name="Google Shape;765;p25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25"/>
          <p:cNvGrpSpPr/>
          <p:nvPr/>
        </p:nvGrpSpPr>
        <p:grpSpPr>
          <a:xfrm>
            <a:off x="6180700" y="1706604"/>
            <a:ext cx="475824" cy="463464"/>
            <a:chOff x="5926225" y="921350"/>
            <a:chExt cx="517800" cy="504350"/>
          </a:xfrm>
        </p:grpSpPr>
        <p:sp>
          <p:nvSpPr>
            <p:cNvPr id="768" name="Google Shape;768;p25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" name="Google Shape;770;p25"/>
          <p:cNvGrpSpPr/>
          <p:nvPr/>
        </p:nvGrpSpPr>
        <p:grpSpPr>
          <a:xfrm>
            <a:off x="6815845" y="1715586"/>
            <a:ext cx="444396" cy="445521"/>
            <a:chOff x="6617400" y="931125"/>
            <a:chExt cx="483600" cy="484825"/>
          </a:xfrm>
        </p:grpSpPr>
        <p:sp>
          <p:nvSpPr>
            <p:cNvPr id="771" name="Google Shape;771;p25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" name="Google Shape;773;p25"/>
          <p:cNvGrpSpPr/>
          <p:nvPr/>
        </p:nvGrpSpPr>
        <p:grpSpPr>
          <a:xfrm>
            <a:off x="1248831" y="2407382"/>
            <a:ext cx="428683" cy="300767"/>
            <a:chOff x="559275" y="1683950"/>
            <a:chExt cx="466500" cy="327300"/>
          </a:xfrm>
        </p:grpSpPr>
        <p:sp>
          <p:nvSpPr>
            <p:cNvPr id="774" name="Google Shape;774;p25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6" name="Google Shape;776;p25"/>
          <p:cNvGrpSpPr/>
          <p:nvPr/>
        </p:nvGrpSpPr>
        <p:grpSpPr>
          <a:xfrm>
            <a:off x="1868261" y="2347927"/>
            <a:ext cx="428683" cy="419700"/>
            <a:chOff x="1233350" y="1619250"/>
            <a:chExt cx="466500" cy="456725"/>
          </a:xfrm>
        </p:grpSpPr>
        <p:sp>
          <p:nvSpPr>
            <p:cNvPr id="777" name="Google Shape;777;p25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1" name="Google Shape;781;p25"/>
          <p:cNvGrpSpPr/>
          <p:nvPr/>
        </p:nvGrpSpPr>
        <p:grpSpPr>
          <a:xfrm>
            <a:off x="2501154" y="2356887"/>
            <a:ext cx="401757" cy="401757"/>
            <a:chOff x="1922075" y="1629000"/>
            <a:chExt cx="437200" cy="437200"/>
          </a:xfrm>
        </p:grpSpPr>
        <p:sp>
          <p:nvSpPr>
            <p:cNvPr id="782" name="Google Shape;782;p25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p25"/>
          <p:cNvGrpSpPr/>
          <p:nvPr/>
        </p:nvGrpSpPr>
        <p:grpSpPr>
          <a:xfrm>
            <a:off x="3118907" y="2355209"/>
            <a:ext cx="405112" cy="405112"/>
            <a:chOff x="2594325" y="1627175"/>
            <a:chExt cx="440850" cy="440850"/>
          </a:xfrm>
        </p:grpSpPr>
        <p:sp>
          <p:nvSpPr>
            <p:cNvPr id="785" name="Google Shape;785;p25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8" name="Google Shape;788;p25"/>
          <p:cNvSpPr/>
          <p:nvPr/>
        </p:nvSpPr>
        <p:spPr>
          <a:xfrm>
            <a:off x="3756386" y="2373225"/>
            <a:ext cx="369228" cy="36920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9" name="Google Shape;789;p25"/>
          <p:cNvGrpSpPr/>
          <p:nvPr/>
        </p:nvGrpSpPr>
        <p:grpSpPr>
          <a:xfrm>
            <a:off x="4395925" y="2324909"/>
            <a:ext cx="328795" cy="465716"/>
            <a:chOff x="3984000" y="1594200"/>
            <a:chExt cx="357800" cy="506800"/>
          </a:xfrm>
        </p:grpSpPr>
        <p:sp>
          <p:nvSpPr>
            <p:cNvPr id="790" name="Google Shape;790;p25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25"/>
          <p:cNvGrpSpPr/>
          <p:nvPr/>
        </p:nvGrpSpPr>
        <p:grpSpPr>
          <a:xfrm>
            <a:off x="4963161" y="2424774"/>
            <a:ext cx="433185" cy="265985"/>
            <a:chOff x="4601275" y="1702875"/>
            <a:chExt cx="471400" cy="289450"/>
          </a:xfrm>
        </p:grpSpPr>
        <p:sp>
          <p:nvSpPr>
            <p:cNvPr id="793" name="Google Shape;793;p25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25"/>
          <p:cNvGrpSpPr/>
          <p:nvPr/>
        </p:nvGrpSpPr>
        <p:grpSpPr>
          <a:xfrm>
            <a:off x="5603358" y="2359689"/>
            <a:ext cx="391649" cy="396152"/>
            <a:chOff x="5297950" y="1632050"/>
            <a:chExt cx="426200" cy="431100"/>
          </a:xfrm>
        </p:grpSpPr>
        <p:sp>
          <p:nvSpPr>
            <p:cNvPr id="799" name="Google Shape;799;p25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25"/>
          <p:cNvGrpSpPr/>
          <p:nvPr/>
        </p:nvGrpSpPr>
        <p:grpSpPr>
          <a:xfrm>
            <a:off x="6221662" y="2347927"/>
            <a:ext cx="393901" cy="419700"/>
            <a:chOff x="5970800" y="1619250"/>
            <a:chExt cx="428650" cy="456725"/>
          </a:xfrm>
        </p:grpSpPr>
        <p:sp>
          <p:nvSpPr>
            <p:cNvPr id="802" name="Google Shape;802;p25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25"/>
          <p:cNvGrpSpPr/>
          <p:nvPr/>
        </p:nvGrpSpPr>
        <p:grpSpPr>
          <a:xfrm>
            <a:off x="6823149" y="2342874"/>
            <a:ext cx="441571" cy="402860"/>
            <a:chOff x="6625350" y="1613750"/>
            <a:chExt cx="480525" cy="438400"/>
          </a:xfrm>
        </p:grpSpPr>
        <p:sp>
          <p:nvSpPr>
            <p:cNvPr id="808" name="Google Shape;808;p25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5"/>
          <p:cNvGrpSpPr/>
          <p:nvPr/>
        </p:nvGrpSpPr>
        <p:grpSpPr>
          <a:xfrm>
            <a:off x="1296525" y="2998212"/>
            <a:ext cx="333297" cy="357993"/>
            <a:chOff x="611175" y="2326900"/>
            <a:chExt cx="362700" cy="389575"/>
          </a:xfrm>
        </p:grpSpPr>
        <p:sp>
          <p:nvSpPr>
            <p:cNvPr id="814" name="Google Shape;814;p25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8" name="Google Shape;818;p25"/>
          <p:cNvSpPr/>
          <p:nvPr/>
        </p:nvSpPr>
        <p:spPr>
          <a:xfrm>
            <a:off x="1907014" y="3001635"/>
            <a:ext cx="351263" cy="35126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5"/>
          <p:cNvSpPr/>
          <p:nvPr/>
        </p:nvSpPr>
        <p:spPr>
          <a:xfrm>
            <a:off x="2526466" y="3001635"/>
            <a:ext cx="351263" cy="35126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5"/>
          <p:cNvSpPr/>
          <p:nvPr/>
        </p:nvSpPr>
        <p:spPr>
          <a:xfrm>
            <a:off x="3145918" y="3001635"/>
            <a:ext cx="351263" cy="35126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1" name="Google Shape;821;p25"/>
          <p:cNvGrpSpPr/>
          <p:nvPr/>
        </p:nvGrpSpPr>
        <p:grpSpPr>
          <a:xfrm>
            <a:off x="3847184" y="2940985"/>
            <a:ext cx="187416" cy="467967"/>
            <a:chOff x="3386850" y="2264625"/>
            <a:chExt cx="203950" cy="509250"/>
          </a:xfrm>
        </p:grpSpPr>
        <p:sp>
          <p:nvSpPr>
            <p:cNvPr id="822" name="Google Shape;822;p25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25"/>
          <p:cNvGrpSpPr/>
          <p:nvPr/>
        </p:nvGrpSpPr>
        <p:grpSpPr>
          <a:xfrm>
            <a:off x="5102885" y="3000461"/>
            <a:ext cx="153737" cy="349011"/>
            <a:chOff x="4753325" y="2329350"/>
            <a:chExt cx="167300" cy="379800"/>
          </a:xfrm>
        </p:grpSpPr>
        <p:sp>
          <p:nvSpPr>
            <p:cNvPr id="825" name="Google Shape;825;p25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7" name="Google Shape;827;p25"/>
          <p:cNvGrpSpPr/>
          <p:nvPr/>
        </p:nvGrpSpPr>
        <p:grpSpPr>
          <a:xfrm>
            <a:off x="4480628" y="2943213"/>
            <a:ext cx="159389" cy="463487"/>
            <a:chOff x="4076175" y="2267050"/>
            <a:chExt cx="173450" cy="504375"/>
          </a:xfrm>
        </p:grpSpPr>
        <p:sp>
          <p:nvSpPr>
            <p:cNvPr id="828" name="Google Shape;828;p25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0" name="Google Shape;830;p25"/>
          <p:cNvSpPr/>
          <p:nvPr/>
        </p:nvSpPr>
        <p:spPr>
          <a:xfrm>
            <a:off x="5623725" y="2992100"/>
            <a:ext cx="351263" cy="370331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1" name="Google Shape;831;p25"/>
          <p:cNvGrpSpPr/>
          <p:nvPr/>
        </p:nvGrpSpPr>
        <p:grpSpPr>
          <a:xfrm>
            <a:off x="6225591" y="2998762"/>
            <a:ext cx="386044" cy="356868"/>
            <a:chOff x="5975075" y="2327500"/>
            <a:chExt cx="420100" cy="388350"/>
          </a:xfrm>
        </p:grpSpPr>
        <p:sp>
          <p:nvSpPr>
            <p:cNvPr id="832" name="Google Shape;832;p2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25"/>
          <p:cNvGrpSpPr/>
          <p:nvPr/>
        </p:nvGrpSpPr>
        <p:grpSpPr>
          <a:xfrm>
            <a:off x="6919638" y="2988102"/>
            <a:ext cx="236809" cy="386044"/>
            <a:chOff x="6730350" y="2315900"/>
            <a:chExt cx="257700" cy="420100"/>
          </a:xfrm>
        </p:grpSpPr>
        <p:sp>
          <p:nvSpPr>
            <p:cNvPr id="835" name="Google Shape;835;p2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Google Shape;840;p25"/>
          <p:cNvGrpSpPr/>
          <p:nvPr/>
        </p:nvGrpSpPr>
        <p:grpSpPr>
          <a:xfrm>
            <a:off x="1403120" y="3577805"/>
            <a:ext cx="120104" cy="437665"/>
            <a:chOff x="727175" y="2957625"/>
            <a:chExt cx="130700" cy="476275"/>
          </a:xfrm>
        </p:grpSpPr>
        <p:sp>
          <p:nvSpPr>
            <p:cNvPr id="841" name="Google Shape;841;p25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3" name="Google Shape;843;p25"/>
          <p:cNvSpPr/>
          <p:nvPr/>
        </p:nvSpPr>
        <p:spPr>
          <a:xfrm>
            <a:off x="2518057" y="3560503"/>
            <a:ext cx="368079" cy="472447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5"/>
          <p:cNvSpPr/>
          <p:nvPr/>
        </p:nvSpPr>
        <p:spPr>
          <a:xfrm>
            <a:off x="1946299" y="3560503"/>
            <a:ext cx="272693" cy="472447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5" name="Google Shape;845;p25"/>
          <p:cNvGrpSpPr/>
          <p:nvPr/>
        </p:nvGrpSpPr>
        <p:grpSpPr>
          <a:xfrm>
            <a:off x="3108799" y="3591819"/>
            <a:ext cx="425328" cy="409615"/>
            <a:chOff x="2583325" y="2972875"/>
            <a:chExt cx="462850" cy="445750"/>
          </a:xfrm>
        </p:grpSpPr>
        <p:sp>
          <p:nvSpPr>
            <p:cNvPr id="846" name="Google Shape;846;p25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p25"/>
          <p:cNvGrpSpPr/>
          <p:nvPr/>
        </p:nvGrpSpPr>
        <p:grpSpPr>
          <a:xfrm>
            <a:off x="3713640" y="3652997"/>
            <a:ext cx="454504" cy="287281"/>
            <a:chOff x="3241525" y="3039450"/>
            <a:chExt cx="494600" cy="312625"/>
          </a:xfrm>
        </p:grpSpPr>
        <p:sp>
          <p:nvSpPr>
            <p:cNvPr id="849" name="Google Shape;849;p25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1" name="Google Shape;851;p25"/>
          <p:cNvSpPr/>
          <p:nvPr/>
        </p:nvSpPr>
        <p:spPr>
          <a:xfrm>
            <a:off x="4984629" y="3601466"/>
            <a:ext cx="390547" cy="39052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2" name="Google Shape;852;p25"/>
          <p:cNvGrpSpPr/>
          <p:nvPr/>
        </p:nvGrpSpPr>
        <p:grpSpPr>
          <a:xfrm>
            <a:off x="5564073" y="3622695"/>
            <a:ext cx="470219" cy="347885"/>
            <a:chOff x="5255200" y="3006475"/>
            <a:chExt cx="511700" cy="378575"/>
          </a:xfrm>
        </p:grpSpPr>
        <p:sp>
          <p:nvSpPr>
            <p:cNvPr id="853" name="Google Shape;853;p25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5" name="Google Shape;855;p25"/>
          <p:cNvGrpSpPr/>
          <p:nvPr/>
        </p:nvGrpSpPr>
        <p:grpSpPr>
          <a:xfrm>
            <a:off x="4370103" y="3602500"/>
            <a:ext cx="380439" cy="388272"/>
            <a:chOff x="3955900" y="2984500"/>
            <a:chExt cx="414000" cy="422525"/>
          </a:xfrm>
        </p:grpSpPr>
        <p:sp>
          <p:nvSpPr>
            <p:cNvPr id="856" name="Google Shape;856;p25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p25"/>
          <p:cNvSpPr/>
          <p:nvPr/>
        </p:nvSpPr>
        <p:spPr>
          <a:xfrm>
            <a:off x="1252778" y="4248967"/>
            <a:ext cx="425305" cy="334423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5"/>
          <p:cNvSpPr/>
          <p:nvPr/>
        </p:nvSpPr>
        <p:spPr>
          <a:xfrm>
            <a:off x="6270676" y="3583500"/>
            <a:ext cx="296264" cy="426453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1" name="Google Shape;861;p25"/>
          <p:cNvGrpSpPr/>
          <p:nvPr/>
        </p:nvGrpSpPr>
        <p:grpSpPr>
          <a:xfrm>
            <a:off x="6892713" y="3596872"/>
            <a:ext cx="290659" cy="412992"/>
            <a:chOff x="6701050" y="2978375"/>
            <a:chExt cx="316300" cy="449425"/>
          </a:xfrm>
        </p:grpSpPr>
        <p:sp>
          <p:nvSpPr>
            <p:cNvPr id="862" name="Google Shape;862;p25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4" name="Google Shape;864;p25"/>
          <p:cNvGrpSpPr/>
          <p:nvPr/>
        </p:nvGrpSpPr>
        <p:grpSpPr>
          <a:xfrm>
            <a:off x="1875544" y="4276906"/>
            <a:ext cx="414117" cy="278321"/>
            <a:chOff x="1241275" y="3718400"/>
            <a:chExt cx="450650" cy="302875"/>
          </a:xfrm>
        </p:grpSpPr>
        <p:sp>
          <p:nvSpPr>
            <p:cNvPr id="865" name="Google Shape;865;p25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25"/>
          <p:cNvGrpSpPr/>
          <p:nvPr/>
        </p:nvGrpSpPr>
        <p:grpSpPr>
          <a:xfrm>
            <a:off x="2500603" y="4255587"/>
            <a:ext cx="402860" cy="321512"/>
            <a:chOff x="1921475" y="3695200"/>
            <a:chExt cx="438400" cy="349875"/>
          </a:xfrm>
        </p:grpSpPr>
        <p:sp>
          <p:nvSpPr>
            <p:cNvPr id="870" name="Google Shape;870;p25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3" name="Google Shape;873;p25"/>
          <p:cNvGrpSpPr/>
          <p:nvPr/>
        </p:nvGrpSpPr>
        <p:grpSpPr>
          <a:xfrm>
            <a:off x="3123961" y="4250532"/>
            <a:ext cx="395004" cy="331069"/>
            <a:chOff x="2599825" y="3689700"/>
            <a:chExt cx="429850" cy="360275"/>
          </a:xfrm>
        </p:grpSpPr>
        <p:sp>
          <p:nvSpPr>
            <p:cNvPr id="874" name="Google Shape;874;p25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3762459" y="4216303"/>
            <a:ext cx="356868" cy="372581"/>
            <a:chOff x="3294650" y="3652450"/>
            <a:chExt cx="388350" cy="405450"/>
          </a:xfrm>
        </p:grpSpPr>
        <p:sp>
          <p:nvSpPr>
            <p:cNvPr id="877" name="Google Shape;877;p25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25"/>
          <p:cNvGrpSpPr/>
          <p:nvPr/>
        </p:nvGrpSpPr>
        <p:grpSpPr>
          <a:xfrm>
            <a:off x="4352161" y="4263445"/>
            <a:ext cx="416323" cy="305247"/>
            <a:chOff x="3936375" y="3703750"/>
            <a:chExt cx="453050" cy="332175"/>
          </a:xfrm>
        </p:grpSpPr>
        <p:sp>
          <p:nvSpPr>
            <p:cNvPr id="881" name="Google Shape;881;p25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p25"/>
          <p:cNvGrpSpPr/>
          <p:nvPr/>
        </p:nvGrpSpPr>
        <p:grpSpPr>
          <a:xfrm>
            <a:off x="4971591" y="4263445"/>
            <a:ext cx="416323" cy="305247"/>
            <a:chOff x="4610450" y="3703750"/>
            <a:chExt cx="453050" cy="332175"/>
          </a:xfrm>
        </p:grpSpPr>
        <p:sp>
          <p:nvSpPr>
            <p:cNvPr id="887" name="Google Shape;887;p25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9" name="Google Shape;889;p25"/>
          <p:cNvGrpSpPr/>
          <p:nvPr/>
        </p:nvGrpSpPr>
        <p:grpSpPr>
          <a:xfrm>
            <a:off x="5605609" y="4232592"/>
            <a:ext cx="387147" cy="366953"/>
            <a:chOff x="5300400" y="3670175"/>
            <a:chExt cx="421300" cy="399325"/>
          </a:xfrm>
        </p:grpSpPr>
        <p:sp>
          <p:nvSpPr>
            <p:cNvPr id="890" name="Google Shape;890;p25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5" name="Google Shape;895;p25"/>
          <p:cNvSpPr/>
          <p:nvPr/>
        </p:nvSpPr>
        <p:spPr>
          <a:xfrm>
            <a:off x="6203340" y="4200722"/>
            <a:ext cx="430933" cy="43091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6" name="Google Shape;896;p25"/>
          <p:cNvGrpSpPr/>
          <p:nvPr/>
        </p:nvGrpSpPr>
        <p:grpSpPr>
          <a:xfrm>
            <a:off x="6850075" y="4228089"/>
            <a:ext cx="375936" cy="375959"/>
            <a:chOff x="6654650" y="3665275"/>
            <a:chExt cx="409100" cy="409125"/>
          </a:xfrm>
        </p:grpSpPr>
        <p:sp>
          <p:nvSpPr>
            <p:cNvPr id="897" name="Google Shape;897;p25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9" name="Google Shape;899;p25"/>
          <p:cNvGrpSpPr/>
          <p:nvPr/>
        </p:nvGrpSpPr>
        <p:grpSpPr>
          <a:xfrm>
            <a:off x="1259491" y="4831804"/>
            <a:ext cx="407363" cy="407387"/>
            <a:chOff x="570875" y="4322250"/>
            <a:chExt cx="443300" cy="443325"/>
          </a:xfrm>
        </p:grpSpPr>
        <p:sp>
          <p:nvSpPr>
            <p:cNvPr id="900" name="Google Shape;900;p25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4" name="Google Shape;904;p25"/>
          <p:cNvSpPr/>
          <p:nvPr/>
        </p:nvSpPr>
        <p:spPr>
          <a:xfrm>
            <a:off x="1862121" y="4911058"/>
            <a:ext cx="441043" cy="249145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25"/>
          <p:cNvGrpSpPr/>
          <p:nvPr/>
        </p:nvGrpSpPr>
        <p:grpSpPr>
          <a:xfrm>
            <a:off x="2553900" y="4801525"/>
            <a:ext cx="296264" cy="467944"/>
            <a:chOff x="1979475" y="4289300"/>
            <a:chExt cx="322400" cy="509225"/>
          </a:xfrm>
        </p:grpSpPr>
        <p:sp>
          <p:nvSpPr>
            <p:cNvPr id="906" name="Google Shape;906;p25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25"/>
          <p:cNvGrpSpPr/>
          <p:nvPr/>
        </p:nvGrpSpPr>
        <p:grpSpPr>
          <a:xfrm>
            <a:off x="3146957" y="4807682"/>
            <a:ext cx="349563" cy="455631"/>
            <a:chOff x="2624850" y="4296000"/>
            <a:chExt cx="380400" cy="495825"/>
          </a:xfrm>
        </p:grpSpPr>
        <p:sp>
          <p:nvSpPr>
            <p:cNvPr id="910" name="Google Shape;910;p25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3" name="Google Shape;913;p25"/>
          <p:cNvSpPr/>
          <p:nvPr/>
        </p:nvSpPr>
        <p:spPr>
          <a:xfrm>
            <a:off x="4373610" y="4848775"/>
            <a:ext cx="373684" cy="37370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5"/>
          <p:cNvSpPr/>
          <p:nvPr/>
        </p:nvSpPr>
        <p:spPr>
          <a:xfrm>
            <a:off x="3754158" y="4872346"/>
            <a:ext cx="373684" cy="326565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5"/>
          <p:cNvSpPr/>
          <p:nvPr/>
        </p:nvSpPr>
        <p:spPr>
          <a:xfrm>
            <a:off x="4991362" y="4847098"/>
            <a:ext cx="377084" cy="377061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6" name="Google Shape;916;p25"/>
          <p:cNvGrpSpPr/>
          <p:nvPr/>
        </p:nvGrpSpPr>
        <p:grpSpPr>
          <a:xfrm>
            <a:off x="5583165" y="4852572"/>
            <a:ext cx="432036" cy="365851"/>
            <a:chOff x="5275975" y="4344850"/>
            <a:chExt cx="470150" cy="398125"/>
          </a:xfrm>
        </p:grpSpPr>
        <p:sp>
          <p:nvSpPr>
            <p:cNvPr id="917" name="Google Shape;917;p25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0" name="Google Shape;920;p25"/>
          <p:cNvSpPr/>
          <p:nvPr/>
        </p:nvSpPr>
        <p:spPr>
          <a:xfrm>
            <a:off x="6224661" y="4841492"/>
            <a:ext cx="388295" cy="388272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1" name="Google Shape;921;p25"/>
          <p:cNvGrpSpPr/>
          <p:nvPr/>
        </p:nvGrpSpPr>
        <p:grpSpPr>
          <a:xfrm>
            <a:off x="6838841" y="4822845"/>
            <a:ext cx="398404" cy="425305"/>
            <a:chOff x="6642425" y="4312500"/>
            <a:chExt cx="433550" cy="462825"/>
          </a:xfrm>
        </p:grpSpPr>
        <p:sp>
          <p:nvSpPr>
            <p:cNvPr id="922" name="Google Shape;922;p25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5" name="Google Shape;925;p25"/>
          <p:cNvSpPr/>
          <p:nvPr/>
        </p:nvSpPr>
        <p:spPr>
          <a:xfrm>
            <a:off x="1207335" y="5504134"/>
            <a:ext cx="511708" cy="301892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6" name="Google Shape;926;p25"/>
          <p:cNvGrpSpPr/>
          <p:nvPr/>
        </p:nvGrpSpPr>
        <p:grpSpPr>
          <a:xfrm>
            <a:off x="1878348" y="5454060"/>
            <a:ext cx="408489" cy="401757"/>
            <a:chOff x="1244325" y="4999400"/>
            <a:chExt cx="444525" cy="437200"/>
          </a:xfrm>
        </p:grpSpPr>
        <p:sp>
          <p:nvSpPr>
            <p:cNvPr id="927" name="Google Shape;927;p25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5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5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5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2" name="Google Shape;932;p25"/>
          <p:cNvGrpSpPr/>
          <p:nvPr/>
        </p:nvGrpSpPr>
        <p:grpSpPr>
          <a:xfrm>
            <a:off x="2534259" y="5441148"/>
            <a:ext cx="335548" cy="427557"/>
            <a:chOff x="1958100" y="4985350"/>
            <a:chExt cx="365150" cy="465275"/>
          </a:xfrm>
        </p:grpSpPr>
        <p:sp>
          <p:nvSpPr>
            <p:cNvPr id="933" name="Google Shape;933;p25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5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5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5"/>
          <p:cNvGrpSpPr/>
          <p:nvPr/>
        </p:nvGrpSpPr>
        <p:grpSpPr>
          <a:xfrm>
            <a:off x="3128992" y="5457414"/>
            <a:ext cx="384941" cy="395577"/>
            <a:chOff x="2605300" y="5003050"/>
            <a:chExt cx="418900" cy="430475"/>
          </a:xfrm>
        </p:grpSpPr>
        <p:sp>
          <p:nvSpPr>
            <p:cNvPr id="937" name="Google Shape;937;p25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5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5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0" name="Google Shape;940;p25"/>
          <p:cNvGrpSpPr/>
          <p:nvPr/>
        </p:nvGrpSpPr>
        <p:grpSpPr>
          <a:xfrm>
            <a:off x="3710838" y="5465844"/>
            <a:ext cx="460109" cy="378187"/>
            <a:chOff x="3238475" y="5012225"/>
            <a:chExt cx="500700" cy="411550"/>
          </a:xfrm>
        </p:grpSpPr>
        <p:sp>
          <p:nvSpPr>
            <p:cNvPr id="941" name="Google Shape;941;p25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5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5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5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5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6" name="Google Shape;946;p25"/>
          <p:cNvGrpSpPr/>
          <p:nvPr/>
        </p:nvGrpSpPr>
        <p:grpSpPr>
          <a:xfrm>
            <a:off x="4927252" y="5425435"/>
            <a:ext cx="505000" cy="458984"/>
            <a:chOff x="4562200" y="4968250"/>
            <a:chExt cx="549550" cy="499475"/>
          </a:xfrm>
        </p:grpSpPr>
        <p:sp>
          <p:nvSpPr>
            <p:cNvPr id="947" name="Google Shape;947;p25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5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5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5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5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2" name="Google Shape;952;p25"/>
          <p:cNvGrpSpPr/>
          <p:nvPr/>
        </p:nvGrpSpPr>
        <p:grpSpPr>
          <a:xfrm>
            <a:off x="4385266" y="5451256"/>
            <a:ext cx="350113" cy="406789"/>
            <a:chOff x="3972400" y="4996350"/>
            <a:chExt cx="381000" cy="442675"/>
          </a:xfrm>
        </p:grpSpPr>
        <p:sp>
          <p:nvSpPr>
            <p:cNvPr id="953" name="Google Shape;953;p25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5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5" name="Google Shape;955;p25"/>
          <p:cNvGrpSpPr/>
          <p:nvPr/>
        </p:nvGrpSpPr>
        <p:grpSpPr>
          <a:xfrm>
            <a:off x="5551186" y="5417028"/>
            <a:ext cx="496017" cy="475801"/>
            <a:chOff x="5241175" y="4959100"/>
            <a:chExt cx="539775" cy="517775"/>
          </a:xfrm>
        </p:grpSpPr>
        <p:sp>
          <p:nvSpPr>
            <p:cNvPr id="956" name="Google Shape;956;p2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2" name="Google Shape;962;p25"/>
          <p:cNvSpPr/>
          <p:nvPr/>
        </p:nvSpPr>
        <p:spPr>
          <a:xfrm>
            <a:off x="6200536" y="5534437"/>
            <a:ext cx="436539" cy="241289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3" name="Google Shape;963;p25"/>
          <p:cNvGrpSpPr/>
          <p:nvPr/>
        </p:nvGrpSpPr>
        <p:grpSpPr>
          <a:xfrm>
            <a:off x="6878126" y="5487715"/>
            <a:ext cx="318157" cy="365851"/>
            <a:chOff x="6685175" y="5036025"/>
            <a:chExt cx="346225" cy="398125"/>
          </a:xfrm>
        </p:grpSpPr>
        <p:sp>
          <p:nvSpPr>
            <p:cNvPr id="964" name="Google Shape;964;p25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5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5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5"/>
          <p:cNvGrpSpPr/>
          <p:nvPr/>
        </p:nvGrpSpPr>
        <p:grpSpPr>
          <a:xfrm>
            <a:off x="7996889" y="3125765"/>
            <a:ext cx="576760" cy="561779"/>
            <a:chOff x="5926225" y="921350"/>
            <a:chExt cx="517800" cy="504350"/>
          </a:xfrm>
        </p:grpSpPr>
        <p:sp>
          <p:nvSpPr>
            <p:cNvPr id="970" name="Google Shape;970;p25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2" name="Google Shape;972;p25"/>
          <p:cNvSpPr/>
          <p:nvPr/>
        </p:nvSpPr>
        <p:spPr>
          <a:xfrm>
            <a:off x="8255451" y="3440508"/>
            <a:ext cx="534600" cy="30199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3" name="Google Shape;973;p25"/>
          <p:cNvGrpSpPr/>
          <p:nvPr/>
        </p:nvGrpSpPr>
        <p:grpSpPr>
          <a:xfrm>
            <a:off x="9176873" y="3098272"/>
            <a:ext cx="576760" cy="561779"/>
            <a:chOff x="5926225" y="921350"/>
            <a:chExt cx="517800" cy="504350"/>
          </a:xfrm>
        </p:grpSpPr>
        <p:sp>
          <p:nvSpPr>
            <p:cNvPr id="974" name="Google Shape;974;p25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5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6" name="Google Shape;976;p25"/>
          <p:cNvSpPr/>
          <p:nvPr/>
        </p:nvSpPr>
        <p:spPr>
          <a:xfrm>
            <a:off x="9435435" y="3413015"/>
            <a:ext cx="534600" cy="30199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7" name="Google Shape;977;p25"/>
          <p:cNvGrpSpPr/>
          <p:nvPr/>
        </p:nvGrpSpPr>
        <p:grpSpPr>
          <a:xfrm>
            <a:off x="7997247" y="4096995"/>
            <a:ext cx="1434583" cy="1397319"/>
            <a:chOff x="5926225" y="921350"/>
            <a:chExt cx="517800" cy="504350"/>
          </a:xfrm>
        </p:grpSpPr>
        <p:sp>
          <p:nvSpPr>
            <p:cNvPr id="978" name="Google Shape;978;p25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0" name="Google Shape;980;p25"/>
          <p:cNvSpPr/>
          <p:nvPr/>
        </p:nvSpPr>
        <p:spPr>
          <a:xfrm>
            <a:off x="8640331" y="4879792"/>
            <a:ext cx="1329717" cy="7511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5"/>
          <p:cNvSpPr txBox="1"/>
          <p:nvPr/>
        </p:nvSpPr>
        <p:spPr>
          <a:xfrm>
            <a:off x="7848833" y="1038400"/>
            <a:ext cx="3456000" cy="2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SlidesCarnival icons are editable shapes</a:t>
            </a: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means that you can: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3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Resize them without losing quality.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3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Change fill color and opacity.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3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Change line color, width and style.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Isn’t that nice? :)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5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983" name="Google Shape;983;p25"/>
          <p:cNvSpPr/>
          <p:nvPr/>
        </p:nvSpPr>
        <p:spPr>
          <a:xfrm>
            <a:off x="4373058" y="4847507"/>
            <a:ext cx="373684" cy="37370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4" name="Google Shape;984;p25"/>
          <p:cNvGrpSpPr/>
          <p:nvPr/>
        </p:nvGrpSpPr>
        <p:grpSpPr>
          <a:xfrm>
            <a:off x="2500603" y="2355210"/>
            <a:ext cx="401757" cy="401757"/>
            <a:chOff x="1922075" y="1629000"/>
            <a:chExt cx="437200" cy="437200"/>
          </a:xfrm>
        </p:grpSpPr>
        <p:sp>
          <p:nvSpPr>
            <p:cNvPr id="985" name="Google Shape;985;p25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52"/>
          <p:cNvSpPr txBox="1">
            <a:spLocks noGrp="1"/>
          </p:cNvSpPr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746" name="Google Shape;1746;p52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1747" name="Google Shape;1747;p52"/>
          <p:cNvSpPr/>
          <p:nvPr/>
        </p:nvSpPr>
        <p:spPr>
          <a:xfrm>
            <a:off x="0" y="3567772"/>
            <a:ext cx="12192000" cy="1348057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8" name="Google Shape;1748;p52"/>
          <p:cNvSpPr/>
          <p:nvPr/>
        </p:nvSpPr>
        <p:spPr>
          <a:xfrm>
            <a:off x="0" y="3567772"/>
            <a:ext cx="12192000" cy="1348057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9" name="Google Shape;1749;p52"/>
          <p:cNvGrpSpPr/>
          <p:nvPr/>
        </p:nvGrpSpPr>
        <p:grpSpPr>
          <a:xfrm>
            <a:off x="2381785" y="2677601"/>
            <a:ext cx="631198" cy="631198"/>
            <a:chOff x="1786339" y="1703401"/>
            <a:chExt cx="473400" cy="473400"/>
          </a:xfrm>
        </p:grpSpPr>
        <p:sp>
          <p:nvSpPr>
            <p:cNvPr id="1750" name="Google Shape;1750;p5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5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2" name="Google Shape;1752;p52"/>
          <p:cNvGrpSpPr/>
          <p:nvPr/>
        </p:nvGrpSpPr>
        <p:grpSpPr>
          <a:xfrm>
            <a:off x="5085885" y="2677601"/>
            <a:ext cx="631198" cy="631198"/>
            <a:chOff x="3814414" y="1703401"/>
            <a:chExt cx="473400" cy="473400"/>
          </a:xfrm>
        </p:grpSpPr>
        <p:sp>
          <p:nvSpPr>
            <p:cNvPr id="1753" name="Google Shape;1753;p5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5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5" name="Google Shape;1755;p52"/>
          <p:cNvGrpSpPr/>
          <p:nvPr/>
        </p:nvGrpSpPr>
        <p:grpSpPr>
          <a:xfrm>
            <a:off x="7789985" y="2677601"/>
            <a:ext cx="631198" cy="631198"/>
            <a:chOff x="5842489" y="1703401"/>
            <a:chExt cx="473400" cy="473400"/>
          </a:xfrm>
        </p:grpSpPr>
        <p:sp>
          <p:nvSpPr>
            <p:cNvPr id="1756" name="Google Shape;1756;p5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5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8" name="Google Shape;1758;p52"/>
          <p:cNvGrpSpPr/>
          <p:nvPr/>
        </p:nvGrpSpPr>
        <p:grpSpPr>
          <a:xfrm>
            <a:off x="9174419" y="5174800"/>
            <a:ext cx="631198" cy="631198"/>
            <a:chOff x="6880814" y="3576300"/>
            <a:chExt cx="473400" cy="473400"/>
          </a:xfrm>
        </p:grpSpPr>
        <p:sp>
          <p:nvSpPr>
            <p:cNvPr id="1759" name="Google Shape;1759;p5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5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52"/>
          <p:cNvGrpSpPr/>
          <p:nvPr/>
        </p:nvGrpSpPr>
        <p:grpSpPr>
          <a:xfrm>
            <a:off x="6470319" y="5174800"/>
            <a:ext cx="631198" cy="631198"/>
            <a:chOff x="4852739" y="3576300"/>
            <a:chExt cx="473400" cy="473400"/>
          </a:xfrm>
        </p:grpSpPr>
        <p:sp>
          <p:nvSpPr>
            <p:cNvPr id="1762" name="Google Shape;1762;p5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5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4" name="Google Shape;1764;p52"/>
          <p:cNvGrpSpPr/>
          <p:nvPr/>
        </p:nvGrpSpPr>
        <p:grpSpPr>
          <a:xfrm>
            <a:off x="3766219" y="5174800"/>
            <a:ext cx="631198" cy="631198"/>
            <a:chOff x="2824664" y="3576300"/>
            <a:chExt cx="473400" cy="473400"/>
          </a:xfrm>
        </p:grpSpPr>
        <p:sp>
          <p:nvSpPr>
            <p:cNvPr id="1765" name="Google Shape;1765;p5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5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7" name="Google Shape;1767;p52"/>
          <p:cNvSpPr txBox="1"/>
          <p:nvPr/>
        </p:nvSpPr>
        <p:spPr>
          <a:xfrm>
            <a:off x="1839800" y="1947867"/>
            <a:ext cx="17152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52"/>
          <p:cNvSpPr txBox="1"/>
          <p:nvPr/>
        </p:nvSpPr>
        <p:spPr>
          <a:xfrm>
            <a:off x="4502940" y="1947867"/>
            <a:ext cx="17152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is the colour of danger and courage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52"/>
          <p:cNvSpPr txBox="1"/>
          <p:nvPr/>
        </p:nvSpPr>
        <p:spPr>
          <a:xfrm>
            <a:off x="7248013" y="1947867"/>
            <a:ext cx="17152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52"/>
          <p:cNvSpPr txBox="1"/>
          <p:nvPr/>
        </p:nvSpPr>
        <p:spPr>
          <a:xfrm>
            <a:off x="3224233" y="5824533"/>
            <a:ext cx="17152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52"/>
          <p:cNvSpPr txBox="1"/>
          <p:nvPr/>
        </p:nvSpPr>
        <p:spPr>
          <a:xfrm>
            <a:off x="5928340" y="5824533"/>
            <a:ext cx="17152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52"/>
          <p:cNvSpPr txBox="1"/>
          <p:nvPr/>
        </p:nvSpPr>
        <p:spPr>
          <a:xfrm>
            <a:off x="8632447" y="5824533"/>
            <a:ext cx="17152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53"/>
          <p:cNvSpPr txBox="1">
            <a:spLocks noGrp="1"/>
          </p:cNvSpPr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778" name="Google Shape;1778;p53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aphicFrame>
        <p:nvGraphicFramePr>
          <p:cNvPr id="1779" name="Google Shape;1779;p53"/>
          <p:cNvGraphicFramePr/>
          <p:nvPr/>
        </p:nvGraphicFramePr>
        <p:xfrm>
          <a:off x="1478533" y="208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{00471AA0-0855-4FB5-9F33-FFCF6FB06EBE}</a:tableStyleId>
              </a:tblPr>
              <a:tblGrid>
                <a:gridCol w="126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0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0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0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0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0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04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0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04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04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1</a:t>
                      </a:r>
                      <a:endParaRPr sz="11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2</a:t>
                      </a:r>
                      <a:endParaRPr sz="11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1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3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2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◆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3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3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3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4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◆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3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5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◆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3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6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3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7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3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8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925" marB="609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54"/>
          <p:cNvSpPr txBox="1">
            <a:spLocks noGrp="1"/>
          </p:cNvSpPr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785" name="Google Shape;1785;p54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1786" name="Google Shape;1786;p54"/>
          <p:cNvSpPr/>
          <p:nvPr/>
        </p:nvSpPr>
        <p:spPr>
          <a:xfrm>
            <a:off x="1128533" y="2350200"/>
            <a:ext cx="4877200" cy="183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8288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STRENGTHS</a:t>
            </a:r>
            <a:endParaRPr sz="1867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"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54"/>
          <p:cNvSpPr/>
          <p:nvPr/>
        </p:nvSpPr>
        <p:spPr>
          <a:xfrm>
            <a:off x="6207647" y="2350200"/>
            <a:ext cx="4877200" cy="183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8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WEAKNESSES</a:t>
            </a:r>
            <a:endParaRPr sz="1867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"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54"/>
          <p:cNvSpPr/>
          <p:nvPr/>
        </p:nvSpPr>
        <p:spPr>
          <a:xfrm>
            <a:off x="1128533" y="4389256"/>
            <a:ext cx="4877200" cy="183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8288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"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54"/>
          <p:cNvSpPr/>
          <p:nvPr/>
        </p:nvSpPr>
        <p:spPr>
          <a:xfrm>
            <a:off x="6207647" y="4389256"/>
            <a:ext cx="4877200" cy="183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800" tIns="121900" rIns="121900" bIns="1219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"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THREATS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54"/>
          <p:cNvSpPr/>
          <p:nvPr/>
        </p:nvSpPr>
        <p:spPr>
          <a:xfrm>
            <a:off x="4605807" y="2785016"/>
            <a:ext cx="2802800" cy="28028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54"/>
          <p:cNvSpPr/>
          <p:nvPr/>
        </p:nvSpPr>
        <p:spPr>
          <a:xfrm rot="5400000">
            <a:off x="4807772" y="2785016"/>
            <a:ext cx="2802800" cy="28028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54"/>
          <p:cNvSpPr/>
          <p:nvPr/>
        </p:nvSpPr>
        <p:spPr>
          <a:xfrm rot="10800000">
            <a:off x="4807772" y="2988581"/>
            <a:ext cx="2802800" cy="28028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54"/>
          <p:cNvSpPr/>
          <p:nvPr/>
        </p:nvSpPr>
        <p:spPr>
          <a:xfrm rot="-5400000">
            <a:off x="4605807" y="2988581"/>
            <a:ext cx="2802800" cy="28028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54"/>
          <p:cNvSpPr/>
          <p:nvPr/>
        </p:nvSpPr>
        <p:spPr>
          <a:xfrm>
            <a:off x="5251059" y="3369644"/>
            <a:ext cx="372395" cy="5156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Nixie One"/>
              </a:rPr>
              <a:t>S</a:t>
            </a:r>
          </a:p>
        </p:txBody>
      </p:sp>
      <p:sp>
        <p:nvSpPr>
          <p:cNvPr id="1795" name="Google Shape;1795;p54"/>
          <p:cNvSpPr/>
          <p:nvPr/>
        </p:nvSpPr>
        <p:spPr>
          <a:xfrm>
            <a:off x="6428707" y="3378595"/>
            <a:ext cx="739776" cy="5084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Nixie One"/>
              </a:rPr>
              <a:t>W</a:t>
            </a:r>
          </a:p>
        </p:txBody>
      </p:sp>
      <p:sp>
        <p:nvSpPr>
          <p:cNvPr id="1796" name="Google Shape;1796;p54"/>
          <p:cNvSpPr/>
          <p:nvPr/>
        </p:nvSpPr>
        <p:spPr>
          <a:xfrm>
            <a:off x="5210955" y="4652532"/>
            <a:ext cx="479816" cy="5156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Nixie One"/>
              </a:rPr>
              <a:t>O</a:t>
            </a:r>
          </a:p>
        </p:txBody>
      </p:sp>
      <p:sp>
        <p:nvSpPr>
          <p:cNvPr id="1797" name="Google Shape;1797;p54"/>
          <p:cNvSpPr/>
          <p:nvPr/>
        </p:nvSpPr>
        <p:spPr>
          <a:xfrm>
            <a:off x="6561194" y="4661483"/>
            <a:ext cx="408201" cy="5012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Nixie One"/>
              </a:rPr>
              <a:t>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55"/>
          <p:cNvSpPr txBox="1">
            <a:spLocks noGrp="1"/>
          </p:cNvSpPr>
          <p:nvPr>
            <p:ph type="title" idx="4294967295"/>
          </p:nvPr>
        </p:nvSpPr>
        <p:spPr>
          <a:xfrm>
            <a:off x="349600" y="0"/>
            <a:ext cx="11492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1600"/>
              <a:t>Business Model Canvas</a:t>
            </a:r>
            <a:endParaRPr sz="1600"/>
          </a:p>
        </p:txBody>
      </p:sp>
      <p:sp>
        <p:nvSpPr>
          <p:cNvPr id="1803" name="Google Shape;1803;p55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1804" name="Google Shape;1804;p55"/>
          <p:cNvSpPr txBox="1"/>
          <p:nvPr/>
        </p:nvSpPr>
        <p:spPr>
          <a:xfrm>
            <a:off x="2648160" y="622700"/>
            <a:ext cx="2298400" cy="212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Activities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067" b="1" i="0" u="none" strike="noStrike" cap="none">
              <a:solidFill>
                <a:srgbClr val="BBC9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55"/>
          <p:cNvSpPr txBox="1"/>
          <p:nvPr/>
        </p:nvSpPr>
        <p:spPr>
          <a:xfrm>
            <a:off x="2648160" y="2748925"/>
            <a:ext cx="2298400" cy="212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Resources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55"/>
          <p:cNvSpPr txBox="1"/>
          <p:nvPr/>
        </p:nvSpPr>
        <p:spPr>
          <a:xfrm>
            <a:off x="4946720" y="622700"/>
            <a:ext cx="2298400" cy="425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Value Propositions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55"/>
          <p:cNvSpPr txBox="1"/>
          <p:nvPr/>
        </p:nvSpPr>
        <p:spPr>
          <a:xfrm>
            <a:off x="7245279" y="622700"/>
            <a:ext cx="2298400" cy="212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Customer Relationships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55"/>
          <p:cNvSpPr txBox="1"/>
          <p:nvPr/>
        </p:nvSpPr>
        <p:spPr>
          <a:xfrm>
            <a:off x="7245279" y="2748925"/>
            <a:ext cx="2298400" cy="212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Channels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55"/>
          <p:cNvSpPr txBox="1"/>
          <p:nvPr/>
        </p:nvSpPr>
        <p:spPr>
          <a:xfrm>
            <a:off x="9543839" y="622700"/>
            <a:ext cx="2298400" cy="425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Customer Segments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55"/>
          <p:cNvSpPr txBox="1"/>
          <p:nvPr/>
        </p:nvSpPr>
        <p:spPr>
          <a:xfrm>
            <a:off x="349600" y="622700"/>
            <a:ext cx="2298400" cy="425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Partners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067" b="1" i="0" u="none" strike="noStrike" cap="none">
              <a:solidFill>
                <a:srgbClr val="BBC9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55"/>
          <p:cNvSpPr txBox="1"/>
          <p:nvPr/>
        </p:nvSpPr>
        <p:spPr>
          <a:xfrm>
            <a:off x="349600" y="4875151"/>
            <a:ext cx="5746400" cy="164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Cost Structure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55"/>
          <p:cNvSpPr txBox="1"/>
          <p:nvPr/>
        </p:nvSpPr>
        <p:spPr>
          <a:xfrm>
            <a:off x="6095999" y="4875151"/>
            <a:ext cx="5746400" cy="164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Revenue Streams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55"/>
          <p:cNvSpPr/>
          <p:nvPr/>
        </p:nvSpPr>
        <p:spPr>
          <a:xfrm>
            <a:off x="5706543" y="4976760"/>
            <a:ext cx="287868" cy="286184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55"/>
          <p:cNvSpPr/>
          <p:nvPr/>
        </p:nvSpPr>
        <p:spPr>
          <a:xfrm>
            <a:off x="9155042" y="724404"/>
            <a:ext cx="287009" cy="257648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55"/>
          <p:cNvSpPr/>
          <p:nvPr/>
        </p:nvSpPr>
        <p:spPr>
          <a:xfrm>
            <a:off x="2270288" y="724287"/>
            <a:ext cx="276117" cy="276100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55"/>
          <p:cNvSpPr/>
          <p:nvPr/>
        </p:nvSpPr>
        <p:spPr>
          <a:xfrm>
            <a:off x="11478113" y="724402"/>
            <a:ext cx="262683" cy="276941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7" name="Google Shape;1817;p55"/>
          <p:cNvGrpSpPr/>
          <p:nvPr/>
        </p:nvGrpSpPr>
        <p:grpSpPr>
          <a:xfrm>
            <a:off x="11415969" y="4976530"/>
            <a:ext cx="311336" cy="228271"/>
            <a:chOff x="4610450" y="3703750"/>
            <a:chExt cx="453050" cy="332175"/>
          </a:xfrm>
        </p:grpSpPr>
        <p:sp>
          <p:nvSpPr>
            <p:cNvPr id="1818" name="Google Shape;1818;p55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55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0" name="Google Shape;1820;p55"/>
          <p:cNvSpPr/>
          <p:nvPr/>
        </p:nvSpPr>
        <p:spPr>
          <a:xfrm>
            <a:off x="4565692" y="724309"/>
            <a:ext cx="279449" cy="27946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1" name="Google Shape;1821;p55"/>
          <p:cNvGrpSpPr/>
          <p:nvPr/>
        </p:nvGrpSpPr>
        <p:grpSpPr>
          <a:xfrm>
            <a:off x="6892741" y="724312"/>
            <a:ext cx="250931" cy="319737"/>
            <a:chOff x="1958100" y="4985350"/>
            <a:chExt cx="365150" cy="465275"/>
          </a:xfrm>
        </p:grpSpPr>
        <p:sp>
          <p:nvSpPr>
            <p:cNvPr id="1822" name="Google Shape;1822;p55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55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55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55"/>
          <p:cNvGrpSpPr/>
          <p:nvPr/>
        </p:nvGrpSpPr>
        <p:grpSpPr>
          <a:xfrm>
            <a:off x="4456612" y="2850294"/>
            <a:ext cx="377651" cy="343239"/>
            <a:chOff x="4562200" y="4968250"/>
            <a:chExt cx="549550" cy="499475"/>
          </a:xfrm>
        </p:grpSpPr>
        <p:sp>
          <p:nvSpPr>
            <p:cNvPr id="1826" name="Google Shape;1826;p55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55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55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55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55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1" name="Google Shape;1831;p55"/>
          <p:cNvGrpSpPr/>
          <p:nvPr/>
        </p:nvGrpSpPr>
        <p:grpSpPr>
          <a:xfrm>
            <a:off x="9053438" y="2852306"/>
            <a:ext cx="370933" cy="355815"/>
            <a:chOff x="5241175" y="4959100"/>
            <a:chExt cx="539775" cy="517775"/>
          </a:xfrm>
        </p:grpSpPr>
        <p:sp>
          <p:nvSpPr>
            <p:cNvPr id="1832" name="Google Shape;1832;p5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5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5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5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5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5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56"/>
          <p:cNvSpPr txBox="1">
            <a:spLocks noGrp="1"/>
          </p:cNvSpPr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1843" name="Google Shape;1843;p56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1844" name="Google Shape;1844;p56"/>
          <p:cNvGrpSpPr/>
          <p:nvPr/>
        </p:nvGrpSpPr>
        <p:grpSpPr>
          <a:xfrm>
            <a:off x="2310264" y="2274527"/>
            <a:ext cx="4376367" cy="3934430"/>
            <a:chOff x="3778727" y="4460423"/>
            <a:chExt cx="720160" cy="647437"/>
          </a:xfrm>
        </p:grpSpPr>
        <p:sp>
          <p:nvSpPr>
            <p:cNvPr id="1845" name="Google Shape;1845;p56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PURCHASE</a:t>
              </a: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56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LOYALTY</a:t>
              </a: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56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AWARENESS</a:t>
              </a: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56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EVALUATION</a:t>
              </a: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56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DISCOVERY</a:t>
              </a: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56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INTENT</a:t>
              </a: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5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52" name="Google Shape;1852;p56"/>
          <p:cNvCxnSpPr/>
          <p:nvPr/>
        </p:nvCxnSpPr>
        <p:spPr>
          <a:xfrm>
            <a:off x="6589887" y="2926099"/>
            <a:ext cx="128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53" name="Google Shape;1853;p56"/>
          <p:cNvSpPr txBox="1"/>
          <p:nvPr/>
        </p:nvSpPr>
        <p:spPr>
          <a:xfrm>
            <a:off x="7946513" y="2717419"/>
            <a:ext cx="338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33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4" name="Google Shape;1854;p56"/>
          <p:cNvCxnSpPr/>
          <p:nvPr/>
        </p:nvCxnSpPr>
        <p:spPr>
          <a:xfrm>
            <a:off x="6401068" y="3510260"/>
            <a:ext cx="1470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55" name="Google Shape;1855;p56"/>
          <p:cNvSpPr txBox="1"/>
          <p:nvPr/>
        </p:nvSpPr>
        <p:spPr>
          <a:xfrm>
            <a:off x="7946513" y="3301569"/>
            <a:ext cx="338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33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6" name="Google Shape;1856;p56"/>
          <p:cNvCxnSpPr/>
          <p:nvPr/>
        </p:nvCxnSpPr>
        <p:spPr>
          <a:xfrm>
            <a:off x="6132745" y="4094421"/>
            <a:ext cx="1738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57" name="Google Shape;1857;p56"/>
          <p:cNvSpPr txBox="1"/>
          <p:nvPr/>
        </p:nvSpPr>
        <p:spPr>
          <a:xfrm>
            <a:off x="7946513" y="3885719"/>
            <a:ext cx="338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33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8" name="Google Shape;1858;p56"/>
          <p:cNvCxnSpPr/>
          <p:nvPr/>
        </p:nvCxnSpPr>
        <p:spPr>
          <a:xfrm>
            <a:off x="5904173" y="4678553"/>
            <a:ext cx="19676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59" name="Google Shape;1859;p56"/>
          <p:cNvSpPr txBox="1"/>
          <p:nvPr/>
        </p:nvSpPr>
        <p:spPr>
          <a:xfrm>
            <a:off x="7946513" y="4469868"/>
            <a:ext cx="338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33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0" name="Google Shape;1860;p56"/>
          <p:cNvCxnSpPr/>
          <p:nvPr/>
        </p:nvCxnSpPr>
        <p:spPr>
          <a:xfrm>
            <a:off x="5655712" y="5262715"/>
            <a:ext cx="2216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61" name="Google Shape;1861;p56"/>
          <p:cNvSpPr txBox="1"/>
          <p:nvPr/>
        </p:nvSpPr>
        <p:spPr>
          <a:xfrm>
            <a:off x="7946513" y="5054017"/>
            <a:ext cx="338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33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2" name="Google Shape;1862;p56"/>
          <p:cNvCxnSpPr/>
          <p:nvPr/>
        </p:nvCxnSpPr>
        <p:spPr>
          <a:xfrm>
            <a:off x="5397333" y="5846847"/>
            <a:ext cx="24640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63" name="Google Shape;1863;p56"/>
          <p:cNvSpPr txBox="1"/>
          <p:nvPr/>
        </p:nvSpPr>
        <p:spPr>
          <a:xfrm>
            <a:off x="7946513" y="5638167"/>
            <a:ext cx="338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sz="133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57"/>
          <p:cNvSpPr txBox="1">
            <a:spLocks noGrp="1"/>
          </p:cNvSpPr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1869" name="Google Shape;1869;p57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1870" name="Google Shape;1870;p57"/>
          <p:cNvPicPr preferRelativeResize="0"/>
          <p:nvPr/>
        </p:nvPicPr>
        <p:blipFill rotWithShape="1">
          <a:blip r:embed="rId3">
            <a:alphaModFix/>
          </a:blip>
          <a:srcRect l="19633" t="9820" b="9811"/>
          <a:stretch/>
        </p:blipFill>
        <p:spPr>
          <a:xfrm>
            <a:off x="1571300" y="2483033"/>
            <a:ext cx="1812800" cy="181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1" name="Google Shape;1871;p57"/>
          <p:cNvSpPr txBox="1"/>
          <p:nvPr/>
        </p:nvSpPr>
        <p:spPr>
          <a:xfrm>
            <a:off x="1577417" y="4454039"/>
            <a:ext cx="1812800" cy="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Imani Jackson</a:t>
            </a:r>
            <a:br>
              <a:rPr lang="en"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67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 sz="1067" b="0" i="0" u="none" strike="noStrike" cap="none">
              <a:solidFill>
                <a:srgbClr val="BBC9D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2" name="Google Shape;1872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1412" y="2483033"/>
            <a:ext cx="1812800" cy="181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3" name="Google Shape;1873;p57"/>
          <p:cNvSpPr txBox="1"/>
          <p:nvPr/>
        </p:nvSpPr>
        <p:spPr>
          <a:xfrm>
            <a:off x="3987529" y="4454039"/>
            <a:ext cx="1812800" cy="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Marcos Galán</a:t>
            </a:r>
            <a:br>
              <a:rPr lang="en"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67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 sz="1067" b="0" i="0" u="none" strike="noStrike" cap="none">
              <a:solidFill>
                <a:srgbClr val="BBC9D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4" name="Google Shape;1874;p57"/>
          <p:cNvPicPr preferRelativeResize="0"/>
          <p:nvPr/>
        </p:nvPicPr>
        <p:blipFill rotWithShape="1">
          <a:blip r:embed="rId5">
            <a:alphaModFix/>
          </a:blip>
          <a:srcRect l="47271" t="22330" b="24939"/>
          <a:stretch/>
        </p:blipFill>
        <p:spPr>
          <a:xfrm>
            <a:off x="6391523" y="2483033"/>
            <a:ext cx="1812800" cy="181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5" name="Google Shape;1875;p57"/>
          <p:cNvSpPr txBox="1"/>
          <p:nvPr/>
        </p:nvSpPr>
        <p:spPr>
          <a:xfrm>
            <a:off x="6397640" y="4454039"/>
            <a:ext cx="1812800" cy="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Ixchel Valdía</a:t>
            </a:r>
            <a:br>
              <a:rPr lang="en"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67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 sz="1067" b="0" i="0" u="none" strike="noStrike" cap="none">
              <a:solidFill>
                <a:srgbClr val="BBC9D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6" name="Google Shape;1876;p57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8801635" y="2483033"/>
            <a:ext cx="1812800" cy="181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7" name="Google Shape;1877;p57"/>
          <p:cNvSpPr txBox="1"/>
          <p:nvPr/>
        </p:nvSpPr>
        <p:spPr>
          <a:xfrm>
            <a:off x="8807752" y="4454039"/>
            <a:ext cx="1812800" cy="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Nils Årud</a:t>
            </a:r>
            <a:br>
              <a:rPr lang="en"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67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 sz="1067" b="0" i="0" u="none" strike="noStrike" cap="none">
              <a:solidFill>
                <a:srgbClr val="BBC9D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58"/>
          <p:cNvSpPr txBox="1">
            <a:spLocks noGrp="1"/>
          </p:cNvSpPr>
          <p:nvPr>
            <p:ph type="title" idx="4294967295"/>
          </p:nvPr>
        </p:nvSpPr>
        <p:spPr>
          <a:xfrm>
            <a:off x="622800" y="0"/>
            <a:ext cx="109464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1600"/>
              <a:t>Competitor Matrix</a:t>
            </a:r>
            <a:endParaRPr sz="1600"/>
          </a:p>
        </p:txBody>
      </p:sp>
      <p:sp>
        <p:nvSpPr>
          <p:cNvPr id="1883" name="Google Shape;1883;p58"/>
          <p:cNvSpPr/>
          <p:nvPr/>
        </p:nvSpPr>
        <p:spPr>
          <a:xfrm>
            <a:off x="622800" y="622800"/>
            <a:ext cx="10946400" cy="561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4" name="Google Shape;1884;p58"/>
          <p:cNvGrpSpPr/>
          <p:nvPr/>
        </p:nvGrpSpPr>
        <p:grpSpPr>
          <a:xfrm>
            <a:off x="850867" y="622815"/>
            <a:ext cx="10490333" cy="5612131"/>
            <a:chOff x="638138" y="467100"/>
            <a:chExt cx="7867750" cy="4194000"/>
          </a:xfrm>
        </p:grpSpPr>
        <p:cxnSp>
          <p:nvCxnSpPr>
            <p:cNvPr id="1885" name="Google Shape;1885;p5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6" name="Google Shape;1886;p5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7" name="Google Shape;1887;p5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8" name="Google Shape;1888;p5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9" name="Google Shape;1889;p5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0" name="Google Shape;1890;p5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1" name="Google Shape;1891;p5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2" name="Google Shape;1892;p5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3" name="Google Shape;1893;p5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4" name="Google Shape;1894;p5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5" name="Google Shape;1895;p5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6" name="Google Shape;1896;p5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7" name="Google Shape;1897;p5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8" name="Google Shape;1898;p5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9" name="Google Shape;1899;p5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0" name="Google Shape;1900;p5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1" name="Google Shape;1901;p5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2" name="Google Shape;1902;p5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3" name="Google Shape;1903;p5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4" name="Google Shape;1904;p5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5" name="Google Shape;1905;p5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6" name="Google Shape;1906;p5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7" name="Google Shape;1907;p5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8" name="Google Shape;1908;p5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9" name="Google Shape;1909;p5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0" name="Google Shape;1910;p5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1" name="Google Shape;1911;p5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2" name="Google Shape;1912;p5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3" name="Google Shape;1913;p5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4" name="Google Shape;1914;p5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5" name="Google Shape;1915;p5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6" name="Google Shape;1916;p5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7" name="Google Shape;1917;p5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8" name="Google Shape;1918;p5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9" name="Google Shape;1919;p5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0" name="Google Shape;1920;p5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1" name="Google Shape;1921;p5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2" name="Google Shape;1922;p5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3" name="Google Shape;1923;p5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4" name="Google Shape;1924;p5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5" name="Google Shape;1925;p5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6" name="Google Shape;1926;p5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7" name="Google Shape;1927;p5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8" name="Google Shape;1928;p5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9" name="Google Shape;1929;p5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0" name="Google Shape;1930;p5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31" name="Google Shape;1931;p58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grpSp>
        <p:nvGrpSpPr>
          <p:cNvPr id="1932" name="Google Shape;1932;p58"/>
          <p:cNvGrpSpPr/>
          <p:nvPr/>
        </p:nvGrpSpPr>
        <p:grpSpPr>
          <a:xfrm>
            <a:off x="6095980" y="-1939369"/>
            <a:ext cx="0" cy="10736319"/>
            <a:chOff x="2564088" y="-1454526"/>
            <a:chExt cx="0" cy="8052239"/>
          </a:xfrm>
        </p:grpSpPr>
        <p:cxnSp>
          <p:nvCxnSpPr>
            <p:cNvPr id="1933" name="Google Shape;1933;p5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4" name="Google Shape;1934;p5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5" name="Google Shape;1935;p5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6" name="Google Shape;1936;p5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7" name="Google Shape;1937;p5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8" name="Google Shape;1938;p5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9" name="Google Shape;1939;p5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0" name="Google Shape;1940;p5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1" name="Google Shape;1941;p5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2" name="Google Shape;1942;p5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3" name="Google Shape;1943;p5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4" name="Google Shape;1944;p5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5" name="Google Shape;1945;p5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6" name="Google Shape;1946;p5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7" name="Google Shape;1947;p5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8" name="Google Shape;1948;p5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9" name="Google Shape;1949;p5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0" name="Google Shape;1950;p5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1" name="Google Shape;1951;p5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2" name="Google Shape;1952;p5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3" name="Google Shape;1953;p5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4" name="Google Shape;1954;p5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955" name="Google Shape;1955;p58"/>
          <p:cNvCxnSpPr/>
          <p:nvPr/>
        </p:nvCxnSpPr>
        <p:spPr>
          <a:xfrm>
            <a:off x="6096000" y="622800"/>
            <a:ext cx="0" cy="5612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1956" name="Google Shape;1956;p58"/>
          <p:cNvCxnSpPr/>
          <p:nvPr/>
        </p:nvCxnSpPr>
        <p:spPr>
          <a:xfrm>
            <a:off x="622800" y="3428800"/>
            <a:ext cx="1094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1957" name="Google Shape;1957;p58"/>
          <p:cNvSpPr txBox="1"/>
          <p:nvPr/>
        </p:nvSpPr>
        <p:spPr>
          <a:xfrm rot="-5400000">
            <a:off x="-345000" y="3318584"/>
            <a:ext cx="1715200" cy="2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VALUE 1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58"/>
          <p:cNvSpPr txBox="1"/>
          <p:nvPr/>
        </p:nvSpPr>
        <p:spPr>
          <a:xfrm rot="5400000">
            <a:off x="10821867" y="3318567"/>
            <a:ext cx="1715200" cy="2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VALUE 1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58"/>
          <p:cNvSpPr txBox="1"/>
          <p:nvPr/>
        </p:nvSpPr>
        <p:spPr>
          <a:xfrm>
            <a:off x="5238433" y="6234751"/>
            <a:ext cx="1715200" cy="2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VALUE 2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58"/>
          <p:cNvSpPr txBox="1"/>
          <p:nvPr/>
        </p:nvSpPr>
        <p:spPr>
          <a:xfrm>
            <a:off x="5238367" y="402384"/>
            <a:ext cx="1715200" cy="2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VALUE 2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58"/>
          <p:cNvSpPr/>
          <p:nvPr/>
        </p:nvSpPr>
        <p:spPr>
          <a:xfrm>
            <a:off x="9350400" y="1101667"/>
            <a:ext cx="1333600" cy="133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company</a:t>
            </a:r>
            <a:endParaRPr sz="10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58"/>
          <p:cNvSpPr/>
          <p:nvPr/>
        </p:nvSpPr>
        <p:spPr>
          <a:xfrm>
            <a:off x="4173900" y="1726833"/>
            <a:ext cx="1168000" cy="11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58"/>
          <p:cNvSpPr/>
          <p:nvPr/>
        </p:nvSpPr>
        <p:spPr>
          <a:xfrm>
            <a:off x="1843833" y="4628800"/>
            <a:ext cx="974000" cy="97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58"/>
          <p:cNvSpPr/>
          <p:nvPr/>
        </p:nvSpPr>
        <p:spPr>
          <a:xfrm>
            <a:off x="7502567" y="3930667"/>
            <a:ext cx="974000" cy="97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58"/>
          <p:cNvSpPr/>
          <p:nvPr/>
        </p:nvSpPr>
        <p:spPr>
          <a:xfrm>
            <a:off x="8703600" y="4531800"/>
            <a:ext cx="1168000" cy="116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58"/>
          <p:cNvSpPr/>
          <p:nvPr/>
        </p:nvSpPr>
        <p:spPr>
          <a:xfrm>
            <a:off x="6358467" y="752833"/>
            <a:ext cx="974000" cy="97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58"/>
          <p:cNvSpPr/>
          <p:nvPr/>
        </p:nvSpPr>
        <p:spPr>
          <a:xfrm>
            <a:off x="1485633" y="1263300"/>
            <a:ext cx="622800" cy="62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" sz="10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sz="10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59"/>
          <p:cNvSpPr txBox="1">
            <a:spLocks noGrp="1"/>
          </p:cNvSpPr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1973" name="Google Shape;1973;p59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aphicFrame>
        <p:nvGraphicFramePr>
          <p:cNvPr id="1974" name="Google Shape;1974;p59"/>
          <p:cNvGraphicFramePr/>
          <p:nvPr/>
        </p:nvGraphicFramePr>
        <p:xfrm>
          <a:off x="1140400" y="22966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{00471AA0-0855-4FB5-9F33-FFCF6FB06EBE}</a:tableStyleId>
              </a:tblPr>
              <a:tblGrid>
                <a:gridCol w="111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63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SUNDAY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SATURDAY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8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09:00 - 09:45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8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10:00 - 10:45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8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11:00 - 11:45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8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12:00 - 13:15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8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13:30 - 14:15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8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14:30 - 15:15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8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15:30 - 16:15</a:t>
                      </a:r>
                      <a:endParaRPr sz="11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60"/>
          <p:cNvSpPr/>
          <p:nvPr/>
        </p:nvSpPr>
        <p:spPr>
          <a:xfrm rot="-5400000">
            <a:off x="1404800" y="711067"/>
            <a:ext cx="2474400" cy="285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0" name="Google Shape;1980;p60"/>
          <p:cNvSpPr txBox="1">
            <a:spLocks noGrp="1"/>
          </p:cNvSpPr>
          <p:nvPr>
            <p:ph type="ctrTitle" idx="4294967295"/>
          </p:nvPr>
        </p:nvSpPr>
        <p:spPr>
          <a:xfrm>
            <a:off x="4203700" y="1806333"/>
            <a:ext cx="60828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 sz="10666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Thanks!</a:t>
            </a:r>
            <a:endParaRPr sz="10666" b="0" i="0" u="none" strike="noStrike" cap="none">
              <a:solidFill>
                <a:srgbClr val="19BBD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981" name="Google Shape;1981;p60"/>
          <p:cNvSpPr txBox="1">
            <a:spLocks noGrp="1"/>
          </p:cNvSpPr>
          <p:nvPr>
            <p:ph type="body" idx="4294967295"/>
          </p:nvPr>
        </p:nvSpPr>
        <p:spPr>
          <a:xfrm>
            <a:off x="4381957" y="3200333"/>
            <a:ext cx="6082800" cy="3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4800" b="1"/>
              <a:t>Any questions?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You can find me at:</a:t>
            </a:r>
            <a:endParaRPr/>
          </a:p>
          <a:p>
            <a:pPr marL="609585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@username</a:t>
            </a:r>
            <a:endParaRPr/>
          </a:p>
          <a:p>
            <a: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user@mail.me</a:t>
            </a:r>
            <a:endParaRPr/>
          </a:p>
        </p:txBody>
      </p:sp>
      <p:sp>
        <p:nvSpPr>
          <p:cNvPr id="1982" name="Google Shape;1982;p60"/>
          <p:cNvSpPr/>
          <p:nvPr/>
        </p:nvSpPr>
        <p:spPr>
          <a:xfrm>
            <a:off x="2122293" y="1616774"/>
            <a:ext cx="1039415" cy="1039415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60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61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989" name="Google Shape;1989;p61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marL="609585" lvl="0" indent="-423323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C6DAEC"/>
              </a:buClr>
              <a:buSzPts val="1400"/>
              <a:buChar char="◇"/>
            </a:pPr>
            <a:r>
              <a:rPr lang="en"/>
              <a:t>Presentation template by </a:t>
            </a:r>
            <a:r>
              <a:rPr lang="en" u="sng">
                <a:solidFill>
                  <a:schemeClr val="hlink"/>
                </a:solidFill>
                <a:hlinkClick r:id="rId3"/>
              </a:rPr>
              <a:t>SlidesCarnival</a:t>
            </a:r>
            <a:endParaRPr/>
          </a:p>
          <a:p>
            <a:pPr marL="609585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Char char="◇"/>
            </a:pPr>
            <a:r>
              <a:rPr lang="en"/>
              <a:t>Photographs by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endParaRPr/>
          </a:p>
        </p:txBody>
      </p:sp>
      <p:sp>
        <p:nvSpPr>
          <p:cNvPr id="1990" name="Google Shape;1990;p61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oogle Shape;991;p26"/>
          <p:cNvGrpSpPr/>
          <p:nvPr/>
        </p:nvGrpSpPr>
        <p:grpSpPr>
          <a:xfrm>
            <a:off x="4078517" y="2066837"/>
            <a:ext cx="594291" cy="594337"/>
            <a:chOff x="3706812" y="1035050"/>
            <a:chExt cx="4792662" cy="4787899"/>
          </a:xfrm>
        </p:grpSpPr>
        <p:sp>
          <p:nvSpPr>
            <p:cNvPr id="992" name="Google Shape;992;p26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26"/>
          <p:cNvGrpSpPr/>
          <p:nvPr/>
        </p:nvGrpSpPr>
        <p:grpSpPr>
          <a:xfrm>
            <a:off x="2372525" y="2066877"/>
            <a:ext cx="591108" cy="593916"/>
            <a:chOff x="1400175" y="1220787"/>
            <a:chExt cx="4473575" cy="4476751"/>
          </a:xfrm>
        </p:grpSpPr>
        <p:sp>
          <p:nvSpPr>
            <p:cNvPr id="999" name="Google Shape;999;p26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26"/>
          <p:cNvGrpSpPr/>
          <p:nvPr/>
        </p:nvGrpSpPr>
        <p:grpSpPr>
          <a:xfrm>
            <a:off x="1517395" y="2066896"/>
            <a:ext cx="594727" cy="593953"/>
            <a:chOff x="1649412" y="927100"/>
            <a:chExt cx="5011737" cy="5016500"/>
          </a:xfrm>
        </p:grpSpPr>
        <p:sp>
          <p:nvSpPr>
            <p:cNvPr id="1004" name="Google Shape;1004;p26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26"/>
          <p:cNvGrpSpPr/>
          <p:nvPr/>
        </p:nvGrpSpPr>
        <p:grpSpPr>
          <a:xfrm>
            <a:off x="3224529" y="2067232"/>
            <a:ext cx="593160" cy="593715"/>
            <a:chOff x="1301750" y="920750"/>
            <a:chExt cx="5095875" cy="5100637"/>
          </a:xfrm>
        </p:grpSpPr>
        <p:sp>
          <p:nvSpPr>
            <p:cNvPr id="1008" name="Google Shape;1008;p26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26"/>
          <p:cNvGrpSpPr/>
          <p:nvPr/>
        </p:nvGrpSpPr>
        <p:grpSpPr>
          <a:xfrm>
            <a:off x="5788761" y="2067112"/>
            <a:ext cx="594162" cy="594121"/>
            <a:chOff x="5732756" y="2682276"/>
            <a:chExt cx="719906" cy="719856"/>
          </a:xfrm>
        </p:grpSpPr>
        <p:sp>
          <p:nvSpPr>
            <p:cNvPr id="1014" name="Google Shape;1014;p26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26"/>
          <p:cNvGrpSpPr/>
          <p:nvPr/>
        </p:nvGrpSpPr>
        <p:grpSpPr>
          <a:xfrm>
            <a:off x="6643850" y="2067103"/>
            <a:ext cx="594169" cy="594140"/>
            <a:chOff x="6768809" y="2682265"/>
            <a:chExt cx="719915" cy="719878"/>
          </a:xfrm>
        </p:grpSpPr>
        <p:sp>
          <p:nvSpPr>
            <p:cNvPr id="1018" name="Google Shape;1018;p26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6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26"/>
          <p:cNvGrpSpPr/>
          <p:nvPr/>
        </p:nvGrpSpPr>
        <p:grpSpPr>
          <a:xfrm>
            <a:off x="7498946" y="2067142"/>
            <a:ext cx="594338" cy="594059"/>
            <a:chOff x="7804870" y="2682313"/>
            <a:chExt cx="720119" cy="719781"/>
          </a:xfrm>
        </p:grpSpPr>
        <p:sp>
          <p:nvSpPr>
            <p:cNvPr id="1023" name="Google Shape;1023;p26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26"/>
          <p:cNvGrpSpPr/>
          <p:nvPr/>
        </p:nvGrpSpPr>
        <p:grpSpPr>
          <a:xfrm>
            <a:off x="8354210" y="2066833"/>
            <a:ext cx="595058" cy="594675"/>
            <a:chOff x="8841135" y="2681940"/>
            <a:chExt cx="720991" cy="720527"/>
          </a:xfrm>
        </p:grpSpPr>
        <p:sp>
          <p:nvSpPr>
            <p:cNvPr id="1029" name="Google Shape;1029;p26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26"/>
          <p:cNvGrpSpPr/>
          <p:nvPr/>
        </p:nvGrpSpPr>
        <p:grpSpPr>
          <a:xfrm>
            <a:off x="4932873" y="2066743"/>
            <a:ext cx="593680" cy="593680"/>
            <a:chOff x="4103687" y="1439862"/>
            <a:chExt cx="3986212" cy="3986211"/>
          </a:xfrm>
        </p:grpSpPr>
        <p:sp>
          <p:nvSpPr>
            <p:cNvPr id="1036" name="Google Shape;1036;p26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26"/>
          <p:cNvGrpSpPr/>
          <p:nvPr/>
        </p:nvGrpSpPr>
        <p:grpSpPr>
          <a:xfrm>
            <a:off x="9210194" y="2067149"/>
            <a:ext cx="594404" cy="594047"/>
            <a:chOff x="9878272" y="2682320"/>
            <a:chExt cx="720199" cy="719767"/>
          </a:xfrm>
        </p:grpSpPr>
        <p:sp>
          <p:nvSpPr>
            <p:cNvPr id="1039" name="Google Shape;1039;p26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26"/>
          <p:cNvGrpSpPr/>
          <p:nvPr/>
        </p:nvGrpSpPr>
        <p:grpSpPr>
          <a:xfrm>
            <a:off x="10065524" y="2067038"/>
            <a:ext cx="594266" cy="594269"/>
            <a:chOff x="10914618" y="2682187"/>
            <a:chExt cx="720032" cy="720034"/>
          </a:xfrm>
        </p:grpSpPr>
        <p:sp>
          <p:nvSpPr>
            <p:cNvPr id="1043" name="Google Shape;1043;p26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26"/>
          <p:cNvGrpSpPr/>
          <p:nvPr/>
        </p:nvGrpSpPr>
        <p:grpSpPr>
          <a:xfrm>
            <a:off x="2363553" y="1124076"/>
            <a:ext cx="482028" cy="594422"/>
            <a:chOff x="1582665" y="1011072"/>
            <a:chExt cx="584040" cy="720221"/>
          </a:xfrm>
        </p:grpSpPr>
        <p:sp>
          <p:nvSpPr>
            <p:cNvPr id="1050" name="Google Shape;1050;p26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26"/>
          <p:cNvGrpSpPr/>
          <p:nvPr/>
        </p:nvGrpSpPr>
        <p:grpSpPr>
          <a:xfrm>
            <a:off x="3165398" y="1124104"/>
            <a:ext cx="505975" cy="594395"/>
            <a:chOff x="2554206" y="1011105"/>
            <a:chExt cx="613055" cy="720187"/>
          </a:xfrm>
        </p:grpSpPr>
        <p:sp>
          <p:nvSpPr>
            <p:cNvPr id="1056" name="Google Shape;1056;p26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6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6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9" name="Google Shape;1059;p26"/>
          <p:cNvGrpSpPr/>
          <p:nvPr/>
        </p:nvGrpSpPr>
        <p:grpSpPr>
          <a:xfrm>
            <a:off x="9229632" y="1063225"/>
            <a:ext cx="614273" cy="655273"/>
            <a:chOff x="9901824" y="937343"/>
            <a:chExt cx="744273" cy="793950"/>
          </a:xfrm>
        </p:grpSpPr>
        <p:grpSp>
          <p:nvGrpSpPr>
            <p:cNvPr id="1060" name="Google Shape;1060;p26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61" name="Google Shape;1061;p26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26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26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26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26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26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26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26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26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1" name="Google Shape;1071;p26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26"/>
          <p:cNvGrpSpPr/>
          <p:nvPr/>
        </p:nvGrpSpPr>
        <p:grpSpPr>
          <a:xfrm>
            <a:off x="3991190" y="1124326"/>
            <a:ext cx="493158" cy="594172"/>
            <a:chOff x="3554761" y="1011374"/>
            <a:chExt cx="597526" cy="719918"/>
          </a:xfrm>
        </p:grpSpPr>
        <p:sp>
          <p:nvSpPr>
            <p:cNvPr id="1078" name="Google Shape;1078;p26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2" name="Google Shape;1082;p26"/>
          <p:cNvGrpSpPr/>
          <p:nvPr/>
        </p:nvGrpSpPr>
        <p:grpSpPr>
          <a:xfrm>
            <a:off x="4804163" y="1124043"/>
            <a:ext cx="494339" cy="594455"/>
            <a:chOff x="4539787" y="1011032"/>
            <a:chExt cx="598957" cy="720261"/>
          </a:xfrm>
        </p:grpSpPr>
        <p:sp>
          <p:nvSpPr>
            <p:cNvPr id="1083" name="Google Shape;1083;p26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26"/>
          <p:cNvGrpSpPr/>
          <p:nvPr/>
        </p:nvGrpSpPr>
        <p:grpSpPr>
          <a:xfrm>
            <a:off x="5618321" y="1124187"/>
            <a:ext cx="489222" cy="594310"/>
            <a:chOff x="5526246" y="1011207"/>
            <a:chExt cx="592757" cy="720085"/>
          </a:xfrm>
        </p:grpSpPr>
        <p:sp>
          <p:nvSpPr>
            <p:cNvPr id="1089" name="Google Shape;1089;p26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26"/>
          <p:cNvGrpSpPr/>
          <p:nvPr/>
        </p:nvGrpSpPr>
        <p:grpSpPr>
          <a:xfrm>
            <a:off x="1558011" y="1124179"/>
            <a:ext cx="485725" cy="594321"/>
            <a:chOff x="606645" y="1011196"/>
            <a:chExt cx="588520" cy="720097"/>
          </a:xfrm>
        </p:grpSpPr>
        <p:sp>
          <p:nvSpPr>
            <p:cNvPr id="1096" name="Google Shape;1096;p26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26"/>
          <p:cNvGrpSpPr/>
          <p:nvPr/>
        </p:nvGrpSpPr>
        <p:grpSpPr>
          <a:xfrm>
            <a:off x="10163722" y="1124148"/>
            <a:ext cx="397873" cy="594349"/>
            <a:chOff x="11033597" y="1011159"/>
            <a:chExt cx="482075" cy="720133"/>
          </a:xfrm>
        </p:grpSpPr>
        <p:sp>
          <p:nvSpPr>
            <p:cNvPr id="1101" name="Google Shape;1101;p26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26"/>
          <p:cNvGrpSpPr/>
          <p:nvPr/>
        </p:nvGrpSpPr>
        <p:grpSpPr>
          <a:xfrm>
            <a:off x="8295542" y="1063225"/>
            <a:ext cx="614272" cy="655273"/>
            <a:chOff x="8770051" y="937343"/>
            <a:chExt cx="744272" cy="793950"/>
          </a:xfrm>
        </p:grpSpPr>
        <p:sp>
          <p:nvSpPr>
            <p:cNvPr id="1106" name="Google Shape;1106;p26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1" name="Google Shape;1111;p26"/>
            <p:cNvGrpSpPr/>
            <p:nvPr/>
          </p:nvGrpSpPr>
          <p:grpSpPr>
            <a:xfrm>
              <a:off x="8770051" y="937343"/>
              <a:ext cx="744272" cy="793950"/>
              <a:chOff x="6565437" y="1588001"/>
              <a:chExt cx="744272" cy="793950"/>
            </a:xfrm>
          </p:grpSpPr>
          <p:sp>
            <p:nvSpPr>
              <p:cNvPr id="1112" name="Google Shape;1112;p2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2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2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2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2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2" name="Google Shape;1122;p26"/>
          <p:cNvGrpSpPr/>
          <p:nvPr/>
        </p:nvGrpSpPr>
        <p:grpSpPr>
          <a:xfrm>
            <a:off x="6427361" y="1063225"/>
            <a:ext cx="614272" cy="655273"/>
            <a:chOff x="6506504" y="937343"/>
            <a:chExt cx="744272" cy="793950"/>
          </a:xfrm>
        </p:grpSpPr>
        <p:sp>
          <p:nvSpPr>
            <p:cNvPr id="1123" name="Google Shape;1123;p26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6" name="Google Shape;1126;p26"/>
            <p:cNvGrpSpPr/>
            <p:nvPr/>
          </p:nvGrpSpPr>
          <p:grpSpPr>
            <a:xfrm>
              <a:off x="6506504" y="937343"/>
              <a:ext cx="744272" cy="793950"/>
              <a:chOff x="6565437" y="1588001"/>
              <a:chExt cx="744272" cy="793950"/>
            </a:xfrm>
          </p:grpSpPr>
          <p:sp>
            <p:nvSpPr>
              <p:cNvPr id="1127" name="Google Shape;1127;p2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2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2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2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2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2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2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2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2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2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7" name="Google Shape;1137;p26"/>
          <p:cNvGrpSpPr/>
          <p:nvPr/>
        </p:nvGrpSpPr>
        <p:grpSpPr>
          <a:xfrm>
            <a:off x="7361452" y="1063225"/>
            <a:ext cx="614272" cy="655273"/>
            <a:chOff x="7638277" y="937343"/>
            <a:chExt cx="744272" cy="793950"/>
          </a:xfrm>
        </p:grpSpPr>
        <p:sp>
          <p:nvSpPr>
            <p:cNvPr id="1138" name="Google Shape;1138;p26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2" name="Google Shape;1142;p26"/>
            <p:cNvGrpSpPr/>
            <p:nvPr/>
          </p:nvGrpSpPr>
          <p:grpSpPr>
            <a:xfrm>
              <a:off x="7638277" y="937343"/>
              <a:ext cx="744272" cy="793950"/>
              <a:chOff x="6565437" y="1588001"/>
              <a:chExt cx="744272" cy="793950"/>
            </a:xfrm>
          </p:grpSpPr>
          <p:sp>
            <p:nvSpPr>
              <p:cNvPr id="1143" name="Google Shape;1143;p2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2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2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2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2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2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2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2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2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2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3" name="Google Shape;1153;p26"/>
          <p:cNvGrpSpPr/>
          <p:nvPr/>
        </p:nvGrpSpPr>
        <p:grpSpPr>
          <a:xfrm>
            <a:off x="4081598" y="3982631"/>
            <a:ext cx="594372" cy="534351"/>
            <a:chOff x="3778727" y="4460423"/>
            <a:chExt cx="720160" cy="647437"/>
          </a:xfrm>
        </p:grpSpPr>
        <p:sp>
          <p:nvSpPr>
            <p:cNvPr id="1154" name="Google Shape;1154;p26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26"/>
          <p:cNvGrpSpPr/>
          <p:nvPr/>
        </p:nvGrpSpPr>
        <p:grpSpPr>
          <a:xfrm>
            <a:off x="1517444" y="3962731"/>
            <a:ext cx="594240" cy="574151"/>
            <a:chOff x="557494" y="4436312"/>
            <a:chExt cx="720000" cy="695660"/>
          </a:xfrm>
        </p:grpSpPr>
        <p:sp>
          <p:nvSpPr>
            <p:cNvPr id="1162" name="Google Shape;1162;p26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>
            <a:off x="5791074" y="3952612"/>
            <a:ext cx="594445" cy="594389"/>
            <a:chOff x="5926265" y="4424051"/>
            <a:chExt cx="720247" cy="720181"/>
          </a:xfrm>
        </p:grpSpPr>
        <p:sp>
          <p:nvSpPr>
            <p:cNvPr id="1167" name="Google Shape;1167;p26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26"/>
          <p:cNvGrpSpPr/>
          <p:nvPr/>
        </p:nvGrpSpPr>
        <p:grpSpPr>
          <a:xfrm>
            <a:off x="2372088" y="3978684"/>
            <a:ext cx="594240" cy="542245"/>
            <a:chOff x="1631150" y="4455641"/>
            <a:chExt cx="720000" cy="657002"/>
          </a:xfrm>
        </p:grpSpPr>
        <p:sp>
          <p:nvSpPr>
            <p:cNvPr id="1172" name="Google Shape;1172;p26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26"/>
          <p:cNvGrpSpPr/>
          <p:nvPr/>
        </p:nvGrpSpPr>
        <p:grpSpPr>
          <a:xfrm>
            <a:off x="3226793" y="3977906"/>
            <a:ext cx="594240" cy="543805"/>
            <a:chOff x="2704878" y="4454697"/>
            <a:chExt cx="720000" cy="658890"/>
          </a:xfrm>
        </p:grpSpPr>
        <p:sp>
          <p:nvSpPr>
            <p:cNvPr id="1178" name="Google Shape;1178;p26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26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26"/>
          <p:cNvGrpSpPr/>
          <p:nvPr/>
        </p:nvGrpSpPr>
        <p:grpSpPr>
          <a:xfrm>
            <a:off x="4936489" y="3980517"/>
            <a:ext cx="594065" cy="538581"/>
            <a:chOff x="4852681" y="4457861"/>
            <a:chExt cx="719788" cy="652562"/>
          </a:xfrm>
        </p:grpSpPr>
        <p:sp>
          <p:nvSpPr>
            <p:cNvPr id="1185" name="Google Shape;1185;p26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26"/>
          <p:cNvGrpSpPr/>
          <p:nvPr/>
        </p:nvGrpSpPr>
        <p:grpSpPr>
          <a:xfrm>
            <a:off x="6646036" y="3967766"/>
            <a:ext cx="594424" cy="564084"/>
            <a:chOff x="7000306" y="4442411"/>
            <a:chExt cx="720223" cy="683463"/>
          </a:xfrm>
        </p:grpSpPr>
        <p:sp>
          <p:nvSpPr>
            <p:cNvPr id="1189" name="Google Shape;1189;p26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26"/>
          <p:cNvGrpSpPr/>
          <p:nvPr/>
        </p:nvGrpSpPr>
        <p:grpSpPr>
          <a:xfrm>
            <a:off x="7500981" y="3964828"/>
            <a:ext cx="594372" cy="569957"/>
            <a:chOff x="8074325" y="4438852"/>
            <a:chExt cx="720160" cy="690579"/>
          </a:xfrm>
        </p:grpSpPr>
        <p:sp>
          <p:nvSpPr>
            <p:cNvPr id="1195" name="Google Shape;1195;p26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26"/>
          <p:cNvGrpSpPr/>
          <p:nvPr/>
        </p:nvGrpSpPr>
        <p:grpSpPr>
          <a:xfrm>
            <a:off x="9210774" y="3983428"/>
            <a:ext cx="594172" cy="532752"/>
            <a:chOff x="9878975" y="4425243"/>
            <a:chExt cx="719918" cy="645501"/>
          </a:xfrm>
        </p:grpSpPr>
        <p:sp>
          <p:nvSpPr>
            <p:cNvPr id="1202" name="Google Shape;1202;p26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26"/>
          <p:cNvGrpSpPr/>
          <p:nvPr/>
        </p:nvGrpSpPr>
        <p:grpSpPr>
          <a:xfrm>
            <a:off x="10065462" y="3968495"/>
            <a:ext cx="594380" cy="562619"/>
            <a:chOff x="10914544" y="4407150"/>
            <a:chExt cx="720170" cy="681687"/>
          </a:xfrm>
        </p:grpSpPr>
        <p:sp>
          <p:nvSpPr>
            <p:cNvPr id="1206" name="Google Shape;1206;p26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26"/>
          <p:cNvGrpSpPr/>
          <p:nvPr/>
        </p:nvGrpSpPr>
        <p:grpSpPr>
          <a:xfrm>
            <a:off x="8355850" y="3979314"/>
            <a:ext cx="594407" cy="540979"/>
            <a:chOff x="8843122" y="4420259"/>
            <a:chExt cx="720202" cy="655468"/>
          </a:xfrm>
        </p:grpSpPr>
        <p:sp>
          <p:nvSpPr>
            <p:cNvPr id="1211" name="Google Shape;1211;p26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26"/>
          <p:cNvGrpSpPr/>
          <p:nvPr/>
        </p:nvGrpSpPr>
        <p:grpSpPr>
          <a:xfrm>
            <a:off x="4093009" y="3044063"/>
            <a:ext cx="594416" cy="526023"/>
            <a:chOff x="1510757" y="3225422"/>
            <a:chExt cx="720214" cy="637346"/>
          </a:xfrm>
        </p:grpSpPr>
        <p:sp>
          <p:nvSpPr>
            <p:cNvPr id="1218" name="Google Shape;1218;p26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26"/>
          <p:cNvGrpSpPr/>
          <p:nvPr/>
        </p:nvGrpSpPr>
        <p:grpSpPr>
          <a:xfrm>
            <a:off x="5014865" y="3067423"/>
            <a:ext cx="594357" cy="479305"/>
            <a:chOff x="2595501" y="3253725"/>
            <a:chExt cx="720142" cy="580740"/>
          </a:xfrm>
        </p:grpSpPr>
        <p:sp>
          <p:nvSpPr>
            <p:cNvPr id="1226" name="Google Shape;1226;p26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26"/>
          <p:cNvGrpSpPr/>
          <p:nvPr/>
        </p:nvGrpSpPr>
        <p:grpSpPr>
          <a:xfrm>
            <a:off x="6858426" y="3010047"/>
            <a:ext cx="591839" cy="594054"/>
            <a:chOff x="4764809" y="3184208"/>
            <a:chExt cx="717090" cy="719774"/>
          </a:xfrm>
        </p:grpSpPr>
        <p:sp>
          <p:nvSpPr>
            <p:cNvPr id="1231" name="Google Shape;1231;p26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26"/>
          <p:cNvGrpSpPr/>
          <p:nvPr/>
        </p:nvGrpSpPr>
        <p:grpSpPr>
          <a:xfrm>
            <a:off x="5936660" y="3048667"/>
            <a:ext cx="594328" cy="516816"/>
            <a:chOff x="3680173" y="3231000"/>
            <a:chExt cx="720106" cy="626190"/>
          </a:xfrm>
        </p:grpSpPr>
        <p:sp>
          <p:nvSpPr>
            <p:cNvPr id="1235" name="Google Shape;1235;p26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26"/>
          <p:cNvGrpSpPr/>
          <p:nvPr/>
        </p:nvGrpSpPr>
        <p:grpSpPr>
          <a:xfrm>
            <a:off x="8699443" y="3009995"/>
            <a:ext cx="591044" cy="594160"/>
            <a:chOff x="6931035" y="3184144"/>
            <a:chExt cx="716128" cy="719903"/>
          </a:xfrm>
        </p:grpSpPr>
        <p:sp>
          <p:nvSpPr>
            <p:cNvPr id="1239" name="Google Shape;1239;p26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26"/>
          <p:cNvGrpSpPr/>
          <p:nvPr/>
        </p:nvGrpSpPr>
        <p:grpSpPr>
          <a:xfrm>
            <a:off x="7777702" y="3009931"/>
            <a:ext cx="594303" cy="594285"/>
            <a:chOff x="5846429" y="3184067"/>
            <a:chExt cx="720076" cy="720055"/>
          </a:xfrm>
        </p:grpSpPr>
        <p:sp>
          <p:nvSpPr>
            <p:cNvPr id="1244" name="Google Shape;1244;p26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8" name="Google Shape;1248;p26"/>
          <p:cNvGrpSpPr/>
          <p:nvPr/>
        </p:nvGrpSpPr>
        <p:grpSpPr>
          <a:xfrm>
            <a:off x="3360641" y="3009858"/>
            <a:ext cx="404931" cy="594433"/>
            <a:chOff x="655600" y="3183978"/>
            <a:chExt cx="490627" cy="720234"/>
          </a:xfrm>
        </p:grpSpPr>
        <p:sp>
          <p:nvSpPr>
            <p:cNvPr id="1249" name="Google Shape;1249;p26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26"/>
          <p:cNvGrpSpPr/>
          <p:nvPr/>
        </p:nvGrpSpPr>
        <p:grpSpPr>
          <a:xfrm>
            <a:off x="9617925" y="3010012"/>
            <a:ext cx="253047" cy="594122"/>
            <a:chOff x="8011692" y="3184166"/>
            <a:chExt cx="306600" cy="719858"/>
          </a:xfrm>
        </p:grpSpPr>
        <p:sp>
          <p:nvSpPr>
            <p:cNvPr id="1255" name="Google Shape;1255;p26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26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26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26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26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26"/>
          <p:cNvGrpSpPr/>
          <p:nvPr/>
        </p:nvGrpSpPr>
        <p:grpSpPr>
          <a:xfrm>
            <a:off x="10197641" y="3009679"/>
            <a:ext cx="328265" cy="594021"/>
            <a:chOff x="4556125" y="630237"/>
            <a:chExt cx="3081338" cy="5568950"/>
          </a:xfrm>
        </p:grpSpPr>
        <p:sp>
          <p:nvSpPr>
            <p:cNvPr id="1262" name="Google Shape;1262;p26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26"/>
          <p:cNvGrpSpPr/>
          <p:nvPr/>
        </p:nvGrpSpPr>
        <p:grpSpPr>
          <a:xfrm>
            <a:off x="2439004" y="3009946"/>
            <a:ext cx="594357" cy="594263"/>
            <a:chOff x="1674084" y="3214987"/>
            <a:chExt cx="720142" cy="720027"/>
          </a:xfrm>
        </p:grpSpPr>
        <p:sp>
          <p:nvSpPr>
            <p:cNvPr id="1270" name="Google Shape;1270;p26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26"/>
          <p:cNvGrpSpPr/>
          <p:nvPr/>
        </p:nvGrpSpPr>
        <p:grpSpPr>
          <a:xfrm>
            <a:off x="1517459" y="3009895"/>
            <a:ext cx="594104" cy="594364"/>
            <a:chOff x="557511" y="3214925"/>
            <a:chExt cx="719836" cy="720150"/>
          </a:xfrm>
        </p:grpSpPr>
        <p:sp>
          <p:nvSpPr>
            <p:cNvPr id="1283" name="Google Shape;1283;p26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7" name="Google Shape;1287;p26"/>
          <p:cNvGrpSpPr/>
          <p:nvPr/>
        </p:nvGrpSpPr>
        <p:grpSpPr>
          <a:xfrm>
            <a:off x="1442637" y="4925008"/>
            <a:ext cx="594540" cy="534029"/>
            <a:chOff x="1147762" y="1131887"/>
            <a:chExt cx="5137150" cy="4619626"/>
          </a:xfrm>
        </p:grpSpPr>
        <p:sp>
          <p:nvSpPr>
            <p:cNvPr id="1288" name="Google Shape;1288;p26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26"/>
          <p:cNvGrpSpPr/>
          <p:nvPr/>
        </p:nvGrpSpPr>
        <p:grpSpPr>
          <a:xfrm>
            <a:off x="2505742" y="4916547"/>
            <a:ext cx="594535" cy="551043"/>
            <a:chOff x="1570037" y="1341437"/>
            <a:chExt cx="4943475" cy="4576762"/>
          </a:xfrm>
        </p:grpSpPr>
        <p:sp>
          <p:nvSpPr>
            <p:cNvPr id="1292" name="Google Shape;1292;p26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26"/>
          <p:cNvGrpSpPr/>
          <p:nvPr/>
        </p:nvGrpSpPr>
        <p:grpSpPr>
          <a:xfrm>
            <a:off x="5819505" y="4895349"/>
            <a:ext cx="588443" cy="594295"/>
            <a:chOff x="5770007" y="5489899"/>
            <a:chExt cx="712976" cy="720067"/>
          </a:xfrm>
        </p:grpSpPr>
        <p:sp>
          <p:nvSpPr>
            <p:cNvPr id="1299" name="Google Shape;1299;p26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7" name="Google Shape;1307;p26"/>
          <p:cNvGrpSpPr/>
          <p:nvPr/>
        </p:nvGrpSpPr>
        <p:grpSpPr>
          <a:xfrm>
            <a:off x="6876561" y="4925308"/>
            <a:ext cx="594201" cy="534432"/>
            <a:chOff x="7050768" y="5526199"/>
            <a:chExt cx="719953" cy="647534"/>
          </a:xfrm>
        </p:grpSpPr>
        <p:sp>
          <p:nvSpPr>
            <p:cNvPr id="1308" name="Google Shape;1308;p26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26"/>
          <p:cNvGrpSpPr/>
          <p:nvPr/>
        </p:nvGrpSpPr>
        <p:grpSpPr>
          <a:xfrm>
            <a:off x="9002580" y="4925402"/>
            <a:ext cx="594241" cy="534201"/>
            <a:chOff x="9626723" y="5526313"/>
            <a:chExt cx="720002" cy="647256"/>
          </a:xfrm>
        </p:grpSpPr>
        <p:sp>
          <p:nvSpPr>
            <p:cNvPr id="1321" name="Google Shape;1321;p26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26"/>
          <p:cNvGrpSpPr/>
          <p:nvPr/>
        </p:nvGrpSpPr>
        <p:grpSpPr>
          <a:xfrm>
            <a:off x="10065568" y="4895318"/>
            <a:ext cx="594109" cy="594324"/>
            <a:chOff x="10914672" y="5489861"/>
            <a:chExt cx="719842" cy="720102"/>
          </a:xfrm>
        </p:grpSpPr>
        <p:sp>
          <p:nvSpPr>
            <p:cNvPr id="1334" name="Google Shape;1334;p26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26"/>
          <p:cNvGrpSpPr/>
          <p:nvPr/>
        </p:nvGrpSpPr>
        <p:grpSpPr>
          <a:xfrm>
            <a:off x="7939515" y="4909003"/>
            <a:ext cx="594428" cy="566996"/>
            <a:chOff x="8338678" y="5506443"/>
            <a:chExt cx="720227" cy="686989"/>
          </a:xfrm>
        </p:grpSpPr>
        <p:sp>
          <p:nvSpPr>
            <p:cNvPr id="1347" name="Google Shape;1347;p26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3" name="Google Shape;1353;p26"/>
          <p:cNvGrpSpPr/>
          <p:nvPr/>
        </p:nvGrpSpPr>
        <p:grpSpPr>
          <a:xfrm>
            <a:off x="3568391" y="4981790"/>
            <a:ext cx="1782432" cy="421380"/>
            <a:chOff x="3042485" y="5594633"/>
            <a:chExt cx="2159652" cy="510557"/>
          </a:xfrm>
        </p:grpSpPr>
        <p:sp>
          <p:nvSpPr>
            <p:cNvPr id="1354" name="Google Shape;1354;p26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26"/>
          <p:cNvGrpSpPr/>
          <p:nvPr/>
        </p:nvGrpSpPr>
        <p:grpSpPr>
          <a:xfrm>
            <a:off x="2505578" y="5839837"/>
            <a:ext cx="594317" cy="590600"/>
            <a:chOff x="1442627" y="5710929"/>
            <a:chExt cx="594318" cy="590600"/>
          </a:xfrm>
        </p:grpSpPr>
        <p:sp>
          <p:nvSpPr>
            <p:cNvPr id="1370" name="Google Shape;1370;p26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26"/>
          <p:cNvGrpSpPr/>
          <p:nvPr/>
        </p:nvGrpSpPr>
        <p:grpSpPr>
          <a:xfrm>
            <a:off x="9050711" y="5837945"/>
            <a:ext cx="497404" cy="594387"/>
            <a:chOff x="8095060" y="5664590"/>
            <a:chExt cx="497404" cy="594388"/>
          </a:xfrm>
        </p:grpSpPr>
        <p:grpSp>
          <p:nvGrpSpPr>
            <p:cNvPr id="1375" name="Google Shape;1375;p26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76" name="Google Shape;1376;p26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26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6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26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80" name="Google Shape;1380;p26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26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26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3" name="Google Shape;1383;p26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84" name="Google Shape;1384;p26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26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7" name="Google Shape;1387;p26"/>
            <p:cNvGrpSpPr/>
            <p:nvPr/>
          </p:nvGrpSpPr>
          <p:grpSpPr>
            <a:xfrm>
              <a:off x="8095060" y="5664590"/>
              <a:ext cx="497404" cy="290163"/>
              <a:chOff x="8095060" y="5664590"/>
              <a:chExt cx="497404" cy="290163"/>
            </a:xfrm>
          </p:grpSpPr>
          <p:sp>
            <p:nvSpPr>
              <p:cNvPr id="1388" name="Google Shape;1388;p26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26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6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1" name="Google Shape;1391;p26"/>
          <p:cNvGrpSpPr/>
          <p:nvPr/>
        </p:nvGrpSpPr>
        <p:grpSpPr>
          <a:xfrm>
            <a:off x="3827767" y="5837981"/>
            <a:ext cx="742882" cy="594311"/>
            <a:chOff x="4607809" y="5664627"/>
            <a:chExt cx="742882" cy="594311"/>
          </a:xfrm>
        </p:grpSpPr>
        <p:sp>
          <p:nvSpPr>
            <p:cNvPr id="1392" name="Google Shape;1392;p26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26"/>
          <p:cNvGrpSpPr/>
          <p:nvPr/>
        </p:nvGrpSpPr>
        <p:grpSpPr>
          <a:xfrm>
            <a:off x="5298521" y="5838057"/>
            <a:ext cx="1439820" cy="594161"/>
            <a:chOff x="2571250" y="5664711"/>
            <a:chExt cx="1439820" cy="594161"/>
          </a:xfrm>
        </p:grpSpPr>
        <p:sp>
          <p:nvSpPr>
            <p:cNvPr id="1401" name="Google Shape;1401;p26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5" name="Google Shape;1425;p26"/>
          <p:cNvGrpSpPr/>
          <p:nvPr/>
        </p:nvGrpSpPr>
        <p:grpSpPr>
          <a:xfrm>
            <a:off x="7466212" y="5837780"/>
            <a:ext cx="856627" cy="594715"/>
            <a:chOff x="6332670" y="5663946"/>
            <a:chExt cx="856627" cy="594715"/>
          </a:xfrm>
        </p:grpSpPr>
        <p:grpSp>
          <p:nvGrpSpPr>
            <p:cNvPr id="1426" name="Google Shape;1426;p26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27" name="Google Shape;1427;p2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2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9" name="Google Shape;1429;p26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30" name="Google Shape;1430;p2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2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2" name="Google Shape;1432;p26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33" name="Google Shape;1433;p2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35" name="Google Shape;1435;p26"/>
          <p:cNvSpPr txBox="1">
            <a:spLocks noGrp="1"/>
          </p:cNvSpPr>
          <p:nvPr>
            <p:ph type="title" idx="4294967295"/>
          </p:nvPr>
        </p:nvSpPr>
        <p:spPr>
          <a:xfrm>
            <a:off x="1140400" y="332100"/>
            <a:ext cx="99112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2667"/>
              <a:t>Diagrams and infographics</a:t>
            </a:r>
            <a:endParaRPr sz="2667"/>
          </a:p>
        </p:txBody>
      </p:sp>
      <p:sp>
        <p:nvSpPr>
          <p:cNvPr id="1436" name="Google Shape;1436;p26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5" name="Google Shape;1995;p6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8567" y="1934967"/>
            <a:ext cx="3054867" cy="734133"/>
          </a:xfrm>
          <a:prstGeom prst="rect">
            <a:avLst/>
          </a:prstGeom>
          <a:noFill/>
          <a:ln>
            <a:noFill/>
          </a:ln>
        </p:spPr>
      </p:pic>
      <p:sp>
        <p:nvSpPr>
          <p:cNvPr id="1996" name="Google Shape;1996;p62"/>
          <p:cNvSpPr txBox="1"/>
          <p:nvPr/>
        </p:nvSpPr>
        <p:spPr>
          <a:xfrm>
            <a:off x="1474800" y="2946000"/>
            <a:ext cx="92424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2400" b="1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97" name="Google Shape;1997;p62"/>
          <p:cNvGrpSpPr/>
          <p:nvPr/>
        </p:nvGrpSpPr>
        <p:grpSpPr>
          <a:xfrm>
            <a:off x="920767" y="4386843"/>
            <a:ext cx="10350468" cy="1189891"/>
            <a:chOff x="801125" y="3213932"/>
            <a:chExt cx="7762851" cy="892418"/>
          </a:xfrm>
        </p:grpSpPr>
        <p:grpSp>
          <p:nvGrpSpPr>
            <p:cNvPr id="1998" name="Google Shape;1998;p6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999" name="Google Shape;1999;p6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0" i="0" u="none" strike="noStrike" cap="non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600" b="0" i="0" u="none" strike="noStrike" cap="non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000" name="Google Shape;2000;p6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1" name="Google Shape;2001;p6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002" name="Google Shape;2002;p6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0" i="0" u="none" strike="noStrike" cap="non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600" b="0" i="0" u="none" strike="noStrike" cap="non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003" name="Google Shape;2003;p6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4" name="Google Shape;2004;p6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005" name="Google Shape;2005;p6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0" i="0" u="none" strike="noStrike" cap="non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600" b="0" i="0" u="none" strike="noStrike" cap="non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006" name="Google Shape;2006;p6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7" name="Google Shape;2007;p6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008" name="Google Shape;2008;p6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0" i="0" u="none" strike="noStrike" cap="non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600" b="0" i="0" u="none" strike="noStrike" cap="non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009" name="Google Shape;2009;p6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7"/>
          <p:cNvSpPr txBox="1"/>
          <p:nvPr/>
        </p:nvSpPr>
        <p:spPr>
          <a:xfrm>
            <a:off x="1687067" y="1718967"/>
            <a:ext cx="93520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You can also use any emoji as an icon!</a:t>
            </a:r>
            <a:endParaRPr sz="2400" b="1" i="0" u="none" strike="noStrike" cap="non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And of course it resizes without losing quality.</a:t>
            </a:r>
            <a:endParaRPr sz="2400" b="0" i="0" u="none" strike="noStrike" cap="non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How? Follow Google instructions https://twitter.com/googledocs/status/730087240156643328</a:t>
            </a:r>
            <a:endParaRPr sz="2400" b="0" i="0" u="none" strike="noStrike" cap="non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7"/>
          <p:cNvSpPr txBox="1"/>
          <p:nvPr/>
        </p:nvSpPr>
        <p:spPr>
          <a:xfrm>
            <a:off x="1687067" y="3267267"/>
            <a:ext cx="9770000" cy="3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✋👆👉👍👤👦👧👨👩👪💃🏃💑❤😂😉😋😒😭👶😸🐟🍒🍔💣📌📖🔨🎃🎈🎨🏈🏰🌏🔌🔑</a:t>
            </a:r>
            <a:r>
              <a:rPr lang="en" sz="3200" b="0" i="0" u="none" strike="noStrike" cap="none">
                <a:solidFill>
                  <a:srgbClr val="C6DAEC"/>
                </a:solidFill>
                <a:highlight>
                  <a:srgbClr val="184769"/>
                </a:highlight>
                <a:latin typeface="Arial"/>
                <a:ea typeface="Arial"/>
                <a:cs typeface="Arial"/>
                <a:sym typeface="Arial"/>
              </a:rPr>
              <a:t> and many more...</a:t>
            </a:r>
            <a:endParaRPr sz="3200" b="0" i="0" u="none" strike="noStrike" cap="none">
              <a:solidFill>
                <a:srgbClr val="C6DAEC"/>
              </a:solidFill>
              <a:highlight>
                <a:srgbClr val="18476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27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28"/>
          <p:cNvSpPr txBox="1">
            <a:spLocks noGrp="1"/>
          </p:cNvSpPr>
          <p:nvPr>
            <p:ph type="ctrTitle"/>
          </p:nvPr>
        </p:nvSpPr>
        <p:spPr>
          <a:xfrm>
            <a:off x="3657600" y="2314333"/>
            <a:ext cx="75184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449" name="Google Shape;1449;p28"/>
          <p:cNvSpPr txBox="1">
            <a:spLocks noGrp="1"/>
          </p:cNvSpPr>
          <p:nvPr>
            <p:ph type="subTitle" idx="1"/>
          </p:nvPr>
        </p:nvSpPr>
        <p:spPr>
          <a:xfrm>
            <a:off x="3657600" y="3761339"/>
            <a:ext cx="7594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450" name="Google Shape;1450;p28"/>
          <p:cNvSpPr txBox="1"/>
          <p:nvPr/>
        </p:nvSpPr>
        <p:spPr>
          <a:xfrm>
            <a:off x="546100" y="2235200"/>
            <a:ext cx="2756000" cy="2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n" sz="64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  <a:endParaRPr sz="1867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9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30"/>
          <p:cNvSpPr txBox="1">
            <a:spLocks noGrp="1"/>
          </p:cNvSpPr>
          <p:nvPr>
            <p:ph type="title"/>
          </p:nvPr>
        </p:nvSpPr>
        <p:spPr>
          <a:xfrm>
            <a:off x="2124000" y="1823067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461" name="Google Shape;1461;p30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◇"/>
            </a:pPr>
            <a:r>
              <a:rPr lang="en"/>
              <a:t>Here you have a list of items</a:t>
            </a:r>
            <a:endParaRPr/>
          </a:p>
          <a:p>
            <a: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And some text</a:t>
            </a:r>
            <a:endParaRPr/>
          </a:p>
          <a:p>
            <a: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62" name="Google Shape;1462;p30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463" name="Google Shape;1463;p30"/>
          <p:cNvSpPr/>
          <p:nvPr/>
        </p:nvSpPr>
        <p:spPr>
          <a:xfrm>
            <a:off x="10700085" y="5220033"/>
            <a:ext cx="417095" cy="418896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BF4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31"/>
          <p:cNvSpPr txBox="1">
            <a:spLocks noGrp="1"/>
          </p:cNvSpPr>
          <p:nvPr>
            <p:ph type="body" idx="1"/>
          </p:nvPr>
        </p:nvSpPr>
        <p:spPr>
          <a:xfrm>
            <a:off x="2734933" y="2780800"/>
            <a:ext cx="8376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469" name="Google Shape;1469;p31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1106902" y="671967"/>
            <a:ext cx="271545" cy="2847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BF4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1488</Words>
  <Application>Microsoft Office PowerPoint</Application>
  <PresentationFormat>Widescreen</PresentationFormat>
  <Paragraphs>375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Montserrat</vt:lpstr>
      <vt:lpstr>Helvetica Neue</vt:lpstr>
      <vt:lpstr>Calibri</vt:lpstr>
      <vt:lpstr>Nixie One</vt:lpstr>
      <vt:lpstr>1_Imogen template</vt:lpstr>
      <vt:lpstr>Imogen template</vt:lpstr>
      <vt:lpstr>Extra Slides from Slides Carnival</vt:lpstr>
      <vt:lpstr>Presentation design</vt:lpstr>
      <vt:lpstr>PowerPoint Presentation</vt:lpstr>
      <vt:lpstr>Diagrams and infographics</vt:lpstr>
      <vt:lpstr>PowerPoint Presentation</vt:lpstr>
      <vt:lpstr>Transition headline</vt:lpstr>
      <vt:lpstr>PowerPoint Presentation</vt:lpstr>
      <vt:lpstr>PowerPoint Presentation</vt:lpstr>
      <vt:lpstr>PowerPoint Presentation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 Whoa! That’s a big number, aren’t you proud?</vt:lpstr>
      <vt:lpstr>89,526,124$</vt:lpstr>
      <vt:lpstr>Our process is easy</vt:lpstr>
      <vt:lpstr>Our sales funnel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Thanks!</vt:lpstr>
      <vt:lpstr>Credits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 Slides from Slides Carnival</dc:title>
  <dc:creator>socialmedia</dc:creator>
  <cp:lastModifiedBy>socialmedia</cp:lastModifiedBy>
  <cp:revision>1</cp:revision>
  <dcterms:modified xsi:type="dcterms:W3CDTF">2023-10-12T17:48:11Z</dcterms:modified>
</cp:coreProperties>
</file>