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57" r:id="rId6"/>
    <p:sldId id="271" r:id="rId7"/>
    <p:sldId id="272" r:id="rId8"/>
    <p:sldId id="275" r:id="rId9"/>
    <p:sldId id="273" r:id="rId10"/>
    <p:sldId id="274"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12" autoAdjust="0"/>
  </p:normalViewPr>
  <p:slideViewPr>
    <p:cSldViewPr snapToGrid="0">
      <p:cViewPr varScale="1">
        <p:scale>
          <a:sx n="86" d="100"/>
          <a:sy n="86" d="100"/>
        </p:scale>
        <p:origin x="470" y="67"/>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a:solidFill>
                <a:schemeClr val="bg1"/>
              </a:solidFill>
            </a:rPr>
            <a:t>Activity 1 – Animation History &amp; Career Opportunities</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a:solidFill>
                <a:schemeClr val="bg1"/>
              </a:solidFill>
            </a:rPr>
            <a:t>Activity 2 – Animation Principals</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a:solidFill>
                <a:schemeClr val="bg1"/>
              </a:solidFill>
            </a:rPr>
            <a:t>Activity 3 – Creating Characters &amp; Backgrounds </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a:solidFill>
                <a:schemeClr val="bg1"/>
              </a:solidFill>
            </a:rPr>
            <a:t>Activity 4 – Stop Motion </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Assignment 1 – Create a Stop Motion Video</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3">
            <a:schemeClr val="lt1"/>
          </a:lnRef>
          <a:fillRef idx="1">
            <a:schemeClr val="dk1"/>
          </a:fillRef>
          <a:effectRef idx="1">
            <a:schemeClr val="dk1"/>
          </a:effectRef>
          <a:fontRef idx="minor">
            <a:schemeClr val="lt1"/>
          </a:fontRef>
        </dgm:style>
      </dgm:prSet>
      <dgm:spPr>
        <a:prstGeom prst="rect">
          <a:avLst/>
        </a:prstGeom>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3">
            <a:schemeClr val="lt1"/>
          </a:lnRef>
          <a:fillRef idx="1">
            <a:schemeClr val="dk1"/>
          </a:fillRef>
          <a:effectRef idx="1">
            <a:schemeClr val="dk1"/>
          </a:effectRef>
          <a:fontRef idx="minor">
            <a:schemeClr val="lt1"/>
          </a:fontRef>
        </dgm:style>
      </dgm:prSet>
      <dgm:spPr>
        <a:xfrm>
          <a:off x="0" y="1249576"/>
          <a:ext cx="6791323" cy="995920"/>
        </a:xfrm>
        <a:prstGeom prst="rect">
          <a:avLst/>
        </a:prstGeom>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0">
            <a:scrgbClr r="0" g="0" b="0"/>
          </a:lnRef>
          <a:fillRef idx="0">
            <a:scrgbClr r="0" g="0" b="0"/>
          </a:fillRef>
          <a:effectRef idx="0">
            <a:scrgbClr r="0" g="0" b="0"/>
          </a:effectRef>
          <a:fontRef idx="minor">
            <a:schemeClr val="lt1"/>
          </a:fontRef>
        </dgm:style>
      </dgm:prSet>
      <dgm:spPr>
        <a:xfrm>
          <a:off x="0" y="2494477"/>
          <a:ext cx="6791323" cy="995920"/>
        </a:xfrm>
        <a:prstGeom prst="rect">
          <a:avLst/>
        </a:prstGeom>
        <a:solidFill>
          <a:schemeClr val="accent2"/>
        </a:solidFill>
        <a:ln>
          <a:noFill/>
        </a:ln>
      </dgm:spPr>
    </dgm:pt>
    <dgm:pt modelId="{D335376E-740A-4A47-BC5B-3381DE731CE0}" type="pres">
      <dgm:prSet presAssocID="{419DF63C-9792-4EF5-9125-1EEF4D07C33F}" presName="iconRect" presStyleLbl="node1" presStyleIdx="2"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ducation"/>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1 – Animation History &amp; Career Opportunities</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2 – Animation Principals</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sp>
    <dsp:sp modelId="{D335376E-740A-4A47-BC5B-3381DE731CE0}">
      <dsp:nvSpPr>
        <dsp:cNvPr id="0" name=""/>
        <dsp:cNvSpPr/>
      </dsp:nvSpPr>
      <dsp:spPr>
        <a:xfrm>
          <a:off x="301265" y="2718559"/>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3 – Creating Characters &amp; Backgrounds </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4 – Stop Motion </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Assignment 1 – Create a Stop Motion Video</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4/24/2023</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pQ4Eiq-0Bg" TargetMode="External"/><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hyperlink" Target="https://www.youtube.com/watch?v=qiYF9PDixTY" TargetMode="External"/><Relationship Id="rId4" Type="http://schemas.openxmlformats.org/officeDocument/2006/relationships/hyperlink" Target="https://www.youtube.com/watch?v=Un-BdBSOGK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ketchbook.com/" TargetMode="External"/><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7873612" y="1676409"/>
            <a:ext cx="3924000" cy="2436592"/>
          </a:xfrm>
        </p:spPr>
        <p:txBody>
          <a:bodyPr/>
          <a:lstStyle/>
          <a:p>
            <a:pPr algn="ctr"/>
            <a:r>
              <a:rPr lang="en-US" dirty="0"/>
              <a:t>Animation</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Lesson and Activity 3</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31" name="Picture Placeholder 30" descr="A picture containing toy, small, table, sitting&#10;&#10;Description automatically generated">
            <a:extLst>
              <a:ext uri="{FF2B5EF4-FFF2-40B4-BE49-F238E27FC236}">
                <a16:creationId xmlns:a16="http://schemas.microsoft.com/office/drawing/2014/main" id="{763D6ECE-507A-45BC-A52E-323EE030B7B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424" r="6424"/>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Activities and Assignment</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2812406225"/>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snow, board, cutting, piece&#10;&#10;Description automatically generated">
            <a:extLst>
              <a:ext uri="{FF2B5EF4-FFF2-40B4-BE49-F238E27FC236}">
                <a16:creationId xmlns:a16="http://schemas.microsoft.com/office/drawing/2014/main" id="{D59F2D99-3CB1-4655-92E3-3D8AF45B49B5}"/>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l="18729" r="18729"/>
          <a:stretch>
            <a:fillRect/>
          </a:stretch>
        </p:blipFill>
        <p:spPr>
          <a:xfrm>
            <a:off x="0" y="-8622"/>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p:txBody>
          <a:bodyPr/>
          <a:lstStyle/>
          <a:p>
            <a:r>
              <a:rPr lang="en-US" dirty="0"/>
              <a:t>Creating Characters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r>
              <a:rPr lang="en-US" dirty="0"/>
              <a:t>In the previous lesson, you learned about the 12 Principals of Animation in this lesson; you will explore different ways that characters, props, and backgrounds can be created.</a:t>
            </a:r>
          </a:p>
          <a:p>
            <a:pPr marL="0" indent="0">
              <a:buNone/>
            </a:pPr>
            <a:endParaRPr lang="en-US" noProof="1"/>
          </a:p>
          <a:p>
            <a:pPr marL="914400" lvl="2" indent="0">
              <a:buNone/>
            </a:pPr>
            <a:r>
              <a:rPr lang="en-US" sz="2000" noProof="1"/>
              <a:t>Think About It:  What is the simplest animation that you can create either at school or home </a:t>
            </a:r>
            <a:r>
              <a:rPr lang="en-US" sz="1400" noProof="1"/>
              <a:t>(Q3.1)</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5799"/>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History &amp; Careers</a:t>
            </a:r>
            <a:endParaRPr lang="en-CA"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65797"/>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Animation Principals</a:t>
            </a:r>
            <a:endParaRPr lang="en-CA"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Creating Characters/Backgrounds</a:t>
            </a:r>
            <a:endParaRPr lang="en-CA"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CA" sz="1200" dirty="0"/>
              <a:t>Stop Motion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10766" y="617765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Idea">
            <a:extLst>
              <a:ext uri="{FF2B5EF4-FFF2-40B4-BE49-F238E27FC236}">
                <a16:creationId xmlns:a16="http://schemas.microsoft.com/office/drawing/2014/main" id="{6662E80D-D77F-409D-9204-B57538C26F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7354917" y="3698650"/>
            <a:ext cx="254544" cy="266991"/>
          </a:xfrm>
          <a:prstGeom prst="rect">
            <a:avLst/>
          </a:prstGeom>
        </p:spPr>
      </p:pic>
    </p:spTree>
    <p:extLst>
      <p:ext uri="{BB962C8B-B14F-4D97-AF65-F5344CB8AC3E}">
        <p14:creationId xmlns:p14="http://schemas.microsoft.com/office/powerpoint/2010/main" val="298771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p:txBody>
          <a:bodyPr/>
          <a:lstStyle/>
          <a:p>
            <a:r>
              <a:rPr lang="en-US" dirty="0"/>
              <a:t>Flipbook Animation</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r>
              <a:rPr lang="en-US" dirty="0"/>
              <a:t>Flipbook animation is a book with a series of pictures that gradually change from one page to the next, if the pages are turned quickly, the pictures appear to run together creating an animation.</a:t>
            </a:r>
          </a:p>
          <a:p>
            <a:r>
              <a:rPr lang="en-US" noProof="1"/>
              <a:t>The first flip book was created in 1868 when it was patented by John Barnes Linnett; however, it was not called a flipbook at that time but a kineograph (Latin for “moving picture”). His “flipbook” was the first form of animation to use a linear sequence of illustrations.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5799"/>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History &amp; Careers</a:t>
            </a:r>
            <a:endParaRPr lang="en-CA"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65797"/>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Animation Principals</a:t>
            </a:r>
            <a:endParaRPr lang="en-CA"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Creating Characters/Backgrounds</a:t>
            </a:r>
            <a:endParaRPr lang="en-CA"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CA" sz="1200" dirty="0"/>
              <a:t>Stop Motion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10766" y="617765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Placeholder 16" descr="A picture containing photo, outdoor, person, ball&#10;&#10;Description automatically generated">
            <a:extLst>
              <a:ext uri="{FF2B5EF4-FFF2-40B4-BE49-F238E27FC236}">
                <a16:creationId xmlns:a16="http://schemas.microsoft.com/office/drawing/2014/main" id="{9C7B385A-AA8F-4062-80EB-E96A702D71AE}"/>
              </a:ext>
            </a:extLst>
          </p:cNvPr>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t="-45579" b="-45579"/>
          <a:stretch/>
        </p:blipFill>
        <p:spPr/>
      </p:pic>
    </p:spTree>
    <p:extLst>
      <p:ext uri="{BB962C8B-B14F-4D97-AF65-F5344CB8AC3E}">
        <p14:creationId xmlns:p14="http://schemas.microsoft.com/office/powerpoint/2010/main" val="205493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able&#10;&#10;Description automatically generated">
            <a:extLst>
              <a:ext uri="{FF2B5EF4-FFF2-40B4-BE49-F238E27FC236}">
                <a16:creationId xmlns:a16="http://schemas.microsoft.com/office/drawing/2014/main" id="{99CA1BDB-73EE-472B-ACB0-F0697C24B540}"/>
              </a:ext>
            </a:extLst>
          </p:cNvPr>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t="-26061" b="-26061"/>
          <a:stretch/>
        </p:blipFill>
        <p:spPr>
          <a:xfrm>
            <a:off x="0" y="-25400"/>
            <a:ext cx="6305550"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p:txBody>
          <a:bodyPr/>
          <a:lstStyle/>
          <a:p>
            <a:r>
              <a:rPr lang="en-US" dirty="0"/>
              <a:t>Flipbook Animation</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r>
              <a:rPr lang="en-US" dirty="0"/>
              <a:t>Flipbook is a great way to get started in animation, no matter what your drawing ability is.   In this activity, you will create your own Flipbook and share it with your teacher, and if you choose your peers.</a:t>
            </a:r>
          </a:p>
          <a:p>
            <a:r>
              <a:rPr lang="en-US" dirty="0"/>
              <a:t> </a:t>
            </a:r>
            <a:r>
              <a:rPr lang="en-US" noProof="1"/>
              <a:t>Tools</a:t>
            </a:r>
          </a:p>
          <a:p>
            <a:pPr lvl="1"/>
            <a:r>
              <a:rPr lang="en-US" noProof="1"/>
              <a:t>Paper</a:t>
            </a:r>
          </a:p>
          <a:p>
            <a:pPr lvl="1"/>
            <a:r>
              <a:rPr lang="en-US" noProof="1"/>
              <a:t>Pencil</a:t>
            </a:r>
          </a:p>
          <a:p>
            <a:pPr lvl="1"/>
            <a:r>
              <a:rPr lang="en-US" noProof="1"/>
              <a:t>Scissors</a:t>
            </a:r>
          </a:p>
          <a:p>
            <a:pPr lvl="1"/>
            <a:r>
              <a:rPr lang="en-US" noProof="1"/>
              <a:t>Tablet or Mobile Device (optional)</a:t>
            </a:r>
          </a:p>
          <a:p>
            <a:pPr marL="457200" lvl="1" indent="0">
              <a:buNone/>
            </a:pPr>
            <a:endParaRPr lang="en-US" noProof="1"/>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5799"/>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History &amp; Careers</a:t>
            </a:r>
            <a:endParaRPr lang="en-CA"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65797"/>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Animation Principals</a:t>
            </a:r>
            <a:endParaRPr lang="en-CA"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Creating Characters/Backgrounds</a:t>
            </a:r>
            <a:endParaRPr lang="en-CA"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CA" sz="1200" dirty="0"/>
              <a:t>Stop Motion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10766" y="617765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540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piece of paper&#10;&#10;Description automatically generated">
            <a:extLst>
              <a:ext uri="{FF2B5EF4-FFF2-40B4-BE49-F238E27FC236}">
                <a16:creationId xmlns:a16="http://schemas.microsoft.com/office/drawing/2014/main" id="{8A74D54B-B730-420F-BA99-12E08337A493}"/>
              </a:ext>
            </a:extLst>
          </p:cNvPr>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t="-27499" b="-27499"/>
          <a:stretch/>
        </p:blipFill>
        <p:spPr>
          <a:xfrm>
            <a:off x="0" y="-25400"/>
            <a:ext cx="6305550"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p:txBody>
          <a:bodyPr/>
          <a:lstStyle/>
          <a:p>
            <a:r>
              <a:rPr lang="en-US" dirty="0"/>
              <a:t>Flipbook Animation</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r>
              <a:rPr lang="en-US" noProof="1"/>
              <a:t>Flipbook Keys To Success</a:t>
            </a:r>
          </a:p>
          <a:p>
            <a:pPr lvl="1"/>
            <a:r>
              <a:rPr lang="en-US" noProof="1"/>
              <a:t>Cut your paper to the exact same size</a:t>
            </a:r>
          </a:p>
          <a:p>
            <a:pPr lvl="1"/>
            <a:r>
              <a:rPr lang="en-US" noProof="1"/>
              <a:t>Number each piece of paper </a:t>
            </a:r>
          </a:p>
          <a:p>
            <a:pPr lvl="2"/>
            <a:r>
              <a:rPr lang="en-US" noProof="1"/>
              <a:t>This will help you keep track of where you are in the animation</a:t>
            </a:r>
          </a:p>
          <a:p>
            <a:pPr lvl="1"/>
            <a:r>
              <a:rPr lang="en-US" noProof="1"/>
              <a:t>Design your characters before hand</a:t>
            </a:r>
          </a:p>
          <a:p>
            <a:pPr lvl="2"/>
            <a:r>
              <a:rPr lang="en-US" noProof="1"/>
              <a:t>This will help your animation to be more consistent</a:t>
            </a:r>
          </a:p>
          <a:p>
            <a:pPr lvl="1"/>
            <a:r>
              <a:rPr lang="en-US" noProof="1"/>
              <a:t>Shoot for 10 – 12 Frames per second</a:t>
            </a:r>
          </a:p>
          <a:p>
            <a:pPr lvl="2"/>
            <a:r>
              <a:rPr lang="en-US" noProof="1"/>
              <a:t>This will help keep consistency for the viewer. You can always add more frames to slow the animation down or take away to speed up if needed</a:t>
            </a:r>
          </a:p>
          <a:p>
            <a:pPr lvl="1"/>
            <a:r>
              <a:rPr lang="en-US" noProof="1"/>
              <a:t>Create what interests you!</a:t>
            </a:r>
          </a:p>
          <a:p>
            <a:pPr lvl="1"/>
            <a:endParaRPr lang="en-US" noProof="1"/>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5799"/>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History &amp; Careers</a:t>
            </a:r>
            <a:endParaRPr lang="en-CA"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65797"/>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Animation Principals</a:t>
            </a:r>
            <a:endParaRPr lang="en-CA"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Creating Characters/Backgrounds</a:t>
            </a:r>
            <a:endParaRPr lang="en-CA"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CA" sz="1200" dirty="0"/>
              <a:t>Stop Motion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10766" y="617765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12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food&#10;&#10;Description automatically generated">
            <a:extLst>
              <a:ext uri="{FF2B5EF4-FFF2-40B4-BE49-F238E27FC236}">
                <a16:creationId xmlns:a16="http://schemas.microsoft.com/office/drawing/2014/main" id="{1B08B29E-66E3-4F10-81CD-1DF285A9D43E}"/>
              </a:ext>
            </a:extLst>
          </p:cNvPr>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t="-37752" b="-37752"/>
          <a:stretch/>
        </p:blipFill>
        <p:spPr>
          <a:xfrm>
            <a:off x="0" y="-25400"/>
            <a:ext cx="6305550"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p:txBody>
          <a:bodyPr/>
          <a:lstStyle/>
          <a:p>
            <a:r>
              <a:rPr lang="en-US" dirty="0"/>
              <a:t>Flipbook Animation</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pPr marL="0" indent="0">
              <a:buNone/>
            </a:pPr>
            <a:r>
              <a:rPr lang="en-US" noProof="1"/>
              <a:t>Watch &amp; Learn: Flipbook Beginner</a:t>
            </a:r>
          </a:p>
          <a:p>
            <a:pPr marL="0" indent="0">
              <a:buNone/>
            </a:pPr>
            <a:r>
              <a:rPr lang="en-US" noProof="1"/>
              <a:t>	</a:t>
            </a:r>
            <a:r>
              <a:rPr lang="en-US" noProof="1">
                <a:hlinkClick r:id="rId3"/>
              </a:rPr>
              <a:t>How To Make Easy Flipbooks</a:t>
            </a:r>
            <a:endParaRPr lang="en-US" noProof="1"/>
          </a:p>
          <a:p>
            <a:pPr marL="0" indent="0">
              <a:buNone/>
            </a:pPr>
            <a:endParaRPr lang="en-US" noProof="1"/>
          </a:p>
          <a:p>
            <a:pPr marL="0" indent="0">
              <a:buNone/>
            </a:pPr>
            <a:r>
              <a:rPr lang="en-US" noProof="1"/>
              <a:t>Watch &amp; Learn: Flipbook Intermediate</a:t>
            </a:r>
          </a:p>
          <a:p>
            <a:pPr marL="0" indent="0">
              <a:buNone/>
            </a:pPr>
            <a:r>
              <a:rPr lang="en-US" noProof="1"/>
              <a:t>	</a:t>
            </a:r>
            <a:r>
              <a:rPr lang="en-US" noProof="1">
                <a:hlinkClick r:id="rId4"/>
              </a:rPr>
              <a:t>How To Make A Flipbook</a:t>
            </a:r>
            <a:endParaRPr lang="en-US" noProof="1"/>
          </a:p>
          <a:p>
            <a:pPr marL="0" indent="0">
              <a:buNone/>
            </a:pPr>
            <a:endParaRPr lang="en-US" noProof="1"/>
          </a:p>
          <a:p>
            <a:pPr marL="0" indent="0">
              <a:buNone/>
            </a:pPr>
            <a:r>
              <a:rPr lang="en-US" noProof="1"/>
              <a:t>Watch &amp; Learn: Flipbook Advanced</a:t>
            </a:r>
          </a:p>
          <a:p>
            <a:pPr marL="0" indent="0">
              <a:buNone/>
            </a:pPr>
            <a:r>
              <a:rPr lang="en-US" noProof="1"/>
              <a:t>	</a:t>
            </a:r>
            <a:r>
              <a:rPr lang="en-US" noProof="1">
                <a:hlinkClick r:id="rId5"/>
              </a:rPr>
              <a:t>Make A 3D Flipbook Background</a:t>
            </a:r>
            <a:endParaRPr lang="en-US" noProof="1"/>
          </a:p>
          <a:p>
            <a:pPr marL="0" indent="0">
              <a:buNone/>
            </a:pPr>
            <a:endParaRPr lang="en-US" noProof="1"/>
          </a:p>
          <a:p>
            <a:pPr marL="0" indent="0">
              <a:buNone/>
            </a:pPr>
            <a:r>
              <a:rPr lang="en-US" noProof="1"/>
              <a:t>Activity – </a:t>
            </a:r>
            <a:r>
              <a:rPr lang="en-US" sz="1400" noProof="1"/>
              <a:t>(Q3.2) </a:t>
            </a:r>
            <a:r>
              <a:rPr lang="en-US" noProof="1"/>
              <a:t>Create Your Own Flipbook!</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5799"/>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History &amp; Careers</a:t>
            </a:r>
            <a:endParaRPr lang="en-CA"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65797"/>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Animation Principals</a:t>
            </a:r>
            <a:endParaRPr lang="en-CA"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Creating Characters/Backgrounds</a:t>
            </a:r>
            <a:endParaRPr lang="en-CA"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CA" sz="1200" dirty="0"/>
              <a:t>Stop Motion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10766" y="617765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172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18AE2CF-6607-4DFB-983B-42E93FA4359A}"/>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t="9390" b="9390"/>
          <a:stretch>
            <a:fillRect/>
          </a:stretch>
        </p:blipFill>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11078"/>
            <a:ext cx="4695825" cy="833663"/>
          </a:xfrm>
        </p:spPr>
        <p:txBody>
          <a:bodyPr/>
          <a:lstStyle/>
          <a:p>
            <a:r>
              <a:rPr lang="en-US" dirty="0"/>
              <a:t>Flipbook Option</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a:bodyPr>
          <a:lstStyle/>
          <a:p>
            <a:pPr marL="457200" lvl="1" indent="0">
              <a:buNone/>
            </a:pPr>
            <a:endParaRPr lang="en-US" sz="1400" noProof="1"/>
          </a:p>
          <a:p>
            <a:pPr marL="0" indent="0">
              <a:buNone/>
            </a:pPr>
            <a:r>
              <a:rPr lang="en-US" noProof="1"/>
              <a:t>Learning how to create characters and backgrounds while creating Flipbooks can be extremely satisfying.</a:t>
            </a:r>
          </a:p>
          <a:p>
            <a:pPr marL="0" indent="0">
              <a:buNone/>
            </a:pPr>
            <a:r>
              <a:rPr lang="en-US" noProof="1"/>
              <a:t>There are many applications for mobile devices and PC/Mac Computers that can help you with your creations.  One FREE application for education is called SketchBook by AutoDesk.</a:t>
            </a:r>
          </a:p>
          <a:p>
            <a:pPr marL="0" indent="0">
              <a:buNone/>
            </a:pPr>
            <a:r>
              <a:rPr lang="en-US" noProof="1"/>
              <a:t>Note: Before installing anything on your mobile device or computer check with your parent, guardian or teacher</a:t>
            </a:r>
          </a:p>
          <a:p>
            <a:pPr marL="0" indent="0">
              <a:buNone/>
            </a:pPr>
            <a:r>
              <a:rPr lang="en-US" noProof="1"/>
              <a:t>Download: </a:t>
            </a:r>
            <a:r>
              <a:rPr lang="en-US" noProof="1">
                <a:hlinkClick r:id="rId3"/>
              </a:rPr>
              <a:t>Sketchbook</a:t>
            </a:r>
            <a:endParaRPr lang="en-US" noProof="1"/>
          </a:p>
          <a:p>
            <a:pPr marL="0" indent="0">
              <a:buNone/>
            </a:pPr>
            <a:endParaRPr lang="en-US" noProof="1"/>
          </a:p>
          <a:p>
            <a:endParaRPr lang="en-US" noProof="1"/>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5799"/>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History &amp; Careers</a:t>
            </a:r>
            <a:endParaRPr lang="en-CA" sz="1200" dirty="0"/>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65797"/>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Animation Principals</a:t>
            </a:r>
            <a:endParaRPr lang="en-CA" sz="1200" dirty="0"/>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Creating Characters/Backgrounds</a:t>
            </a:r>
            <a:endParaRPr lang="en-CA" sz="1200" dirty="0"/>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CA" sz="1200" dirty="0"/>
              <a:t>Stop Motion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2349946" y="631569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7272267"/>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3.xml><?xml version="1.0" encoding="utf-8"?>
<ds:datastoreItem xmlns:ds="http://schemas.openxmlformats.org/officeDocument/2006/customXml" ds:itemID="{F4E32C0B-4052-44CB-9341-8AD8B2CC471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536</Words>
  <Application>Microsoft Office PowerPoint</Application>
  <PresentationFormat>Widescreen</PresentationFormat>
  <Paragraphs>81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Animation</vt:lpstr>
      <vt:lpstr>Activities and Assignment</vt:lpstr>
      <vt:lpstr>Creating Characters</vt:lpstr>
      <vt:lpstr>Flipbook Animation</vt:lpstr>
      <vt:lpstr>Flipbook Animation</vt:lpstr>
      <vt:lpstr>Flipbook Animation</vt:lpstr>
      <vt:lpstr>Flipbook Animation</vt:lpstr>
      <vt:lpstr>Flipbook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2020-06-08T22:34:53Z</dcterms:created>
  <dcterms:modified xsi:type="dcterms:W3CDTF">2023-04-24T19:20:45Z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