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18457" y="1122363"/>
            <a:ext cx="10476412" cy="96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fr-CA" sz="5400" dirty="0"/>
              <a:t>Tire size and </a:t>
            </a:r>
            <a:r>
              <a:rPr lang="fr-CA" sz="5400" dirty="0" err="1"/>
              <a:t>age</a:t>
            </a:r>
            <a:r>
              <a:rPr lang="fr-CA" sz="5400" dirty="0"/>
              <a:t>.</a:t>
            </a:r>
            <a:endParaRPr sz="5400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2886891"/>
            <a:ext cx="9144000" cy="237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fr-CA" sz="4800" dirty="0"/>
              <a:t>P205/65R17 89V DOT 0818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600" dirty="0"/>
              <a:t>What do these letters and numbers mean</a:t>
            </a:r>
            <a:r>
              <a:rPr lang="fr-CA" sz="3600" dirty="0"/>
              <a:t>?</a:t>
            </a:r>
            <a:endParaRPr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Why know the meaning of these letters and numbers</a:t>
            </a:r>
            <a:r>
              <a:rPr lang="fr-CA" dirty="0"/>
              <a:t>?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2155371"/>
            <a:ext cx="10515600" cy="402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You will own a vehicle one day and you will be responsible for having the right tire size on your vehicle.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You will need to buy tires for your vehicle and you will need to know the right size to buy.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You will also need to make sure that your tires are not too old, as they could blow out on the road</a:t>
            </a:r>
            <a:r>
              <a:rPr lang="fr-CA" sz="3200" dirty="0"/>
              <a:t>.</a:t>
            </a:r>
            <a:endParaRPr sz="32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5590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You can find the recommended tire size on the sticker in the driver’s door or in the owner's manual </a:t>
            </a:r>
            <a:r>
              <a:rPr lang="fr-CA" dirty="0"/>
              <a:t>:</a:t>
            </a:r>
            <a:br>
              <a:rPr lang="fr-CA" dirty="0"/>
            </a:br>
            <a:endParaRPr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6" b="15863"/>
          <a:stretch/>
        </p:blipFill>
        <p:spPr>
          <a:xfrm>
            <a:off x="4745182" y="2442754"/>
            <a:ext cx="6608618" cy="2881746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415636" y="2008909"/>
            <a:ext cx="4087091" cy="4003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Front tire size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Rear tire size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Spare tire size (if applicable) </a:t>
            </a:r>
            <a:endParaRPr lang="fr-CA" dirty="0">
              <a:solidFill>
                <a:schemeClr val="tx1"/>
              </a:solidFill>
            </a:endParaRPr>
          </a:p>
        </p:txBody>
      </p:sp>
      <p:cxnSp>
        <p:nvCxnSpPr>
          <p:cNvPr id="6" name="Connecteur droit avec flèche 5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441542" y="3506771"/>
            <a:ext cx="3820713" cy="594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2441542" y="4204355"/>
            <a:ext cx="3820713" cy="268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cxnSpLocks/>
          </p:cNvCxnSpPr>
          <p:nvPr>
            <p:custDataLst>
              <p:tags r:id="rId6"/>
            </p:custDataLst>
          </p:nvPr>
        </p:nvCxnSpPr>
        <p:spPr>
          <a:xfrm flipV="1">
            <a:off x="4072379" y="4659048"/>
            <a:ext cx="2189876" cy="261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799012" y="96347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 dirty="0"/>
              <a:t>Tires come in </a:t>
            </a:r>
            <a:r>
              <a:rPr lang="en-US" sz="3100" b="1" dirty="0"/>
              <a:t>different sizes </a:t>
            </a:r>
            <a:r>
              <a:rPr lang="en-US" sz="3100" dirty="0"/>
              <a:t>and have </a:t>
            </a:r>
            <a:r>
              <a:rPr lang="en-US" sz="3100" b="1" dirty="0"/>
              <a:t>different characteristics</a:t>
            </a:r>
          </a:p>
          <a:p>
            <a:pPr marL="228600" lvl="0" indent="-2286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 dirty="0"/>
              <a:t>You should </a:t>
            </a:r>
            <a:r>
              <a:rPr lang="en-US" sz="3100" b="1" dirty="0"/>
              <a:t>never install </a:t>
            </a:r>
            <a:r>
              <a:rPr lang="en-US" sz="3100" dirty="0"/>
              <a:t>tires of different sizes or types on a vehicle</a:t>
            </a:r>
            <a:r>
              <a:rPr lang="fr-CA" sz="3100" dirty="0"/>
              <a:t>. </a:t>
            </a:r>
            <a:endParaRPr sz="3100" dirty="0"/>
          </a:p>
          <a:p>
            <a:pPr marL="228600" lvl="0" indent="-22860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 dirty="0"/>
              <a:t>Each tire has specific </a:t>
            </a:r>
            <a:r>
              <a:rPr lang="en-US" sz="3100" b="1" dirty="0"/>
              <a:t>handling characteristics</a:t>
            </a:r>
            <a:r>
              <a:rPr lang="fr-CA" sz="3100" b="1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29640" y="104439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dirty="0"/>
              <a:t>In addition to the model and manufacturer's names, each tire is characterized by a coded sequence </a:t>
            </a:r>
            <a:r>
              <a:rPr lang="en-US" sz="2800" dirty="0" err="1"/>
              <a:t>moulded</a:t>
            </a:r>
            <a:r>
              <a:rPr lang="en-US" sz="2800" dirty="0"/>
              <a:t> into its sidewall. For example, a tire with the following designation </a:t>
            </a:r>
            <a:r>
              <a:rPr lang="en-US" sz="2800" b="1" dirty="0"/>
              <a:t>P215/65R15 89H </a:t>
            </a:r>
            <a:r>
              <a:rPr lang="en-US" sz="2800" dirty="0"/>
              <a:t>can be described as follows </a:t>
            </a:r>
            <a:r>
              <a:rPr lang="fr-CA" sz="2800" dirty="0"/>
              <a:t>:</a:t>
            </a:r>
            <a:br>
              <a:rPr lang="fr-CA" sz="2800" dirty="0"/>
            </a:br>
            <a:br>
              <a:rPr lang="fr-CA" sz="2800" dirty="0"/>
            </a:br>
            <a:br>
              <a:rPr lang="fr-CA" sz="2800" dirty="0"/>
            </a:br>
            <a:endParaRPr sz="2800" dirty="0"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29640" y="225669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590"/>
              <a:buChar char="•"/>
            </a:pPr>
            <a:r>
              <a:rPr lang="fr-CA" sz="2590" b="1" dirty="0"/>
              <a:t>P</a:t>
            </a:r>
            <a:r>
              <a:rPr lang="fr-CA" sz="2590" dirty="0"/>
              <a:t>: </a:t>
            </a:r>
            <a:r>
              <a:rPr lang="en-US" sz="2590" dirty="0"/>
              <a:t>It is designed for a passenger vehicle L: Light truck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590"/>
              <a:buChar char="•"/>
            </a:pPr>
            <a:r>
              <a:rPr lang="en-US" sz="2590" b="1" dirty="0"/>
              <a:t>215</a:t>
            </a:r>
            <a:r>
              <a:rPr lang="en-US" sz="2590" dirty="0"/>
              <a:t>: its width is 215 mm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590"/>
              <a:buChar char="•"/>
            </a:pPr>
            <a:r>
              <a:rPr lang="en-US" sz="2590" b="1" dirty="0"/>
              <a:t>65</a:t>
            </a:r>
            <a:r>
              <a:rPr lang="en-US" sz="2590" dirty="0"/>
              <a:t>: it has a 65% profile - the height of the tire is 65 percent of its width (65% of 215 = 140 mm height)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590"/>
              <a:buChar char="•"/>
            </a:pPr>
            <a:r>
              <a:rPr lang="en-US" sz="2590" b="1" dirty="0"/>
              <a:t>R</a:t>
            </a:r>
            <a:r>
              <a:rPr lang="en-US" sz="2590" dirty="0"/>
              <a:t>: it is a Radial tire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590"/>
              <a:buChar char="•"/>
            </a:pPr>
            <a:r>
              <a:rPr lang="en-US" sz="2590" b="1" dirty="0"/>
              <a:t>15</a:t>
            </a:r>
            <a:r>
              <a:rPr lang="en-US" sz="2590" dirty="0"/>
              <a:t>: this tire is suitable for 15-inch wheels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590"/>
              <a:buChar char="•"/>
            </a:pPr>
            <a:r>
              <a:rPr lang="en-US" sz="2590" b="1" dirty="0"/>
              <a:t>89</a:t>
            </a:r>
            <a:r>
              <a:rPr lang="en-US" sz="2590" dirty="0"/>
              <a:t> is the </a:t>
            </a:r>
            <a:r>
              <a:rPr lang="en-US" sz="2590" b="1" dirty="0"/>
              <a:t>load capacity index </a:t>
            </a:r>
            <a:r>
              <a:rPr lang="en-US" sz="2590" dirty="0"/>
              <a:t>of the tire; 89 corresponds to 1279 lbs.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590"/>
              <a:buChar char="•"/>
            </a:pPr>
            <a:r>
              <a:rPr lang="en-US" sz="2590" b="1" dirty="0"/>
              <a:t>H</a:t>
            </a:r>
            <a:r>
              <a:rPr lang="en-US" sz="2590" dirty="0"/>
              <a:t> is the speed code which indicates the maximum speed allowed for the tire; for example, the code H corresponds to 210 km / h maximum</a:t>
            </a:r>
            <a:r>
              <a:rPr lang="fr-CA" sz="259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dirty="0"/>
              <a:t>Date of manufacture</a:t>
            </a:r>
            <a:endParaRPr dirty="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2783620"/>
            <a:ext cx="10515600" cy="357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dirty="0"/>
              <a:t>The </a:t>
            </a:r>
            <a:r>
              <a:rPr lang="en-US" sz="2590" b="1" dirty="0"/>
              <a:t>date of manufacture </a:t>
            </a:r>
            <a:r>
              <a:rPr lang="en-US" sz="2590" dirty="0"/>
              <a:t>of the tire is also written on the inside edge of the tire, near the rim. The last 4 digits of the serial number (called DOT) indicate the week and year of manufacture: for example, 0818 means that the tire was manufactured in the 08th week of the year 2018.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endParaRPr lang="en-US" sz="259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dirty="0"/>
              <a:t>Note that the life of a tire is 6 to 7 years. It is recommended that you check these numbers on any tire you purchase to make sure it is not too old. Tires begin to deteriorate after 6 years, even if they have never been mounted on a vehicle</a:t>
            </a:r>
            <a:r>
              <a:rPr lang="fr-CA" sz="2590" dirty="0"/>
              <a:t>.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6060" r="16515" b="37778"/>
          <a:stretch/>
        </p:blipFill>
        <p:spPr>
          <a:xfrm>
            <a:off x="6677892" y="365125"/>
            <a:ext cx="4059382" cy="214953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429</Words>
  <Application>Microsoft Office PowerPoint</Application>
  <PresentationFormat>Widescreen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Tire size and age.</vt:lpstr>
      <vt:lpstr>Why know the meaning of these letters and numbers?</vt:lpstr>
      <vt:lpstr>You can find the recommended tire size on the sticker in the driver’s door or in the owner's manual : </vt:lpstr>
      <vt:lpstr>PowerPoint Presentation</vt:lpstr>
      <vt:lpstr>In addition to the model and manufacturer's names, each tire is characterized by a coded sequence moulded into its sidewall. For example, a tire with the following designation P215/65R15 89H can be described as follows :   </vt:lpstr>
      <vt:lpstr>Date of manufacture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grandeur des pneus et leur âge.</dc:title>
  <dc:creator>Boucher, Justin</dc:creator>
  <cp:lastModifiedBy>socialmedia</cp:lastModifiedBy>
  <cp:revision>7</cp:revision>
  <dcterms:modified xsi:type="dcterms:W3CDTF">2023-04-25T22:31:25Z</dcterms:modified>
</cp:coreProperties>
</file>