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5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8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7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italic.fntdata"/><Relationship Id="rId14" Type="http://schemas.openxmlformats.org/officeDocument/2006/relationships/slide" Target="slides/slide8.xml"/><Relationship Id="rId36" Type="http://schemas.openxmlformats.org/officeDocument/2006/relationships/font" Target="fonts/Raleway-bold.fntdata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c520749c4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c520749c4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2cf8c5e3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2cf8c5e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2cf8c5e3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2cf8c5e3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2cf8c5e3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2cf8c5e3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2cf8c5e3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2cf8c5e3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2cf8c5e3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2cf8c5e3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2cf8c5e3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22cf8c5e3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2cf8c5e3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2cf8c5e3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4d643c8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4d643c8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4d643c85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4d643c85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4d643c8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24d643c8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c520749c4_1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c520749c4_1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4d643c85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4d643c85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4d643c85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4d643c85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4d643c85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4d643c85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3130ada6b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3130ada6b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3130ada6b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3130ada6b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130ada6b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3130ada6b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3130ada6b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3130ada6b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3130ada6b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3130ada6b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f15adc2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2f15adc2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c520749c4_1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c520749c4_1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c520749c4_1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c520749c4_1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c520749c4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c520749c4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c520749c4_1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c520749c4_1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c520749c4_1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c520749c4_1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c520749c4_1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c520749c4_1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2cf8c5e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2cf8c5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sketchup.com/plans-and-pricing/sketchup-fre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5.jpg"/><Relationship Id="rId7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jpg"/><Relationship Id="rId7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hyperlink" Target="https://www.sketchup.com/plans-and-pricing/sketchup-free" TargetMode="External"/><Relationship Id="rId7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/>
        </p:nvSpPr>
        <p:spPr>
          <a:xfrm>
            <a:off x="1527450" y="1434950"/>
            <a:ext cx="60891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CAD - Sketchup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https://www.sketchup.com/plans-and-pricing/sketchup-free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69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1888500" y="2651225"/>
            <a:ext cx="53670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Interactive training to help students learn and understand the basic concepts and capabilities of CAD software.</a:t>
            </a:r>
            <a:endParaRPr b="1" sz="228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4">
            <a:alphaModFix/>
          </a:blip>
          <a:srcRect b="0" l="0" r="0" t="13978"/>
          <a:stretch/>
        </p:blipFill>
        <p:spPr>
          <a:xfrm>
            <a:off x="404375" y="-1"/>
            <a:ext cx="4008300" cy="1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2900" y="167525"/>
            <a:ext cx="2020675" cy="11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064775"/>
            <a:ext cx="9143999" cy="41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4026" y="4556412"/>
            <a:ext cx="808269" cy="4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1929" y="4644650"/>
            <a:ext cx="2035410" cy="4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9">
            <a:alphaModFix/>
          </a:blip>
          <a:srcRect b="41618" l="0" r="0" t="33941"/>
          <a:stretch/>
        </p:blipFill>
        <p:spPr>
          <a:xfrm>
            <a:off x="3597593" y="4480200"/>
            <a:ext cx="2619556" cy="64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push/pull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center of the rectangle and pull the object upward.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4’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dimensions box (located  in the bottom right corner) and click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3452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Rectangular Prism </a:t>
            </a:r>
            <a:endParaRPr b="1"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2288" y="1779975"/>
            <a:ext cx="6179424" cy="2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/>
          <p:nvPr/>
        </p:nvSpPr>
        <p:spPr>
          <a:xfrm rot="10800000">
            <a:off x="919125" y="2773450"/>
            <a:ext cx="529200" cy="325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 tool. 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Sketch the side profile of the vehicle you would like to create.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4214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Drawing</a:t>
            </a:r>
            <a:endParaRPr b="1"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7988" y="1892700"/>
            <a:ext cx="5908026" cy="28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 rot="10800000">
            <a:off x="995325" y="2544850"/>
            <a:ext cx="529200" cy="325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push/pull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 the profile above your sketch line to the blue axis until your vehicle is visible. 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40619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Extruding</a:t>
            </a:r>
            <a:endParaRPr b="1"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127" y="1868300"/>
            <a:ext cx="3431248" cy="2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800" y="1868300"/>
            <a:ext cx="3587126" cy="266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533250" y="951750"/>
            <a:ext cx="8200200" cy="3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</a:t>
            </a:r>
            <a:r>
              <a:rPr b="1"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rectangle tool </a:t>
            </a: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create your front and back windows. 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Sketch a side window profile using the</a:t>
            </a:r>
            <a:r>
              <a:rPr b="1"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line tool</a:t>
            </a: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all 4 lines on the side window and click </a:t>
            </a:r>
            <a:r>
              <a:rPr b="1"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CTRL “C”.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Rotate the vehicle and select the opposite side. Click CTRL “V” to paste the copied window. Move the window copy into place. 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line tool to trace the outline of your copy. This will make it a solid object.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4138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Copy Tool</a:t>
            </a:r>
            <a:endParaRPr b="1"/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842" y="2739525"/>
            <a:ext cx="3546733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7">
            <a:alphaModFix/>
          </a:blip>
          <a:srcRect b="0" l="0" r="0" t="11079"/>
          <a:stretch/>
        </p:blipFill>
        <p:spPr>
          <a:xfrm>
            <a:off x="5009200" y="2739525"/>
            <a:ext cx="3424275" cy="183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tool.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your colour preference and fill in each section by clicking the desired area.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4214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Painting</a:t>
            </a:r>
            <a:endParaRPr b="1"/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8350" y="1811100"/>
            <a:ext cx="6247301" cy="29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/>
          <p:nvPr/>
        </p:nvSpPr>
        <p:spPr>
          <a:xfrm rot="10800000">
            <a:off x="881525" y="3529225"/>
            <a:ext cx="488700" cy="261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6520325" y="4215025"/>
            <a:ext cx="488700" cy="261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9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 txBox="1"/>
          <p:nvPr/>
        </p:nvSpPr>
        <p:spPr>
          <a:xfrm>
            <a:off x="533250" y="951750"/>
            <a:ext cx="82002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line tool,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the front corner, input 2’ in the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dimension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box, click Enter.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point you just created, input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12” in the dimension box, click Enter.</a:t>
            </a:r>
            <a:endParaRPr i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push/pull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circle, input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6” in the dimension box, click Enter.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35285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Reference Points </a:t>
            </a:r>
            <a:endParaRPr b="1"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5850" y="2436125"/>
            <a:ext cx="4952302" cy="24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/>
          <p:nvPr/>
        </p:nvSpPr>
        <p:spPr>
          <a:xfrm rot="10800000">
            <a:off x="1491085" y="4291298"/>
            <a:ext cx="488700" cy="261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/>
        </p:nvSpPr>
        <p:spPr>
          <a:xfrm>
            <a:off x="533250" y="951750"/>
            <a:ext cx="82002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Repeat the steps outlined on slide 15 to create the remaining three tires. Your starting point for each tire is its respective corner.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fill in each face on your tires </a:t>
            </a:r>
            <a:r>
              <a:rPr i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(see Slide 14 for reference). </a:t>
            </a:r>
            <a:endParaRPr i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3604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Repeating Steps  </a:t>
            </a:r>
            <a:endParaRPr b="1"/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1563" y="2027478"/>
            <a:ext cx="5880874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/>
        </p:nvSpPr>
        <p:spPr>
          <a:xfrm>
            <a:off x="275950" y="875550"/>
            <a:ext cx="8617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</a:t>
            </a: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point arc tool</a:t>
            </a: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the front corner of your side window.</a:t>
            </a:r>
            <a:endParaRPr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6” in the </a:t>
            </a:r>
            <a:r>
              <a:rPr b="1"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dimension box</a:t>
            </a: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enter, to move your second point along the base of the window.</a:t>
            </a:r>
            <a:endParaRPr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the arc away from the car, input 3” into the dimension box and click Enter. </a:t>
            </a:r>
            <a:endParaRPr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your handle down 2” and paint it </a:t>
            </a:r>
            <a:r>
              <a:rPr i="1"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(see slides 13, 14 &amp; 15 for reference).</a:t>
            </a:r>
            <a:endParaRPr i="1"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41"/>
          <p:cNvSpPr txBox="1"/>
          <p:nvPr/>
        </p:nvSpPr>
        <p:spPr>
          <a:xfrm>
            <a:off x="4138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Arc Tool</a:t>
            </a: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1"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1912" y="2629975"/>
            <a:ext cx="4580177" cy="23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/>
          <p:nvPr/>
        </p:nvSpPr>
        <p:spPr>
          <a:xfrm rot="10800000">
            <a:off x="1663425" y="4663975"/>
            <a:ext cx="515700" cy="27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/>
          <p:nvPr/>
        </p:nvSpPr>
        <p:spPr>
          <a:xfrm>
            <a:off x="533250" y="1027950"/>
            <a:ext cx="8200200" cy="3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offset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the front right corner of the car.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your desired dimension of the grill into the dimension box and click Enter.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your grill.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3985775" y="2641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Offset</a:t>
            </a: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 Tool  </a:t>
            </a:r>
            <a:endParaRPr b="1"/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576" y="2059450"/>
            <a:ext cx="4384849" cy="25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2"/>
          <p:cNvSpPr/>
          <p:nvPr/>
        </p:nvSpPr>
        <p:spPr>
          <a:xfrm rot="10798000">
            <a:off x="1845637" y="4248649"/>
            <a:ext cx="515700" cy="27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3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 txBox="1"/>
          <p:nvPr/>
        </p:nvSpPr>
        <p:spPr>
          <a:xfrm>
            <a:off x="533250" y="1027950"/>
            <a:ext cx="82002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freehand tool.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the grill pattern of your choice by clicking and dragging your lines.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3757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Freehand Tool  </a:t>
            </a:r>
            <a:endParaRPr b="1"/>
          </a:p>
        </p:txBody>
      </p:sp>
      <p:pic>
        <p:nvPicPr>
          <p:cNvPr id="317" name="Google Shape;31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1030" y="1870375"/>
            <a:ext cx="5521930" cy="29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/>
          <p:nvPr/>
        </p:nvSpPr>
        <p:spPr>
          <a:xfrm rot="10798000">
            <a:off x="1236037" y="4553449"/>
            <a:ext cx="515700" cy="27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-1"/>
            <a:ext cx="4008300" cy="1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900" y="167525"/>
            <a:ext cx="2020675" cy="11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64775"/>
            <a:ext cx="9143999" cy="41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4026" y="4556412"/>
            <a:ext cx="808269" cy="4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929" y="4644650"/>
            <a:ext cx="2035410" cy="4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8">
            <a:alphaModFix/>
          </a:blip>
          <a:srcRect b="41618" l="0" r="0" t="33941"/>
          <a:stretch/>
        </p:blipFill>
        <p:spPr>
          <a:xfrm>
            <a:off x="3597593" y="4480200"/>
            <a:ext cx="2619556" cy="6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3850" y="1991450"/>
            <a:ext cx="5557225" cy="13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4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4"/>
          <p:cNvSpPr txBox="1"/>
          <p:nvPr/>
        </p:nvSpPr>
        <p:spPr>
          <a:xfrm>
            <a:off x="533250" y="1027950"/>
            <a:ext cx="82002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follow me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the top of the back portion of the car.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the face down to create a trunk size of your choice.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4"/>
          <p:cNvSpPr txBox="1"/>
          <p:nvPr/>
        </p:nvSpPr>
        <p:spPr>
          <a:xfrm>
            <a:off x="3604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Follow Me</a:t>
            </a: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 Tool  </a:t>
            </a:r>
            <a:endParaRPr b="1"/>
          </a:p>
        </p:txBody>
      </p:sp>
      <p:pic>
        <p:nvPicPr>
          <p:cNvPr id="328" name="Google Shape;32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5725" y="1845650"/>
            <a:ext cx="4652550" cy="2794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4"/>
          <p:cNvSpPr/>
          <p:nvPr/>
        </p:nvSpPr>
        <p:spPr>
          <a:xfrm rot="10798000">
            <a:off x="1617037" y="4172449"/>
            <a:ext cx="515700" cy="27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5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 txBox="1"/>
          <p:nvPr/>
        </p:nvSpPr>
        <p:spPr>
          <a:xfrm>
            <a:off x="533250" y="1027950"/>
            <a:ext cx="82002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Polygon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create a 2” polygon, that is 4” in and 4” down from each corner.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your polygon out 2”.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your lights a colour of your choice.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3604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 Polygon Tool  </a:t>
            </a:r>
            <a:endParaRPr b="1"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5995" y="2449600"/>
            <a:ext cx="4572018" cy="239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5"/>
          <p:cNvSpPr/>
          <p:nvPr/>
        </p:nvSpPr>
        <p:spPr>
          <a:xfrm rot="10798000">
            <a:off x="1693237" y="4553449"/>
            <a:ext cx="515700" cy="27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 txBox="1"/>
          <p:nvPr/>
        </p:nvSpPr>
        <p:spPr>
          <a:xfrm>
            <a:off x="3581250" y="227400"/>
            <a:ext cx="4038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Model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46"/>
          <p:cNvSpPr txBox="1"/>
          <p:nvPr/>
        </p:nvSpPr>
        <p:spPr>
          <a:xfrm>
            <a:off x="457200" y="1518575"/>
            <a:ext cx="84375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</a:t>
            </a:r>
            <a:r>
              <a:rPr b="1"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r>
              <a:rPr b="1"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drawings provided to </a:t>
            </a: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</a:t>
            </a: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model using Sketchup.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applicable, keep your school’s CNC machines and CAM software capabilities in mind when choosing your drawing.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the skills and tools form the slides in this deck, to help you create your model, following </a:t>
            </a: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specifications of the drawing.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 close attention to all dimensions and notes provided.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7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/>
          <p:nvPr/>
        </p:nvSpPr>
        <p:spPr>
          <a:xfrm>
            <a:off x="2240725" y="0"/>
            <a:ext cx="5480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One - .375” Bushing</a:t>
            </a:r>
            <a:r>
              <a:rPr b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9100" y="718225"/>
            <a:ext cx="6921650" cy="442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8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8"/>
          <p:cNvSpPr txBox="1"/>
          <p:nvPr/>
        </p:nvSpPr>
        <p:spPr>
          <a:xfrm>
            <a:off x="2240725" y="0"/>
            <a:ext cx="5480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Two - 6.675” Pin</a:t>
            </a:r>
            <a:r>
              <a:rPr b="1"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4250" y="621900"/>
            <a:ext cx="7061464" cy="45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9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/>
          <p:nvPr/>
        </p:nvSpPr>
        <p:spPr>
          <a:xfrm>
            <a:off x="2240725" y="0"/>
            <a:ext cx="5480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Three - Pin Bracket</a:t>
            </a:r>
            <a:r>
              <a:rPr b="1"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1175" y="638550"/>
            <a:ext cx="6943819" cy="45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0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0"/>
          <p:cNvSpPr txBox="1"/>
          <p:nvPr/>
        </p:nvSpPr>
        <p:spPr>
          <a:xfrm>
            <a:off x="2240725" y="0"/>
            <a:ext cx="5480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Four - Valve Spacer </a:t>
            </a:r>
            <a:r>
              <a:rPr b="1"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2300" y="647250"/>
            <a:ext cx="6932845" cy="449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1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1"/>
          <p:cNvSpPr txBox="1"/>
          <p:nvPr/>
        </p:nvSpPr>
        <p:spPr>
          <a:xfrm>
            <a:off x="2240725" y="0"/>
            <a:ext cx="5480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Five - Welding Gusset</a:t>
            </a:r>
            <a:r>
              <a:rPr b="1"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641" y="638550"/>
            <a:ext cx="6879433" cy="4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2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2"/>
          <p:cNvSpPr txBox="1"/>
          <p:nvPr/>
        </p:nvSpPr>
        <p:spPr>
          <a:xfrm>
            <a:off x="533250" y="1027950"/>
            <a:ext cx="82002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Enhancement Training Video  Explanation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Enhancement Training Written Explanation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Handout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handout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Certificate Sample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Certificate Template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3452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Teacher Resource  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533250" y="1485150"/>
            <a:ext cx="80139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Confidently navigate and identify tools and menus 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Properly sketch, draw and extrude objects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Utilize</a:t>
            </a: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 various tools to manipulate the size and shape of objects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Effectively apply correct </a:t>
            </a: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measurements 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Administer various finishing techniques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Ability to apply skills learned into personal projects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3757175" y="3403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Learning Goals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533250" y="1408950"/>
            <a:ext cx="60420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Views (Orbit/Pan/Zoom)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Line (Draw)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Shape (Rectangle, Circle, Arc etc.)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Offset/Flip/Mirror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Measure/Scale/Dimension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Push/Pull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Paint/Finish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3604775" y="2641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Key Terminology</a:t>
            </a: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3757175" y="2641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Final Product</a:t>
            </a:r>
            <a:endParaRPr b="1"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8075" y="1062288"/>
            <a:ext cx="5447850" cy="362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533250" y="951750"/>
            <a:ext cx="6042000" cy="2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</a:t>
            </a:r>
            <a:r>
              <a:rPr lang="en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SketchUp.com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"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Modeling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“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New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and you should see the screen below: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3757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Getting Started</a:t>
            </a:r>
            <a:endParaRPr b="1"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000" y="1834864"/>
            <a:ext cx="6042002" cy="289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533250" y="1104150"/>
            <a:ext cx="79668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center point of our work area will be where all three axis meet.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○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“X” (red)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“Y” (green)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“Z” (Blue)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axis.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viewing tools (shown below) allow you to move, rotate and pan. Try it out!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use the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touchpad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(or mouse) to zoom in and out.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3985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Views/Axis</a:t>
            </a:r>
            <a:endParaRPr b="1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249625" y="146874"/>
            <a:ext cx="756100" cy="80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6988500" y="2724150"/>
            <a:ext cx="488400" cy="110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6378900" y="2724150"/>
            <a:ext cx="488400" cy="110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4169100" y="2724150"/>
            <a:ext cx="488400" cy="110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76050" y="1866150"/>
            <a:ext cx="35469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Clicking the three dots at the bottom of the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toolbar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will open up a larger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toolbar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various extra tools.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 around with a few of them!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4138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Extra Tools</a:t>
            </a:r>
            <a:endParaRPr b="1"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9513" y="1087988"/>
            <a:ext cx="5029224" cy="34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/>
          <p:nvPr/>
        </p:nvSpPr>
        <p:spPr>
          <a:xfrm rot="10800000">
            <a:off x="2716850" y="4114900"/>
            <a:ext cx="773700" cy="54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rectangle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center point and pull to the top right corner.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4’, 8’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dimensions box (located  in the bottom right corner) and click </a:t>
            </a:r>
            <a:r>
              <a:rPr b="1"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Enter.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3985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Rectangle </a:t>
            </a:r>
            <a:endParaRPr b="1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0999" y="1842408"/>
            <a:ext cx="6042000" cy="288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/>
          <p:nvPr/>
        </p:nvSpPr>
        <p:spPr>
          <a:xfrm rot="10800000">
            <a:off x="957725" y="2719175"/>
            <a:ext cx="488700" cy="271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6912275" y="4007325"/>
            <a:ext cx="291300" cy="556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