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12" autoAdjust="0"/>
  </p:normalViewPr>
  <p:slideViewPr>
    <p:cSldViewPr snapToGrid="0">
      <p:cViewPr varScale="1">
        <p:scale>
          <a:sx n="82" d="100"/>
          <a:sy n="82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1 – Explore the role of a Graphic Designer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2 – Elements of Graphic Design</a:t>
          </a: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3 – Exploring Colour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4 – Create a simple vector image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Assignment – Create a sticker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prstGeom prst="rect">
          <a:avLst/>
        </a:prstGeom>
        <a:ln/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5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1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5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5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5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5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3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5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4" presStyleCnt="5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4" presStyleCnt="5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D572C096-14C8-487B-ABCD-6354192B80BA}" srcId="{162F69A6-0780-49EA-A6A8-3965C12489B2}" destId="{F4A56385-3827-49D1-B533-953BA75136B7}" srcOrd="4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7" destOrd="0" presId="urn:microsoft.com/office/officeart/2018/2/layout/IconVerticalSolidList"/>
    <dgm:cxn modelId="{B5AAF852-AE2E-40BE-BC22-1382A2AD5A44}" type="presParOf" srcId="{05261D3E-3CC7-4C85-9E09-D67FC777908C}" destId="{A9DA4473-F7AD-4D05-A89E-4317469C9CAC}" srcOrd="8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5"/>
          <a:ext cx="6791323" cy="9959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B52E1101-E263-4511-8D8F-5A215C912C41}">
      <dsp:nvSpPr>
        <dsp:cNvPr id="0" name=""/>
        <dsp:cNvSpPr/>
      </dsp:nvSpPr>
      <dsp:spPr>
        <a:xfrm>
          <a:off x="301265" y="228757"/>
          <a:ext cx="547756" cy="54775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150288" y="4675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Activity 1 – Explore the role of a Graphic Designer</a:t>
          </a:r>
        </a:p>
      </dsp:txBody>
      <dsp:txXfrm>
        <a:off x="1150288" y="4675"/>
        <a:ext cx="5641034" cy="995920"/>
      </dsp:txXfrm>
    </dsp:sp>
    <dsp:sp modelId="{FA3369E0-5B38-4FDD-A9F5-22B9810A03F7}">
      <dsp:nvSpPr>
        <dsp:cNvPr id="0" name=""/>
        <dsp:cNvSpPr/>
      </dsp:nvSpPr>
      <dsp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301265" y="1473658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150288" y="1249576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Activity 2 – Elements of Graphic Design</a:t>
          </a:r>
        </a:p>
      </dsp:txBody>
      <dsp:txXfrm>
        <a:off x="1150288" y="1249576"/>
        <a:ext cx="5641034" cy="995920"/>
      </dsp:txXfrm>
    </dsp:sp>
    <dsp:sp modelId="{DB8ABDAA-976A-4A84-A3C3-277080E19DCA}">
      <dsp:nvSpPr>
        <dsp:cNvPr id="0" name=""/>
        <dsp:cNvSpPr/>
      </dsp:nvSpPr>
      <dsp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01265" y="2718559"/>
          <a:ext cx="547756" cy="54775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150288" y="24944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Activity 3 – Exploring Colour</a:t>
          </a:r>
        </a:p>
      </dsp:txBody>
      <dsp:txXfrm>
        <a:off x="1150288" y="2494477"/>
        <a:ext cx="5641034" cy="995920"/>
      </dsp:txXfrm>
    </dsp:sp>
    <dsp:sp modelId="{C2FCE80A-DCA0-4D7F-8F72-19CB2337E588}">
      <dsp:nvSpPr>
        <dsp:cNvPr id="0" name=""/>
        <dsp:cNvSpPr/>
      </dsp:nvSpPr>
      <dsp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301265" y="39634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150288" y="37393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Activity 4 – Create a simple vector image</a:t>
          </a:r>
        </a:p>
      </dsp:txBody>
      <dsp:txXfrm>
        <a:off x="1150288" y="3739377"/>
        <a:ext cx="5641034" cy="995920"/>
      </dsp:txXfrm>
    </dsp:sp>
    <dsp:sp modelId="{343A76ED-9DD6-4B0A-830E-16ED952B3D06}">
      <dsp:nvSpPr>
        <dsp:cNvPr id="0" name=""/>
        <dsp:cNvSpPr/>
      </dsp:nvSpPr>
      <dsp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01265" y="52083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150288" y="4984278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Assignment – Create a sticker</a:t>
          </a:r>
        </a:p>
      </dsp:txBody>
      <dsp:txXfrm>
        <a:off x="1150288" y="4984278"/>
        <a:ext cx="5641034" cy="99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/>
              <a:t>Image License - https://www.twenty20.com/photos/05abcd6e-025e-4f07-a05c-6734d34a6c74/?utm_t20_channel=bl</a:t>
            </a:r>
          </a:p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4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/>
              <a:t>Image License - https://www.twenty20.com/photos/05abcd6e-025e-4f07-a05c-6734d34a6c74/?utm_t20_channel=bl</a:t>
            </a:r>
          </a:p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3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/>
              <a:t>Image License - https://www.twenty20.com/photos/05abcd6e-025e-4f07-a05c-6734d34a6c74/?utm_t20_channel=bl</a:t>
            </a:r>
          </a:p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2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 err="1"/>
              <a:t>Unsplash</a:t>
            </a:r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8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flMespYYwTw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g"/><Relationship Id="rId7" Type="http://schemas.openxmlformats.org/officeDocument/2006/relationships/hyperlink" Target="https://www.youtube.com/watch?v=XfrK-n-ek-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BmBK0_vbYnY&amp;list=PLpQQipWcxwt9U7qgyYkvNH3Mp8XHXCMmQ&amp;index=15" TargetMode="External"/><Relationship Id="rId5" Type="http://schemas.openxmlformats.org/officeDocument/2006/relationships/hyperlink" Target="https://www.youtube.com/watch?v=Ahy3EvFPJwM&amp;list=PLpQQipWcxwt9U7qgyYkvNH3Mp8XHXCMmQ&amp;index=19" TargetMode="External"/><Relationship Id="rId4" Type="http://schemas.openxmlformats.org/officeDocument/2006/relationships/hyperlink" Target="https://www.youtube.com/watch?v=sTi5SNgxE3U&amp;list=PLpQQipWcxwt9U7qgyYkvNH3Mp8XHXCMmQ&amp;index=2" TargetMode="External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Design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Lesson and Activity 1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Placeholder 6" descr="A large brick building&#10;&#10;Description automatically generated">
            <a:extLst>
              <a:ext uri="{FF2B5EF4-FFF2-40B4-BE49-F238E27FC236}">
                <a16:creationId xmlns:a16="http://schemas.microsoft.com/office/drawing/2014/main" id="{E2B43DF0-1743-487E-B19B-A4DEC22887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r="12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Activities &amp;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Assignment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006702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C99406B-5B08-4E10-96B2-C3DAD002339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r="23141"/>
          <a:stretch/>
        </p:blipFill>
        <p:spPr>
          <a:xfrm>
            <a:off x="-1" y="0"/>
            <a:ext cx="6249555" cy="6721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/>
              <a:t>What is Graphic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3923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Question:  What is the definition of Graphic 	   Design </a:t>
            </a:r>
          </a:p>
          <a:p>
            <a:pPr marL="0" indent="0">
              <a:buNone/>
            </a:pPr>
            <a:r>
              <a:rPr lang="en-US" dirty="0"/>
              <a:t>Answer: 	   The art or profession of using 	   design elements (such as 	    typography and images) to 	    convey information or create an 	    effect</a:t>
            </a:r>
            <a:endParaRPr lang="en-US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361476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Explore the role of a Graphic Designer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Elements of Graphic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The Power of Colour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Create Vector Images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itting on a table&#10;&#10;Description automatically generated">
            <a:extLst>
              <a:ext uri="{FF2B5EF4-FFF2-40B4-BE49-F238E27FC236}">
                <a16:creationId xmlns:a16="http://schemas.microsoft.com/office/drawing/2014/main" id="{2CAD2A26-EB1D-4213-AA95-35B53216F1C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1869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/>
              <a:t>Role of a Graphic Designer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442905"/>
          </a:xfrm>
        </p:spPr>
        <p:txBody>
          <a:bodyPr>
            <a:normAutofit/>
          </a:bodyPr>
          <a:lstStyle/>
          <a:p>
            <a:r>
              <a:rPr lang="en-US" dirty="0"/>
              <a:t>Creating and communicating ideas visually is the job of Graphic Designer.  These ideas inform, inspire and attract the viewer's attention</a:t>
            </a:r>
          </a:p>
          <a:p>
            <a:r>
              <a:rPr lang="en-US" noProof="1"/>
              <a:t>Graphic designers combine their excitement for technology with their passion for art to visually communicate ideas with people.  </a:t>
            </a:r>
          </a:p>
          <a:p>
            <a:r>
              <a:rPr lang="en-US" noProof="1"/>
              <a:t>The creation of graphic design is not typically a one-person job, it usually involves close collaboration with other individuals.</a:t>
            </a:r>
          </a:p>
          <a:p>
            <a:pPr marL="457200" lvl="1" indent="0">
              <a:buNone/>
            </a:pPr>
            <a: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 Think About It: Identify a logo for a company that you know e.g. Microsoft, Google, Snapchat.  </a:t>
            </a:r>
            <a:r>
              <a:rPr lang="en-US" sz="1400" noProof="1"/>
              <a:t>(Q1.1)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361476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Explore the role of a Graphic Designer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Elements of Graphic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The Power of Colour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Create Vector Images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 descr="Idea">
            <a:extLst>
              <a:ext uri="{FF2B5EF4-FFF2-40B4-BE49-F238E27FC236}">
                <a16:creationId xmlns:a16="http://schemas.microsoft.com/office/drawing/2014/main" id="{BB874502-81C0-47A4-A061-C2F6D31D7A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6965343" y="5473851"/>
            <a:ext cx="254544" cy="2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B145BED-AAD9-4B9F-8FFD-AC86D7E299A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8732"/>
          <a:stretch>
            <a:fillRect/>
          </a:stretch>
        </p:blipFill>
        <p:spPr>
          <a:xfrm>
            <a:off x="0" y="0"/>
            <a:ext cx="6305550" cy="6721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/>
              <a:t>Role of a Graphic Designer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792498" cy="4359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can a Graphic Designer create?</a:t>
            </a:r>
          </a:p>
          <a:p>
            <a:r>
              <a:rPr lang="en-US" dirty="0"/>
              <a:t>A graphic designer can create a wide variety of visual products</a:t>
            </a:r>
          </a:p>
          <a:p>
            <a:pPr lvl="1"/>
            <a:r>
              <a:rPr lang="en-US" noProof="1"/>
              <a:t>Examples: </a:t>
            </a:r>
            <a:r>
              <a:rPr lang="en-US" dirty="0"/>
              <a:t>posters, bus wraps, billboards, packaging, logos and marketing materials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Watch @ Learn – Role of a Graphic  Designer</a:t>
            </a:r>
          </a:p>
          <a:p>
            <a:pPr lvl="1"/>
            <a:r>
              <a:rPr lang="en-US" u="sng" dirty="0">
                <a:solidFill>
                  <a:srgbClr val="1932FF"/>
                </a:solidFill>
                <a:hlinkClick r:id="rId4"/>
              </a:rPr>
              <a:t>The Secret World of Annie Atkins, Graphic Designer for Films</a:t>
            </a:r>
            <a:endParaRPr lang="en-US" dirty="0">
              <a:solidFill>
                <a:srgbClr val="1932FF"/>
              </a:solidFill>
            </a:endParaRPr>
          </a:p>
          <a:p>
            <a:pPr marL="457200" lvl="1" indent="0">
              <a:buNone/>
            </a:pPr>
            <a:endParaRPr lang="en-US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 Think About It: What are some other items that a Graphic Designer might work on? </a:t>
            </a:r>
            <a:r>
              <a:rPr lang="en-US" sz="1400" noProof="1"/>
              <a:t>(Q1.2)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361476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Explore the role of a Graphic Designer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Elements of Graphic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The Power of Colour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Create Vector Images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 descr="Idea">
            <a:extLst>
              <a:ext uri="{FF2B5EF4-FFF2-40B4-BE49-F238E27FC236}">
                <a16:creationId xmlns:a16="http://schemas.microsoft.com/office/drawing/2014/main" id="{9B687DCB-C76F-41E9-8276-5B098A18993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flipH="1">
            <a:off x="6957391" y="4979413"/>
            <a:ext cx="254544" cy="2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8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lose up of a person holding a red cup&#10;&#10;Description automatically generated">
            <a:extLst>
              <a:ext uri="{FF2B5EF4-FFF2-40B4-BE49-F238E27FC236}">
                <a16:creationId xmlns:a16="http://schemas.microsoft.com/office/drawing/2014/main" id="{07461735-ACC8-47AB-A670-53A6857AA78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1872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/>
              <a:t>Role of a Graphic Designer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699060"/>
            <a:ext cx="4695826" cy="4569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Watch @ Learn – PBS Digital Studios</a:t>
            </a:r>
          </a:p>
          <a:p>
            <a:pPr lvl="1"/>
            <a:r>
              <a:rPr lang="en-US" noProof="1">
                <a:hlinkClick r:id="rId4"/>
              </a:rPr>
              <a:t>The Universal Arts of Graphic Design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Watch @ Learn – Design Careers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5"/>
              </a:rPr>
              <a:t>Lexi </a:t>
            </a:r>
            <a:r>
              <a:rPr lang="en-US" dirty="0" err="1">
                <a:hlinkClick r:id="rId5"/>
              </a:rPr>
              <a:t>Fontein</a:t>
            </a:r>
            <a:r>
              <a:rPr lang="en-US" dirty="0">
                <a:hlinkClick r:id="rId5"/>
              </a:rPr>
              <a:t> talks Graphic Design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Watch @ Learn – Day at Work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6"/>
              </a:rPr>
              <a:t>Maurice Woods talks Graphic Design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Watch @ Learn – Nike Talent Presents</a:t>
            </a:r>
          </a:p>
          <a:p>
            <a:pPr lvl="1"/>
            <a:r>
              <a:rPr lang="en-US" dirty="0">
                <a:hlinkClick r:id="rId7"/>
              </a:rPr>
              <a:t>Day in the Life with Nike Design</a:t>
            </a:r>
            <a:endParaRPr lang="en-US" dirty="0"/>
          </a:p>
          <a:p>
            <a:pPr marL="457200" lvl="1" indent="0">
              <a:buNone/>
            </a:pPr>
            <a:endParaRPr lang="en-US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 Think About It: What inspires you? What are some designs that have captured your attention </a:t>
            </a:r>
            <a:r>
              <a:rPr lang="en-US" sz="1400" noProof="1"/>
              <a:t>(Q1.3)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361476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Explore the role of a Graphic Designer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Elements of Graphic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The Power of Colour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Create Vector Images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 descr="Idea">
            <a:extLst>
              <a:ext uri="{FF2B5EF4-FFF2-40B4-BE49-F238E27FC236}">
                <a16:creationId xmlns:a16="http://schemas.microsoft.com/office/drawing/2014/main" id="{9B687DCB-C76F-41E9-8276-5B098A18993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6965343" y="4796534"/>
            <a:ext cx="254544" cy="2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3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n32_SB - v2" id="{AAA48AC2-5F99-4B13-8624-B64D50F70391}" vid="{7E93EDBA-CDC2-40D2-AD59-7619D791F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E32C0B-4052-44CB-9341-8AD8B2CC471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0</TotalTime>
  <Words>500</Words>
  <Application>Microsoft Office PowerPoint</Application>
  <PresentationFormat>Widescreen</PresentationFormat>
  <Paragraphs>66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Graphic Design</vt:lpstr>
      <vt:lpstr>Activities &amp; Assignment</vt:lpstr>
      <vt:lpstr>What is Graphic Design</vt:lpstr>
      <vt:lpstr>Role of a Graphic Designer</vt:lpstr>
      <vt:lpstr>Role of a Graphic Designer</vt:lpstr>
      <vt:lpstr>Role of a Graphic Designer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2020-06-06T12:40:55Z</dcterms:created>
  <dcterms:modified xsi:type="dcterms:W3CDTF">2023-04-24T19:05:30Z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