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8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65"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 id="328" r:id="rId77"/>
    <p:sldId id="329" r:id="rId78"/>
    <p:sldId id="330" r:id="rId79"/>
    <p:sldId id="331" r:id="rId80"/>
    <p:sldId id="332" r:id="rId81"/>
    <p:sldId id="333" r:id="rId82"/>
    <p:sldId id="334" r:id="rId83"/>
    <p:sldId id="335" r:id="rId84"/>
    <p:sldId id="336" r:id="rId85"/>
    <p:sldId id="337" r:id="rId86"/>
  </p:sldIdLst>
  <p:sldSz cy="5715000" cx="9144000"/>
  <p:notesSz cx="6858000" cy="9144000"/>
  <p:embeddedFontLst>
    <p:embeddedFont>
      <p:font typeface="Dosis"/>
      <p:regular r:id="rId87"/>
      <p:bold r:id="rId88"/>
    </p:embeddedFont>
    <p:embeddedFont>
      <p:font typeface="Sniglet"/>
      <p:regular r:id="rId89"/>
    </p:embeddedFont>
    <p:embeddedFont>
      <p:font typeface="Bangers"/>
      <p:regular r:id="rId90"/>
    </p:embeddedFont>
    <p:embeddedFont>
      <p:font typeface="Montserrat"/>
      <p:regular r:id="rId91"/>
      <p:bold r:id="rId92"/>
      <p:italic r:id="rId93"/>
      <p:boldItalic r:id="rId94"/>
    </p:embeddedFont>
    <p:embeddedFont>
      <p:font typeface="Lato"/>
      <p:regular r:id="rId95"/>
      <p:bold r:id="rId96"/>
      <p:italic r:id="rId97"/>
      <p:boldItalic r:id="rId98"/>
    </p:embeddedFont>
    <p:embeddedFont>
      <p:font typeface="Luckiest Guy"/>
      <p:regular r:id="rId9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95" Type="http://schemas.openxmlformats.org/officeDocument/2006/relationships/font" Target="fonts/Lato-regular.fntdata"/><Relationship Id="rId94" Type="http://schemas.openxmlformats.org/officeDocument/2006/relationships/font" Target="fonts/Montserrat-boldItalic.fntdata"/><Relationship Id="rId97" Type="http://schemas.openxmlformats.org/officeDocument/2006/relationships/font" Target="fonts/Lato-italic.fntdata"/><Relationship Id="rId96" Type="http://schemas.openxmlformats.org/officeDocument/2006/relationships/font" Target="fonts/Lato-bold.fntdata"/><Relationship Id="rId11" Type="http://schemas.openxmlformats.org/officeDocument/2006/relationships/slide" Target="slides/slide7.xml"/><Relationship Id="rId99" Type="http://schemas.openxmlformats.org/officeDocument/2006/relationships/font" Target="fonts/LuckiestGuy-regular.fntdata"/><Relationship Id="rId10" Type="http://schemas.openxmlformats.org/officeDocument/2006/relationships/slide" Target="slides/slide6.xml"/><Relationship Id="rId98" Type="http://schemas.openxmlformats.org/officeDocument/2006/relationships/font" Target="fonts/Lato-boldItalic.fntdata"/><Relationship Id="rId13" Type="http://schemas.openxmlformats.org/officeDocument/2006/relationships/slide" Target="slides/slide9.xml"/><Relationship Id="rId12" Type="http://schemas.openxmlformats.org/officeDocument/2006/relationships/slide" Target="slides/slide8.xml"/><Relationship Id="rId91" Type="http://schemas.openxmlformats.org/officeDocument/2006/relationships/font" Target="fonts/Montserrat-regular.fntdata"/><Relationship Id="rId90" Type="http://schemas.openxmlformats.org/officeDocument/2006/relationships/font" Target="fonts/Bangers-regular.fntdata"/><Relationship Id="rId93" Type="http://schemas.openxmlformats.org/officeDocument/2006/relationships/font" Target="fonts/Montserrat-italic.fntdata"/><Relationship Id="rId92" Type="http://schemas.openxmlformats.org/officeDocument/2006/relationships/font" Target="fonts/Montserrat-bold.fntdata"/><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 Id="rId84" Type="http://schemas.openxmlformats.org/officeDocument/2006/relationships/slide" Target="slides/slide80.xml"/><Relationship Id="rId83" Type="http://schemas.openxmlformats.org/officeDocument/2006/relationships/slide" Target="slides/slide79.xml"/><Relationship Id="rId86" Type="http://schemas.openxmlformats.org/officeDocument/2006/relationships/slide" Target="slides/slide82.xml"/><Relationship Id="rId85" Type="http://schemas.openxmlformats.org/officeDocument/2006/relationships/slide" Target="slides/slide81.xml"/><Relationship Id="rId88" Type="http://schemas.openxmlformats.org/officeDocument/2006/relationships/font" Target="fonts/Dosis-bold.fntdata"/><Relationship Id="rId87" Type="http://schemas.openxmlformats.org/officeDocument/2006/relationships/font" Target="fonts/Dosis-regular.fntdata"/><Relationship Id="rId89" Type="http://schemas.openxmlformats.org/officeDocument/2006/relationships/font" Target="fonts/Sniglet-regular.fntdata"/><Relationship Id="rId80" Type="http://schemas.openxmlformats.org/officeDocument/2006/relationships/slide" Target="slides/slide76.xml"/><Relationship Id="rId82" Type="http://schemas.openxmlformats.org/officeDocument/2006/relationships/slide" Target="slides/slide78.xml"/><Relationship Id="rId81" Type="http://schemas.openxmlformats.org/officeDocument/2006/relationships/slide" Target="slides/slide77.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73" Type="http://schemas.openxmlformats.org/officeDocument/2006/relationships/slide" Target="slides/slide69.xml"/><Relationship Id="rId72" Type="http://schemas.openxmlformats.org/officeDocument/2006/relationships/slide" Target="slides/slide68.xml"/><Relationship Id="rId75" Type="http://schemas.openxmlformats.org/officeDocument/2006/relationships/slide" Target="slides/slide71.xml"/><Relationship Id="rId74" Type="http://schemas.openxmlformats.org/officeDocument/2006/relationships/slide" Target="slides/slide70.xml"/><Relationship Id="rId77" Type="http://schemas.openxmlformats.org/officeDocument/2006/relationships/slide" Target="slides/slide73.xml"/><Relationship Id="rId76" Type="http://schemas.openxmlformats.org/officeDocument/2006/relationships/slide" Target="slides/slide72.xml"/><Relationship Id="rId79" Type="http://schemas.openxmlformats.org/officeDocument/2006/relationships/slide" Target="slides/slide75.xml"/><Relationship Id="rId78" Type="http://schemas.openxmlformats.org/officeDocument/2006/relationships/slide" Target="slides/slide74.xml"/><Relationship Id="rId71" Type="http://schemas.openxmlformats.org/officeDocument/2006/relationships/slide" Target="slides/slide67.xml"/><Relationship Id="rId70" Type="http://schemas.openxmlformats.org/officeDocument/2006/relationships/slide" Target="slides/slide66.xml"/><Relationship Id="rId62" Type="http://schemas.openxmlformats.org/officeDocument/2006/relationships/slide" Target="slides/slide58.xml"/><Relationship Id="rId61" Type="http://schemas.openxmlformats.org/officeDocument/2006/relationships/slide" Target="slides/slide57.xml"/><Relationship Id="rId64" Type="http://schemas.openxmlformats.org/officeDocument/2006/relationships/slide" Target="slides/slide60.xml"/><Relationship Id="rId63" Type="http://schemas.openxmlformats.org/officeDocument/2006/relationships/slide" Target="slides/slide59.xml"/><Relationship Id="rId66" Type="http://schemas.openxmlformats.org/officeDocument/2006/relationships/slide" Target="slides/slide62.xml"/><Relationship Id="rId65" Type="http://schemas.openxmlformats.org/officeDocument/2006/relationships/slide" Target="slides/slide61.xml"/><Relationship Id="rId68" Type="http://schemas.openxmlformats.org/officeDocument/2006/relationships/slide" Target="slides/slide64.xml"/><Relationship Id="rId67" Type="http://schemas.openxmlformats.org/officeDocument/2006/relationships/slide" Target="slides/slide63.xml"/><Relationship Id="rId60" Type="http://schemas.openxmlformats.org/officeDocument/2006/relationships/slide" Target="slides/slide56.xml"/><Relationship Id="rId69" Type="http://schemas.openxmlformats.org/officeDocument/2006/relationships/slide" Target="slides/slide65.xml"/><Relationship Id="rId51" Type="http://schemas.openxmlformats.org/officeDocument/2006/relationships/slide" Target="slides/slide47.xml"/><Relationship Id="rId50" Type="http://schemas.openxmlformats.org/officeDocument/2006/relationships/slide" Target="slides/slide46.xml"/><Relationship Id="rId53" Type="http://schemas.openxmlformats.org/officeDocument/2006/relationships/slide" Target="slides/slide49.xml"/><Relationship Id="rId52" Type="http://schemas.openxmlformats.org/officeDocument/2006/relationships/slide" Target="slides/slide48.xml"/><Relationship Id="rId55" Type="http://schemas.openxmlformats.org/officeDocument/2006/relationships/slide" Target="slides/slide51.xml"/><Relationship Id="rId54" Type="http://schemas.openxmlformats.org/officeDocument/2006/relationships/slide" Target="slides/slide50.xml"/><Relationship Id="rId57" Type="http://schemas.openxmlformats.org/officeDocument/2006/relationships/slide" Target="slides/slide53.xml"/><Relationship Id="rId56" Type="http://schemas.openxmlformats.org/officeDocument/2006/relationships/slide" Target="slides/slide52.xml"/><Relationship Id="rId59" Type="http://schemas.openxmlformats.org/officeDocument/2006/relationships/slide" Target="slides/slide55.xml"/><Relationship Id="rId58"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mailto:moliver@smcdsb.on.ca" TargetMode="Externa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2557edab40a_0_5:notes"/>
          <p:cNvSpPr/>
          <p:nvPr>
            <p:ph idx="2" type="sldImg"/>
          </p:nvPr>
        </p:nvSpPr>
        <p:spPr>
          <a:xfrm>
            <a:off x="686100" y="685800"/>
            <a:ext cx="54864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2" name="Google Shape;182;g2557edab40a_0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Adapted by Melissa Oliver </a:t>
            </a:r>
            <a:r>
              <a:rPr lang="en" u="sng">
                <a:solidFill>
                  <a:schemeClr val="hlink"/>
                </a:solidFill>
                <a:hlinkClick r:id="rId2"/>
              </a:rPr>
              <a:t>moliver@smcdsb.on.ca</a:t>
            </a:r>
            <a:r>
              <a:rPr lang="en">
                <a:solidFill>
                  <a:schemeClr val="dk1"/>
                </a:solidFill>
              </a:rPr>
              <a:t> from http://wiki.elecfreaks.com/en/microbit/circuit-design/microbit-starter-kit/starter_kit_case_01/</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g254db242115_0_1019: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323" name="Google Shape;323;g254db242115_0_10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TEACHERS: Having students write comments in their code can show you their thinking and understanding of what the code is doing. Similarly you could write coding questions for students to answer as they work through their code challenge.</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gd8d7361b82_0_0: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333" name="Google Shape;333;gd8d7361b8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gd8d7361b82_0_9: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347" name="Google Shape;347;gd8d7361b82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Screen snips have been adapted to a slidedeck from Elecfreaks site for the introduction to the microbit</a:t>
            </a:r>
            <a:br>
              <a:rPr lang="en"/>
            </a:br>
            <a:r>
              <a:rPr lang="en"/>
              <a:t>https://wiki.elecfreaks.com/en/microbit/circuit-design/microbit-starter-kit/starter_kit_case_01</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gd8d7361b82_0_5: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364" name="Google Shape;364;gd8d7361b82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gd890940ac7_3_112: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378" name="Google Shape;378;gd890940ac7_3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gbe28c63d5e_0_1541: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395" name="Google Shape;395;gbe28c63d5e_0_15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gd8d7361b82_0_19: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411" name="Google Shape;411;gd8d7361b82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gd8d7361b82_0_24: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426" name="Google Shape;426;gd8d7361b82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gd8d7361b82_0_29: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441" name="Google Shape;441;gd8d7361b82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gd8d7361b82_0_34: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457" name="Google Shape;457;gd8d7361b82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be28c63d5e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TEACHERS: Have students go over the parts and find the parts of the Micro:bit</a:t>
            </a:r>
            <a:endParaRPr/>
          </a:p>
          <a:p>
            <a:pPr indent="0" lvl="0" marL="0" rtl="0" algn="l">
              <a:spcBef>
                <a:spcPts val="0"/>
              </a:spcBef>
              <a:spcAft>
                <a:spcPts val="0"/>
              </a:spcAft>
              <a:buNone/>
            </a:pPr>
            <a:r>
              <a:rPr lang="en"/>
              <a:t>Using the arrow have the students drag the point to the </a:t>
            </a:r>
            <a:r>
              <a:rPr lang="en"/>
              <a:t>processor</a:t>
            </a:r>
            <a:r>
              <a:rPr lang="en"/>
              <a:t> and label it. </a:t>
            </a:r>
            <a:endParaRPr/>
          </a:p>
        </p:txBody>
      </p:sp>
      <p:sp>
        <p:nvSpPr>
          <p:cNvPr id="194" name="Google Shape;194;gbe28c63d5e_0_51:notes"/>
          <p:cNvSpPr/>
          <p:nvPr>
            <p:ph idx="2" type="sldImg"/>
          </p:nvPr>
        </p:nvSpPr>
        <p:spPr>
          <a:xfrm>
            <a:off x="1371840" y="685800"/>
            <a:ext cx="41151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g254d94e50bc_0_1: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472" name="Google Shape;472;g254d94e50bc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gd8d7361b82_0_104: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482" name="Google Shape;482;gd8d7361b82_0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gd8d7361b82_0_116: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497" name="Google Shape;497;gd8d7361b82_0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gd8d7361b82_0_54: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514" name="Google Shape;514;gd8d7361b82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gbe28c63d5e_0_1549: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528" name="Google Shape;528;gbe28c63d5e_0_15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 name="Shape 535"/>
        <p:cNvGrpSpPr/>
        <p:nvPr/>
      </p:nvGrpSpPr>
      <p:grpSpPr>
        <a:xfrm>
          <a:off x="0" y="0"/>
          <a:ext cx="0" cy="0"/>
          <a:chOff x="0" y="0"/>
          <a:chExt cx="0" cy="0"/>
        </a:xfrm>
      </p:grpSpPr>
      <p:sp>
        <p:nvSpPr>
          <p:cNvPr id="536" name="Google Shape;536;gd8d7361b82_0_59: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537" name="Google Shape;537;gd8d7361b82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gd8d7361b82_0_68: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552" name="Google Shape;552;gd8d7361b82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6" name="Shape 566"/>
        <p:cNvGrpSpPr/>
        <p:nvPr/>
      </p:nvGrpSpPr>
      <p:grpSpPr>
        <a:xfrm>
          <a:off x="0" y="0"/>
          <a:ext cx="0" cy="0"/>
          <a:chOff x="0" y="0"/>
          <a:chExt cx="0" cy="0"/>
        </a:xfrm>
      </p:grpSpPr>
      <p:sp>
        <p:nvSpPr>
          <p:cNvPr id="567" name="Google Shape;567;gd8d7361b82_0_85: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568" name="Google Shape;568;gd8d7361b82_0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2" name="Shape 582"/>
        <p:cNvGrpSpPr/>
        <p:nvPr/>
      </p:nvGrpSpPr>
      <p:grpSpPr>
        <a:xfrm>
          <a:off x="0" y="0"/>
          <a:ext cx="0" cy="0"/>
          <a:chOff x="0" y="0"/>
          <a:chExt cx="0" cy="0"/>
        </a:xfrm>
      </p:grpSpPr>
      <p:sp>
        <p:nvSpPr>
          <p:cNvPr id="583" name="Google Shape;583;g254d94e50bc_0_33: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584" name="Google Shape;584;g254d94e50bc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0" name="Shape 590"/>
        <p:cNvGrpSpPr/>
        <p:nvPr/>
      </p:nvGrpSpPr>
      <p:grpSpPr>
        <a:xfrm>
          <a:off x="0" y="0"/>
          <a:ext cx="0" cy="0"/>
          <a:chOff x="0" y="0"/>
          <a:chExt cx="0" cy="0"/>
        </a:xfrm>
      </p:grpSpPr>
      <p:sp>
        <p:nvSpPr>
          <p:cNvPr id="591" name="Google Shape;591;gd8d7361b82_0_110: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592" name="Google Shape;592;gd8d7361b82_0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d8ee7cd719_0_0:notes"/>
          <p:cNvSpPr/>
          <p:nvPr>
            <p:ph idx="2" type="sldImg"/>
          </p:nvPr>
        </p:nvSpPr>
        <p:spPr>
          <a:xfrm>
            <a:off x="960120" y="1143000"/>
            <a:ext cx="49377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0" name="Google Shape;210;gd8ee7cd719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TEACHERS: Using the software that goes with the micro:bit to go over the parts that students will be using. Perhaps printing this slide out and having it as a resource near students would be good. </a:t>
            </a:r>
            <a:endParaRPr/>
          </a:p>
        </p:txBody>
      </p:sp>
      <p:sp>
        <p:nvSpPr>
          <p:cNvPr id="211" name="Google Shape;211;gd8ee7cd719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8" name="Shape 598"/>
        <p:cNvGrpSpPr/>
        <p:nvPr/>
      </p:nvGrpSpPr>
      <p:grpSpPr>
        <a:xfrm>
          <a:off x="0" y="0"/>
          <a:ext cx="0" cy="0"/>
          <a:chOff x="0" y="0"/>
          <a:chExt cx="0" cy="0"/>
        </a:xfrm>
      </p:grpSpPr>
      <p:sp>
        <p:nvSpPr>
          <p:cNvPr id="599" name="Google Shape;599;gd8d7361b82_0_129: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600" name="Google Shape;600;gd8d7361b82_0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1" name="Shape 611"/>
        <p:cNvGrpSpPr/>
        <p:nvPr/>
      </p:nvGrpSpPr>
      <p:grpSpPr>
        <a:xfrm>
          <a:off x="0" y="0"/>
          <a:ext cx="0" cy="0"/>
          <a:chOff x="0" y="0"/>
          <a:chExt cx="0" cy="0"/>
        </a:xfrm>
      </p:grpSpPr>
      <p:sp>
        <p:nvSpPr>
          <p:cNvPr id="612" name="Google Shape;612;gd8d7361b82_0_134: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613" name="Google Shape;613;gd8d7361b82_0_1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5" name="Shape 625"/>
        <p:cNvGrpSpPr/>
        <p:nvPr/>
      </p:nvGrpSpPr>
      <p:grpSpPr>
        <a:xfrm>
          <a:off x="0" y="0"/>
          <a:ext cx="0" cy="0"/>
          <a:chOff x="0" y="0"/>
          <a:chExt cx="0" cy="0"/>
        </a:xfrm>
      </p:grpSpPr>
      <p:sp>
        <p:nvSpPr>
          <p:cNvPr id="626" name="Google Shape;626;gd8d7361b82_0_140: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627" name="Google Shape;627;gd8d7361b82_0_1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8" name="Shape 638"/>
        <p:cNvGrpSpPr/>
        <p:nvPr/>
      </p:nvGrpSpPr>
      <p:grpSpPr>
        <a:xfrm>
          <a:off x="0" y="0"/>
          <a:ext cx="0" cy="0"/>
          <a:chOff x="0" y="0"/>
          <a:chExt cx="0" cy="0"/>
        </a:xfrm>
      </p:grpSpPr>
      <p:sp>
        <p:nvSpPr>
          <p:cNvPr id="639" name="Google Shape;639;gd8d7361b82_0_145: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640" name="Google Shape;640;gd8d7361b82_0_1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2" name="Shape 652"/>
        <p:cNvGrpSpPr/>
        <p:nvPr/>
      </p:nvGrpSpPr>
      <p:grpSpPr>
        <a:xfrm>
          <a:off x="0" y="0"/>
          <a:ext cx="0" cy="0"/>
          <a:chOff x="0" y="0"/>
          <a:chExt cx="0" cy="0"/>
        </a:xfrm>
      </p:grpSpPr>
      <p:sp>
        <p:nvSpPr>
          <p:cNvPr id="653" name="Google Shape;653;gd8d7361b82_0_151: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654" name="Google Shape;654;gd8d7361b82_0_1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6" name="Shape 666"/>
        <p:cNvGrpSpPr/>
        <p:nvPr/>
      </p:nvGrpSpPr>
      <p:grpSpPr>
        <a:xfrm>
          <a:off x="0" y="0"/>
          <a:ext cx="0" cy="0"/>
          <a:chOff x="0" y="0"/>
          <a:chExt cx="0" cy="0"/>
        </a:xfrm>
      </p:grpSpPr>
      <p:sp>
        <p:nvSpPr>
          <p:cNvPr id="667" name="Google Shape;667;gd8d7361b82_0_157: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668" name="Google Shape;668;gd8d7361b82_0_1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0" name="Shape 680"/>
        <p:cNvGrpSpPr/>
        <p:nvPr/>
      </p:nvGrpSpPr>
      <p:grpSpPr>
        <a:xfrm>
          <a:off x="0" y="0"/>
          <a:ext cx="0" cy="0"/>
          <a:chOff x="0" y="0"/>
          <a:chExt cx="0" cy="0"/>
        </a:xfrm>
      </p:grpSpPr>
      <p:sp>
        <p:nvSpPr>
          <p:cNvPr id="681" name="Google Shape;681;g254d94e50bc_0_145: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682" name="Google Shape;682;g254d94e50bc_0_1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4" name="Shape 694"/>
        <p:cNvGrpSpPr/>
        <p:nvPr/>
      </p:nvGrpSpPr>
      <p:grpSpPr>
        <a:xfrm>
          <a:off x="0" y="0"/>
          <a:ext cx="0" cy="0"/>
          <a:chOff x="0" y="0"/>
          <a:chExt cx="0" cy="0"/>
        </a:xfrm>
      </p:grpSpPr>
      <p:sp>
        <p:nvSpPr>
          <p:cNvPr id="695" name="Google Shape;695;gd63b6f4480_0_1443: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696" name="Google Shape;696;gd63b6f4480_0_14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7" name="Shape 707"/>
        <p:cNvGrpSpPr/>
        <p:nvPr/>
      </p:nvGrpSpPr>
      <p:grpSpPr>
        <a:xfrm>
          <a:off x="0" y="0"/>
          <a:ext cx="0" cy="0"/>
          <a:chOff x="0" y="0"/>
          <a:chExt cx="0" cy="0"/>
        </a:xfrm>
      </p:grpSpPr>
      <p:sp>
        <p:nvSpPr>
          <p:cNvPr id="708" name="Google Shape;708;gd8d7361b82_0_163: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709" name="Google Shape;709;gd8d7361b82_0_1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0" name="Shape 720"/>
        <p:cNvGrpSpPr/>
        <p:nvPr/>
      </p:nvGrpSpPr>
      <p:grpSpPr>
        <a:xfrm>
          <a:off x="0" y="0"/>
          <a:ext cx="0" cy="0"/>
          <a:chOff x="0" y="0"/>
          <a:chExt cx="0" cy="0"/>
        </a:xfrm>
      </p:grpSpPr>
      <p:sp>
        <p:nvSpPr>
          <p:cNvPr id="721" name="Google Shape;721;gd8d7361b82_0_168: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722" name="Google Shape;722;gd8d7361b82_0_1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254db242115_0_211: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235" name="Google Shape;235;g254db242115_0_2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7" name="Shape 737"/>
        <p:cNvGrpSpPr/>
        <p:nvPr/>
      </p:nvGrpSpPr>
      <p:grpSpPr>
        <a:xfrm>
          <a:off x="0" y="0"/>
          <a:ext cx="0" cy="0"/>
          <a:chOff x="0" y="0"/>
          <a:chExt cx="0" cy="0"/>
        </a:xfrm>
      </p:grpSpPr>
      <p:sp>
        <p:nvSpPr>
          <p:cNvPr id="738" name="Google Shape;738;gd8d7361b82_0_178: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739" name="Google Shape;739;gd8d7361b82_0_1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2" name="Shape 752"/>
        <p:cNvGrpSpPr/>
        <p:nvPr/>
      </p:nvGrpSpPr>
      <p:grpSpPr>
        <a:xfrm>
          <a:off x="0" y="0"/>
          <a:ext cx="0" cy="0"/>
          <a:chOff x="0" y="0"/>
          <a:chExt cx="0" cy="0"/>
        </a:xfrm>
      </p:grpSpPr>
      <p:sp>
        <p:nvSpPr>
          <p:cNvPr id="753" name="Google Shape;753;gd8d7361b82_0_184: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754" name="Google Shape;754;gd8d7361b82_0_1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8" name="Shape 768"/>
        <p:cNvGrpSpPr/>
        <p:nvPr/>
      </p:nvGrpSpPr>
      <p:grpSpPr>
        <a:xfrm>
          <a:off x="0" y="0"/>
          <a:ext cx="0" cy="0"/>
          <a:chOff x="0" y="0"/>
          <a:chExt cx="0" cy="0"/>
        </a:xfrm>
      </p:grpSpPr>
      <p:sp>
        <p:nvSpPr>
          <p:cNvPr id="769" name="Google Shape;769;gd8d7361b82_0_195: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770" name="Google Shape;770;gd8d7361b82_0_1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1" name="Shape 791"/>
        <p:cNvGrpSpPr/>
        <p:nvPr/>
      </p:nvGrpSpPr>
      <p:grpSpPr>
        <a:xfrm>
          <a:off x="0" y="0"/>
          <a:ext cx="0" cy="0"/>
          <a:chOff x="0" y="0"/>
          <a:chExt cx="0" cy="0"/>
        </a:xfrm>
      </p:grpSpPr>
      <p:sp>
        <p:nvSpPr>
          <p:cNvPr id="792" name="Google Shape;792;gd8d7361b82_0_201: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793" name="Google Shape;793;gd8d7361b82_0_2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5" name="Shape 805"/>
        <p:cNvGrpSpPr/>
        <p:nvPr/>
      </p:nvGrpSpPr>
      <p:grpSpPr>
        <a:xfrm>
          <a:off x="0" y="0"/>
          <a:ext cx="0" cy="0"/>
          <a:chOff x="0" y="0"/>
          <a:chExt cx="0" cy="0"/>
        </a:xfrm>
      </p:grpSpPr>
      <p:sp>
        <p:nvSpPr>
          <p:cNvPr id="806" name="Google Shape;806;gd63b6f4480_0_1464: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807" name="Google Shape;807;gd63b6f4480_0_14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8" name="Shape 818"/>
        <p:cNvGrpSpPr/>
        <p:nvPr/>
      </p:nvGrpSpPr>
      <p:grpSpPr>
        <a:xfrm>
          <a:off x="0" y="0"/>
          <a:ext cx="0" cy="0"/>
          <a:chOff x="0" y="0"/>
          <a:chExt cx="0" cy="0"/>
        </a:xfrm>
      </p:grpSpPr>
      <p:sp>
        <p:nvSpPr>
          <p:cNvPr id="819" name="Google Shape;819;gd99aeb3e12_0_10: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820" name="Google Shape;820;gd99aeb3e12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1" name="Shape 831"/>
        <p:cNvGrpSpPr/>
        <p:nvPr/>
      </p:nvGrpSpPr>
      <p:grpSpPr>
        <a:xfrm>
          <a:off x="0" y="0"/>
          <a:ext cx="0" cy="0"/>
          <a:chOff x="0" y="0"/>
          <a:chExt cx="0" cy="0"/>
        </a:xfrm>
      </p:grpSpPr>
      <p:sp>
        <p:nvSpPr>
          <p:cNvPr id="832" name="Google Shape;832;gd99aeb3e12_0_0: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833" name="Google Shape;833;gd99aeb3e1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6" name="Shape 846"/>
        <p:cNvGrpSpPr/>
        <p:nvPr/>
      </p:nvGrpSpPr>
      <p:grpSpPr>
        <a:xfrm>
          <a:off x="0" y="0"/>
          <a:ext cx="0" cy="0"/>
          <a:chOff x="0" y="0"/>
          <a:chExt cx="0" cy="0"/>
        </a:xfrm>
      </p:grpSpPr>
      <p:sp>
        <p:nvSpPr>
          <p:cNvPr id="847" name="Google Shape;847;gd99aeb3e12_0_15: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848" name="Google Shape;848;gd99aeb3e12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5" name="Shape 855"/>
        <p:cNvGrpSpPr/>
        <p:nvPr/>
      </p:nvGrpSpPr>
      <p:grpSpPr>
        <a:xfrm>
          <a:off x="0" y="0"/>
          <a:ext cx="0" cy="0"/>
          <a:chOff x="0" y="0"/>
          <a:chExt cx="0" cy="0"/>
        </a:xfrm>
      </p:grpSpPr>
      <p:sp>
        <p:nvSpPr>
          <p:cNvPr id="856" name="Google Shape;856;gd99aeb3e12_0_20: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857" name="Google Shape;857;gd99aeb3e12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9" name="Shape 869"/>
        <p:cNvGrpSpPr/>
        <p:nvPr/>
      </p:nvGrpSpPr>
      <p:grpSpPr>
        <a:xfrm>
          <a:off x="0" y="0"/>
          <a:ext cx="0" cy="0"/>
          <a:chOff x="0" y="0"/>
          <a:chExt cx="0" cy="0"/>
        </a:xfrm>
      </p:grpSpPr>
      <p:sp>
        <p:nvSpPr>
          <p:cNvPr id="870" name="Google Shape;870;gd99aeb3e12_0_24: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871" name="Google Shape;871;gd99aeb3e12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be28c63d5e_0_1453: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be28c63d5e_0_14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4" name="Shape 884"/>
        <p:cNvGrpSpPr/>
        <p:nvPr/>
      </p:nvGrpSpPr>
      <p:grpSpPr>
        <a:xfrm>
          <a:off x="0" y="0"/>
          <a:ext cx="0" cy="0"/>
          <a:chOff x="0" y="0"/>
          <a:chExt cx="0" cy="0"/>
        </a:xfrm>
      </p:grpSpPr>
      <p:sp>
        <p:nvSpPr>
          <p:cNvPr id="885" name="Google Shape;885;gd99aeb3e12_0_28: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886" name="Google Shape;886;gd99aeb3e12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8" name="Shape 898"/>
        <p:cNvGrpSpPr/>
        <p:nvPr/>
      </p:nvGrpSpPr>
      <p:grpSpPr>
        <a:xfrm>
          <a:off x="0" y="0"/>
          <a:ext cx="0" cy="0"/>
          <a:chOff x="0" y="0"/>
          <a:chExt cx="0" cy="0"/>
        </a:xfrm>
      </p:grpSpPr>
      <p:sp>
        <p:nvSpPr>
          <p:cNvPr id="899" name="Google Shape;899;gd99aeb3e12_0_32: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900" name="Google Shape;900;gd99aeb3e12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1" name="Shape 911"/>
        <p:cNvGrpSpPr/>
        <p:nvPr/>
      </p:nvGrpSpPr>
      <p:grpSpPr>
        <a:xfrm>
          <a:off x="0" y="0"/>
          <a:ext cx="0" cy="0"/>
          <a:chOff x="0" y="0"/>
          <a:chExt cx="0" cy="0"/>
        </a:xfrm>
      </p:grpSpPr>
      <p:sp>
        <p:nvSpPr>
          <p:cNvPr id="912" name="Google Shape;912;gd99aeb3e12_0_36: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913" name="Google Shape;913;gd99aeb3e12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6" name="Shape 926"/>
        <p:cNvGrpSpPr/>
        <p:nvPr/>
      </p:nvGrpSpPr>
      <p:grpSpPr>
        <a:xfrm>
          <a:off x="0" y="0"/>
          <a:ext cx="0" cy="0"/>
          <a:chOff x="0" y="0"/>
          <a:chExt cx="0" cy="0"/>
        </a:xfrm>
      </p:grpSpPr>
      <p:sp>
        <p:nvSpPr>
          <p:cNvPr id="927" name="Google Shape;927;gd99aeb3e12_0_44: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928" name="Google Shape;928;gd99aeb3e12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0" name="Shape 940"/>
        <p:cNvGrpSpPr/>
        <p:nvPr/>
      </p:nvGrpSpPr>
      <p:grpSpPr>
        <a:xfrm>
          <a:off x="0" y="0"/>
          <a:ext cx="0" cy="0"/>
          <a:chOff x="0" y="0"/>
          <a:chExt cx="0" cy="0"/>
        </a:xfrm>
      </p:grpSpPr>
      <p:sp>
        <p:nvSpPr>
          <p:cNvPr id="941" name="Google Shape;941;gd99aeb3e12_0_48: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942" name="Google Shape;942;gd99aeb3e12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4" name="Shape 954"/>
        <p:cNvGrpSpPr/>
        <p:nvPr/>
      </p:nvGrpSpPr>
      <p:grpSpPr>
        <a:xfrm>
          <a:off x="0" y="0"/>
          <a:ext cx="0" cy="0"/>
          <a:chOff x="0" y="0"/>
          <a:chExt cx="0" cy="0"/>
        </a:xfrm>
      </p:grpSpPr>
      <p:sp>
        <p:nvSpPr>
          <p:cNvPr id="955" name="Google Shape;955;gd99aeb3e12_0_52: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956" name="Google Shape;956;gd99aeb3e12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9" name="Shape 969"/>
        <p:cNvGrpSpPr/>
        <p:nvPr/>
      </p:nvGrpSpPr>
      <p:grpSpPr>
        <a:xfrm>
          <a:off x="0" y="0"/>
          <a:ext cx="0" cy="0"/>
          <a:chOff x="0" y="0"/>
          <a:chExt cx="0" cy="0"/>
        </a:xfrm>
      </p:grpSpPr>
      <p:sp>
        <p:nvSpPr>
          <p:cNvPr id="970" name="Google Shape;970;gd99aeb3e12_0_56: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971" name="Google Shape;971;gd99aeb3e12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3" name="Shape 983"/>
        <p:cNvGrpSpPr/>
        <p:nvPr/>
      </p:nvGrpSpPr>
      <p:grpSpPr>
        <a:xfrm>
          <a:off x="0" y="0"/>
          <a:ext cx="0" cy="0"/>
          <a:chOff x="0" y="0"/>
          <a:chExt cx="0" cy="0"/>
        </a:xfrm>
      </p:grpSpPr>
      <p:sp>
        <p:nvSpPr>
          <p:cNvPr id="984" name="Google Shape;984;gd99aeb3e12_0_81: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985" name="Google Shape;985;gd99aeb3e12_0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6" name="Shape 996"/>
        <p:cNvGrpSpPr/>
        <p:nvPr/>
      </p:nvGrpSpPr>
      <p:grpSpPr>
        <a:xfrm>
          <a:off x="0" y="0"/>
          <a:ext cx="0" cy="0"/>
          <a:chOff x="0" y="0"/>
          <a:chExt cx="0" cy="0"/>
        </a:xfrm>
      </p:grpSpPr>
      <p:sp>
        <p:nvSpPr>
          <p:cNvPr id="997" name="Google Shape;997;gd99e049bd0_0_10: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998" name="Google Shape;998;gd99e049bd0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9" name="Shape 1009"/>
        <p:cNvGrpSpPr/>
        <p:nvPr/>
      </p:nvGrpSpPr>
      <p:grpSpPr>
        <a:xfrm>
          <a:off x="0" y="0"/>
          <a:ext cx="0" cy="0"/>
          <a:chOff x="0" y="0"/>
          <a:chExt cx="0" cy="0"/>
        </a:xfrm>
      </p:grpSpPr>
      <p:sp>
        <p:nvSpPr>
          <p:cNvPr id="1010" name="Google Shape;1010;gd99e049bd0_0_0: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1011" name="Google Shape;1011;gd99e049bd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254db242115_0_1032: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268" name="Google Shape;268;g254db242115_0_10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4" name="Shape 1024"/>
        <p:cNvGrpSpPr/>
        <p:nvPr/>
      </p:nvGrpSpPr>
      <p:grpSpPr>
        <a:xfrm>
          <a:off x="0" y="0"/>
          <a:ext cx="0" cy="0"/>
          <a:chOff x="0" y="0"/>
          <a:chExt cx="0" cy="0"/>
        </a:xfrm>
      </p:grpSpPr>
      <p:sp>
        <p:nvSpPr>
          <p:cNvPr id="1025" name="Google Shape;1025;gd99e049bd0_0_14: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1026" name="Google Shape;1026;gd99e049bd0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0" name="Shape 1040"/>
        <p:cNvGrpSpPr/>
        <p:nvPr/>
      </p:nvGrpSpPr>
      <p:grpSpPr>
        <a:xfrm>
          <a:off x="0" y="0"/>
          <a:ext cx="0" cy="0"/>
          <a:chOff x="0" y="0"/>
          <a:chExt cx="0" cy="0"/>
        </a:xfrm>
      </p:grpSpPr>
      <p:sp>
        <p:nvSpPr>
          <p:cNvPr id="1041" name="Google Shape;1041;g254d94e50bc_0_171: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1042" name="Google Shape;1042;g254d94e50bc_0_1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4" name="Shape 1054"/>
        <p:cNvGrpSpPr/>
        <p:nvPr/>
      </p:nvGrpSpPr>
      <p:grpSpPr>
        <a:xfrm>
          <a:off x="0" y="0"/>
          <a:ext cx="0" cy="0"/>
          <a:chOff x="0" y="0"/>
          <a:chExt cx="0" cy="0"/>
        </a:xfrm>
      </p:grpSpPr>
      <p:sp>
        <p:nvSpPr>
          <p:cNvPr id="1055" name="Google Shape;1055;g254d94e50bc_0_184: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1056" name="Google Shape;1056;g254d94e50bc_0_1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7" name="Shape 1067"/>
        <p:cNvGrpSpPr/>
        <p:nvPr/>
      </p:nvGrpSpPr>
      <p:grpSpPr>
        <a:xfrm>
          <a:off x="0" y="0"/>
          <a:ext cx="0" cy="0"/>
          <a:chOff x="0" y="0"/>
          <a:chExt cx="0" cy="0"/>
        </a:xfrm>
      </p:grpSpPr>
      <p:sp>
        <p:nvSpPr>
          <p:cNvPr id="1068" name="Google Shape;1068;gd99aeb3e12_0_65: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1069" name="Google Shape;1069;gd99aeb3e12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0" name="Shape 1080"/>
        <p:cNvGrpSpPr/>
        <p:nvPr/>
      </p:nvGrpSpPr>
      <p:grpSpPr>
        <a:xfrm>
          <a:off x="0" y="0"/>
          <a:ext cx="0" cy="0"/>
          <a:chOff x="0" y="0"/>
          <a:chExt cx="0" cy="0"/>
        </a:xfrm>
      </p:grpSpPr>
      <p:sp>
        <p:nvSpPr>
          <p:cNvPr id="1081" name="Google Shape;1081;gd63b6f4480_0_8: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1082" name="Google Shape;1082;gd63b6f4480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5" name="Shape 1095"/>
        <p:cNvGrpSpPr/>
        <p:nvPr/>
      </p:nvGrpSpPr>
      <p:grpSpPr>
        <a:xfrm>
          <a:off x="0" y="0"/>
          <a:ext cx="0" cy="0"/>
          <a:chOff x="0" y="0"/>
          <a:chExt cx="0" cy="0"/>
        </a:xfrm>
      </p:grpSpPr>
      <p:sp>
        <p:nvSpPr>
          <p:cNvPr id="1096" name="Google Shape;1096;gd63b6f4480_0_17: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1097" name="Google Shape;1097;gd63b6f4480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9" name="Shape 1109"/>
        <p:cNvGrpSpPr/>
        <p:nvPr/>
      </p:nvGrpSpPr>
      <p:grpSpPr>
        <a:xfrm>
          <a:off x="0" y="0"/>
          <a:ext cx="0" cy="0"/>
          <a:chOff x="0" y="0"/>
          <a:chExt cx="0" cy="0"/>
        </a:xfrm>
      </p:grpSpPr>
      <p:sp>
        <p:nvSpPr>
          <p:cNvPr id="1110" name="Google Shape;1110;gd63b6f4480_0_4: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1111" name="Google Shape;1111;gd63b6f4480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4" name="Shape 1124"/>
        <p:cNvGrpSpPr/>
        <p:nvPr/>
      </p:nvGrpSpPr>
      <p:grpSpPr>
        <a:xfrm>
          <a:off x="0" y="0"/>
          <a:ext cx="0" cy="0"/>
          <a:chOff x="0" y="0"/>
          <a:chExt cx="0" cy="0"/>
        </a:xfrm>
      </p:grpSpPr>
      <p:sp>
        <p:nvSpPr>
          <p:cNvPr id="1125" name="Google Shape;1125;gd63b6f4480_0_28: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1126" name="Google Shape;1126;gd63b6f4480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8" name="Shape 1138"/>
        <p:cNvGrpSpPr/>
        <p:nvPr/>
      </p:nvGrpSpPr>
      <p:grpSpPr>
        <a:xfrm>
          <a:off x="0" y="0"/>
          <a:ext cx="0" cy="0"/>
          <a:chOff x="0" y="0"/>
          <a:chExt cx="0" cy="0"/>
        </a:xfrm>
      </p:grpSpPr>
      <p:sp>
        <p:nvSpPr>
          <p:cNvPr id="1139" name="Google Shape;1139;gd63b6f4480_0_24: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1140" name="Google Shape;1140;gd63b6f4480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3" name="Shape 1153"/>
        <p:cNvGrpSpPr/>
        <p:nvPr/>
      </p:nvGrpSpPr>
      <p:grpSpPr>
        <a:xfrm>
          <a:off x="0" y="0"/>
          <a:ext cx="0" cy="0"/>
          <a:chOff x="0" y="0"/>
          <a:chExt cx="0" cy="0"/>
        </a:xfrm>
      </p:grpSpPr>
      <p:sp>
        <p:nvSpPr>
          <p:cNvPr id="1154" name="Google Shape;1154;gd99aeb3e12_0_69: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1155" name="Google Shape;1155;gd99aeb3e12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be28c63d5e_0_1750: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277" name="Google Shape;277;gbe28c63d5e_0_17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5" name="Shape 1165"/>
        <p:cNvGrpSpPr/>
        <p:nvPr/>
      </p:nvGrpSpPr>
      <p:grpSpPr>
        <a:xfrm>
          <a:off x="0" y="0"/>
          <a:ext cx="0" cy="0"/>
          <a:chOff x="0" y="0"/>
          <a:chExt cx="0" cy="0"/>
        </a:xfrm>
      </p:grpSpPr>
      <p:sp>
        <p:nvSpPr>
          <p:cNvPr id="1166" name="Google Shape;1166;gd63b6f4480_0_64: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1167" name="Google Shape;1167;gd63b6f4480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0" name="Shape 1180"/>
        <p:cNvGrpSpPr/>
        <p:nvPr/>
      </p:nvGrpSpPr>
      <p:grpSpPr>
        <a:xfrm>
          <a:off x="0" y="0"/>
          <a:ext cx="0" cy="0"/>
          <a:chOff x="0" y="0"/>
          <a:chExt cx="0" cy="0"/>
        </a:xfrm>
      </p:grpSpPr>
      <p:sp>
        <p:nvSpPr>
          <p:cNvPr id="1181" name="Google Shape;1181;gd63b6f4480_0_44: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1182" name="Google Shape;1182;gd63b6f4480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5" name="Shape 1195"/>
        <p:cNvGrpSpPr/>
        <p:nvPr/>
      </p:nvGrpSpPr>
      <p:grpSpPr>
        <a:xfrm>
          <a:off x="0" y="0"/>
          <a:ext cx="0" cy="0"/>
          <a:chOff x="0" y="0"/>
          <a:chExt cx="0" cy="0"/>
        </a:xfrm>
      </p:grpSpPr>
      <p:sp>
        <p:nvSpPr>
          <p:cNvPr id="1196" name="Google Shape;1196;gd63b6f4480_0_48: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1197" name="Google Shape;1197;gd63b6f4480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8" name="Shape 1208"/>
        <p:cNvGrpSpPr/>
        <p:nvPr/>
      </p:nvGrpSpPr>
      <p:grpSpPr>
        <a:xfrm>
          <a:off x="0" y="0"/>
          <a:ext cx="0" cy="0"/>
          <a:chOff x="0" y="0"/>
          <a:chExt cx="0" cy="0"/>
        </a:xfrm>
      </p:grpSpPr>
      <p:sp>
        <p:nvSpPr>
          <p:cNvPr id="1209" name="Google Shape;1209;gd63b6f4480_0_52: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1210" name="Google Shape;1210;gd63b6f4480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1" name="Shape 1221"/>
        <p:cNvGrpSpPr/>
        <p:nvPr/>
      </p:nvGrpSpPr>
      <p:grpSpPr>
        <a:xfrm>
          <a:off x="0" y="0"/>
          <a:ext cx="0" cy="0"/>
          <a:chOff x="0" y="0"/>
          <a:chExt cx="0" cy="0"/>
        </a:xfrm>
      </p:grpSpPr>
      <p:sp>
        <p:nvSpPr>
          <p:cNvPr id="1222" name="Google Shape;1222;gd63b6f4480_0_60: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1223" name="Google Shape;1223;gd63b6f4480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4" name="Shape 1234"/>
        <p:cNvGrpSpPr/>
        <p:nvPr/>
      </p:nvGrpSpPr>
      <p:grpSpPr>
        <a:xfrm>
          <a:off x="0" y="0"/>
          <a:ext cx="0" cy="0"/>
          <a:chOff x="0" y="0"/>
          <a:chExt cx="0" cy="0"/>
        </a:xfrm>
      </p:grpSpPr>
      <p:sp>
        <p:nvSpPr>
          <p:cNvPr id="1235" name="Google Shape;1235;gd63b6f4480_0_74: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1236" name="Google Shape;1236;gd63b6f4480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7" name="Shape 1247"/>
        <p:cNvGrpSpPr/>
        <p:nvPr/>
      </p:nvGrpSpPr>
      <p:grpSpPr>
        <a:xfrm>
          <a:off x="0" y="0"/>
          <a:ext cx="0" cy="0"/>
          <a:chOff x="0" y="0"/>
          <a:chExt cx="0" cy="0"/>
        </a:xfrm>
      </p:grpSpPr>
      <p:sp>
        <p:nvSpPr>
          <p:cNvPr id="1248" name="Google Shape;1248;gd63b6f4480_0_79: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1249" name="Google Shape;1249;gd63b6f4480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0" name="Shape 1260"/>
        <p:cNvGrpSpPr/>
        <p:nvPr/>
      </p:nvGrpSpPr>
      <p:grpSpPr>
        <a:xfrm>
          <a:off x="0" y="0"/>
          <a:ext cx="0" cy="0"/>
          <a:chOff x="0" y="0"/>
          <a:chExt cx="0" cy="0"/>
        </a:xfrm>
      </p:grpSpPr>
      <p:sp>
        <p:nvSpPr>
          <p:cNvPr id="1261" name="Google Shape;1261;g254d94e50bc_0_196: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1262" name="Google Shape;1262;g254d94e50bc_0_1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3" name="Shape 1273"/>
        <p:cNvGrpSpPr/>
        <p:nvPr/>
      </p:nvGrpSpPr>
      <p:grpSpPr>
        <a:xfrm>
          <a:off x="0" y="0"/>
          <a:ext cx="0" cy="0"/>
          <a:chOff x="0" y="0"/>
          <a:chExt cx="0" cy="0"/>
        </a:xfrm>
      </p:grpSpPr>
      <p:sp>
        <p:nvSpPr>
          <p:cNvPr id="1274" name="Google Shape;1274;gd99aeb3e12_0_77: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1275" name="Google Shape;1275;gd99aeb3e12_0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6" name="Shape 1286"/>
        <p:cNvGrpSpPr/>
        <p:nvPr/>
      </p:nvGrpSpPr>
      <p:grpSpPr>
        <a:xfrm>
          <a:off x="0" y="0"/>
          <a:ext cx="0" cy="0"/>
          <a:chOff x="0" y="0"/>
          <a:chExt cx="0" cy="0"/>
        </a:xfrm>
      </p:grpSpPr>
      <p:sp>
        <p:nvSpPr>
          <p:cNvPr id="1287" name="Google Shape;1287;gd99aeb3e12_0_90: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1288" name="Google Shape;1288;gd99aeb3e12_0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2548ddaf15b_0_10: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295" name="Google Shape;295;g2548ddaf15b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9" name="Shape 1299"/>
        <p:cNvGrpSpPr/>
        <p:nvPr/>
      </p:nvGrpSpPr>
      <p:grpSpPr>
        <a:xfrm>
          <a:off x="0" y="0"/>
          <a:ext cx="0" cy="0"/>
          <a:chOff x="0" y="0"/>
          <a:chExt cx="0" cy="0"/>
        </a:xfrm>
      </p:grpSpPr>
      <p:sp>
        <p:nvSpPr>
          <p:cNvPr id="1300" name="Google Shape;1300;gd99aeb3e12_0_97: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1301" name="Google Shape;1301;gd99aeb3e12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2" name="Shape 1312"/>
        <p:cNvGrpSpPr/>
        <p:nvPr/>
      </p:nvGrpSpPr>
      <p:grpSpPr>
        <a:xfrm>
          <a:off x="0" y="0"/>
          <a:ext cx="0" cy="0"/>
          <a:chOff x="0" y="0"/>
          <a:chExt cx="0" cy="0"/>
        </a:xfrm>
      </p:grpSpPr>
      <p:sp>
        <p:nvSpPr>
          <p:cNvPr id="1313" name="Google Shape;1313;gd99aeb3e12_0_101: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1314" name="Google Shape;1314;gd99aeb3e12_0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5" name="Shape 1325"/>
        <p:cNvGrpSpPr/>
        <p:nvPr/>
      </p:nvGrpSpPr>
      <p:grpSpPr>
        <a:xfrm>
          <a:off x="0" y="0"/>
          <a:ext cx="0" cy="0"/>
          <a:chOff x="0" y="0"/>
          <a:chExt cx="0" cy="0"/>
        </a:xfrm>
      </p:grpSpPr>
      <p:sp>
        <p:nvSpPr>
          <p:cNvPr id="1326" name="Google Shape;1326;gd99aeb3e12_0_73: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1327" name="Google Shape;1327;gd99aeb3e12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254db242115_0_1041: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309" name="Google Shape;309;g254db242115_0_10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 Id="rId3"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827306"/>
            <a:ext cx="8520600" cy="2280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3149028"/>
            <a:ext cx="8520600" cy="8808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5181352"/>
            <a:ext cx="548700" cy="4374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229028"/>
            <a:ext cx="8520600" cy="21816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502472"/>
            <a:ext cx="8520600" cy="14454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5181352"/>
            <a:ext cx="548700" cy="4374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5181352"/>
            <a:ext cx="548700" cy="4374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CTE layout">
  <p:cSld name="BLANK_1">
    <p:spTree>
      <p:nvGrpSpPr>
        <p:cNvPr id="50" name="Shape 50"/>
        <p:cNvGrpSpPr/>
        <p:nvPr/>
      </p:nvGrpSpPr>
      <p:grpSpPr>
        <a:xfrm>
          <a:off x="0" y="0"/>
          <a:ext cx="0" cy="0"/>
          <a:chOff x="0" y="0"/>
          <a:chExt cx="0" cy="0"/>
        </a:xfrm>
      </p:grpSpPr>
      <p:sp>
        <p:nvSpPr>
          <p:cNvPr id="51" name="Google Shape;51;p13"/>
          <p:cNvSpPr txBox="1"/>
          <p:nvPr>
            <p:ph idx="1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lvl1pPr lvl="0" rtl="0" algn="ctr">
              <a:buNone/>
              <a:defRPr/>
            </a:lvl1pPr>
            <a:lvl2pPr lvl="1" rtl="0" algn="ctr">
              <a:buNone/>
              <a:defRPr/>
            </a:lvl2pPr>
            <a:lvl3pPr lvl="2" rtl="0" algn="ctr">
              <a:buNone/>
              <a:defRPr/>
            </a:lvl3pPr>
            <a:lvl4pPr lvl="3" rtl="0" algn="ctr">
              <a:buNone/>
              <a:defRPr/>
            </a:lvl4pPr>
            <a:lvl5pPr lvl="4" rtl="0" algn="ctr">
              <a:buNone/>
              <a:defRPr/>
            </a:lvl5pPr>
            <a:lvl6pPr lvl="5" rtl="0" algn="ctr">
              <a:buNone/>
              <a:defRPr/>
            </a:lvl6pPr>
            <a:lvl7pPr lvl="6" rtl="0" algn="ctr">
              <a:buNone/>
              <a:defRPr/>
            </a:lvl7pPr>
            <a:lvl8pPr lvl="7" rtl="0" algn="ctr">
              <a:buNone/>
              <a:defRPr/>
            </a:lvl8pPr>
            <a:lvl9pPr lvl="8" rtl="0" algn="ctr">
              <a:buNone/>
              <a:defRPr/>
            </a:lvl9pPr>
          </a:lstStyle>
          <a:p>
            <a:pPr indent="0" lvl="0" marL="0" rtl="0" algn="ctr">
              <a:spcBef>
                <a:spcPts val="0"/>
              </a:spcBef>
              <a:spcAft>
                <a:spcPts val="0"/>
              </a:spcAft>
              <a:buNone/>
            </a:pPr>
            <a:fld id="{00000000-1234-1234-1234-123412341234}" type="slidenum">
              <a:rPr lang="en"/>
              <a:t>‹#›</a:t>
            </a:fld>
            <a:endParaRPr/>
          </a:p>
        </p:txBody>
      </p:sp>
      <p:grpSp>
        <p:nvGrpSpPr>
          <p:cNvPr id="52" name="Google Shape;52;p13"/>
          <p:cNvGrpSpPr/>
          <p:nvPr/>
        </p:nvGrpSpPr>
        <p:grpSpPr>
          <a:xfrm>
            <a:off x="311700" y="4918796"/>
            <a:ext cx="8520595" cy="572705"/>
            <a:chOff x="311700" y="4500471"/>
            <a:chExt cx="8520595" cy="572705"/>
          </a:xfrm>
        </p:grpSpPr>
        <p:pic>
          <p:nvPicPr>
            <p:cNvPr id="53" name="Google Shape;53;p13"/>
            <p:cNvPicPr preferRelativeResize="0"/>
            <p:nvPr/>
          </p:nvPicPr>
          <p:blipFill rotWithShape="1">
            <a:blip r:embed="rId2">
              <a:alphaModFix/>
            </a:blip>
            <a:srcRect b="0" l="0" r="0" t="0"/>
            <a:stretch/>
          </p:blipFill>
          <p:spPr>
            <a:xfrm>
              <a:off x="6933197" y="4500471"/>
              <a:ext cx="1899098" cy="572700"/>
            </a:xfrm>
            <a:prstGeom prst="rect">
              <a:avLst/>
            </a:prstGeom>
            <a:noFill/>
            <a:ln>
              <a:noFill/>
            </a:ln>
          </p:spPr>
        </p:pic>
        <p:pic>
          <p:nvPicPr>
            <p:cNvPr id="54" name="Google Shape;54;p13"/>
            <p:cNvPicPr preferRelativeResize="0"/>
            <p:nvPr/>
          </p:nvPicPr>
          <p:blipFill rotWithShape="1">
            <a:blip r:embed="rId3">
              <a:alphaModFix/>
            </a:blip>
            <a:srcRect b="0" l="0" r="0" t="0"/>
            <a:stretch/>
          </p:blipFill>
          <p:spPr>
            <a:xfrm>
              <a:off x="311700" y="4500475"/>
              <a:ext cx="948941" cy="572701"/>
            </a:xfrm>
            <a:prstGeom prst="rect">
              <a:avLst/>
            </a:prstGeom>
            <a:noFill/>
            <a:ln>
              <a:noFill/>
            </a:ln>
          </p:spPr>
        </p:pic>
        <p:grpSp>
          <p:nvGrpSpPr>
            <p:cNvPr id="55" name="Google Shape;55;p13"/>
            <p:cNvGrpSpPr/>
            <p:nvPr/>
          </p:nvGrpSpPr>
          <p:grpSpPr>
            <a:xfrm>
              <a:off x="2976075" y="4602050"/>
              <a:ext cx="3191850" cy="369550"/>
              <a:chOff x="5640450" y="4688200"/>
              <a:chExt cx="3191850" cy="369550"/>
            </a:xfrm>
          </p:grpSpPr>
          <p:pic>
            <p:nvPicPr>
              <p:cNvPr id="56" name="Google Shape;56;p13"/>
              <p:cNvPicPr preferRelativeResize="0"/>
              <p:nvPr/>
            </p:nvPicPr>
            <p:blipFill rotWithShape="1">
              <a:blip r:embed="rId4">
                <a:alphaModFix/>
              </a:blip>
              <a:srcRect b="0" l="0" r="0" t="0"/>
              <a:stretch/>
            </p:blipFill>
            <p:spPr>
              <a:xfrm>
                <a:off x="5640450" y="4688200"/>
                <a:ext cx="1764459" cy="369550"/>
              </a:xfrm>
              <a:prstGeom prst="rect">
                <a:avLst/>
              </a:prstGeom>
              <a:noFill/>
              <a:ln>
                <a:noFill/>
              </a:ln>
            </p:spPr>
          </p:pic>
          <p:sp>
            <p:nvSpPr>
              <p:cNvPr id="57" name="Google Shape;57;p13"/>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
        <p:nvSpPr>
          <p:cNvPr id="58" name="Google Shape;58;p13"/>
          <p:cNvSpPr txBox="1"/>
          <p:nvPr>
            <p:ph idx="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lvl1pPr lvl="0" rtl="0" algn="ctr">
              <a:buNone/>
              <a:defRPr/>
            </a:lvl1pPr>
            <a:lvl2pPr lvl="1" rtl="0" algn="ctr">
              <a:buNone/>
              <a:defRPr/>
            </a:lvl2pPr>
            <a:lvl3pPr lvl="2" rtl="0" algn="ctr">
              <a:buNone/>
              <a:defRPr/>
            </a:lvl3pPr>
            <a:lvl4pPr lvl="3" rtl="0" algn="ctr">
              <a:buNone/>
              <a:defRPr/>
            </a:lvl4pPr>
            <a:lvl5pPr lvl="4" rtl="0" algn="ctr">
              <a:buNone/>
              <a:defRPr/>
            </a:lvl5pPr>
            <a:lvl6pPr lvl="5" rtl="0" algn="ctr">
              <a:buNone/>
              <a:defRPr/>
            </a:lvl6pPr>
            <a:lvl7pPr lvl="6" rtl="0" algn="ctr">
              <a:buNone/>
              <a:defRPr/>
            </a:lvl7pPr>
            <a:lvl8pPr lvl="7" rtl="0" algn="ctr">
              <a:buNone/>
              <a:defRPr/>
            </a:lvl8pPr>
            <a:lvl9pPr lvl="8" rtl="0" algn="ctr">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spTree>
      <p:nvGrpSpPr>
        <p:cNvPr id="59" name="Shape 59"/>
        <p:cNvGrpSpPr/>
        <p:nvPr/>
      </p:nvGrpSpPr>
      <p:grpSpPr>
        <a:xfrm>
          <a:off x="0" y="0"/>
          <a:ext cx="0" cy="0"/>
          <a:chOff x="0" y="0"/>
          <a:chExt cx="0" cy="0"/>
        </a:xfrm>
      </p:grpSpPr>
      <p:sp>
        <p:nvSpPr>
          <p:cNvPr id="60" name="Google Shape;60;p14"/>
          <p:cNvSpPr txBox="1"/>
          <p:nvPr>
            <p:ph type="title"/>
          </p:nvPr>
        </p:nvSpPr>
        <p:spPr>
          <a:xfrm>
            <a:off x="628650" y="304271"/>
            <a:ext cx="7886700" cy="11046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1" name="Google Shape;61;p14"/>
          <p:cNvSpPr txBox="1"/>
          <p:nvPr>
            <p:ph idx="10" type="dt"/>
          </p:nvPr>
        </p:nvSpPr>
        <p:spPr>
          <a:xfrm>
            <a:off x="628650" y="5296958"/>
            <a:ext cx="2057400" cy="3042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62" name="Google Shape;62;p14"/>
          <p:cNvSpPr txBox="1"/>
          <p:nvPr>
            <p:ph idx="11" type="ftr"/>
          </p:nvPr>
        </p:nvSpPr>
        <p:spPr>
          <a:xfrm>
            <a:off x="3028950" y="5296958"/>
            <a:ext cx="3086100" cy="3042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63" name="Google Shape;63;p14"/>
          <p:cNvSpPr txBox="1"/>
          <p:nvPr>
            <p:ph idx="12" type="sldNum"/>
          </p:nvPr>
        </p:nvSpPr>
        <p:spPr>
          <a:xfrm>
            <a:off x="6457950" y="5296958"/>
            <a:ext cx="2057400" cy="304200"/>
          </a:xfrm>
          <a:prstGeom prst="rect">
            <a:avLst/>
          </a:prstGeom>
          <a:noFill/>
          <a:ln>
            <a:noFill/>
          </a:ln>
        </p:spPr>
        <p:txBody>
          <a:bodyPr anchorCtr="0" anchor="ctr" bIns="34275" lIns="68575" spcFirstLastPara="1" rIns="68575" wrap="square" tIns="34275">
            <a:norm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p:cSld name="TITLE_1">
    <p:spTree>
      <p:nvGrpSpPr>
        <p:cNvPr id="64" name="Shape 64"/>
        <p:cNvGrpSpPr/>
        <p:nvPr/>
      </p:nvGrpSpPr>
      <p:grpSpPr>
        <a:xfrm>
          <a:off x="0" y="0"/>
          <a:ext cx="0" cy="0"/>
          <a:chOff x="0" y="0"/>
          <a:chExt cx="0" cy="0"/>
        </a:xfrm>
      </p:grpSpPr>
      <p:sp>
        <p:nvSpPr>
          <p:cNvPr id="65" name="Google Shape;65;p15"/>
          <p:cNvSpPr txBox="1"/>
          <p:nvPr>
            <p:ph type="ctrTitle"/>
          </p:nvPr>
        </p:nvSpPr>
        <p:spPr>
          <a:xfrm>
            <a:off x="2305100" y="1290056"/>
            <a:ext cx="6153000" cy="1288800"/>
          </a:xfrm>
          <a:prstGeom prst="rect">
            <a:avLst/>
          </a:prstGeom>
        </p:spPr>
        <p:txBody>
          <a:bodyPr anchorCtr="0" anchor="ctr" bIns="91425" lIns="91425" spcFirstLastPara="1" rIns="91425" wrap="square" tIns="91425">
            <a:normAutofit/>
          </a:bodyPr>
          <a:lstStyle>
            <a:lvl1pPr lvl="0" rtl="0" algn="r">
              <a:spcBef>
                <a:spcPts val="0"/>
              </a:spcBef>
              <a:spcAft>
                <a:spcPts val="0"/>
              </a:spcAft>
              <a:buClr>
                <a:schemeClr val="dk2"/>
              </a:buClr>
              <a:buSzPts val="4800"/>
              <a:buNone/>
              <a:defRPr b="0" sz="4800">
                <a:solidFill>
                  <a:schemeClr val="dk2"/>
                </a:solidFill>
              </a:defRPr>
            </a:lvl1pPr>
            <a:lvl2pPr lvl="1" rtl="0" algn="r">
              <a:spcBef>
                <a:spcPts val="0"/>
              </a:spcBef>
              <a:spcAft>
                <a:spcPts val="0"/>
              </a:spcAft>
              <a:buClr>
                <a:schemeClr val="dk2"/>
              </a:buClr>
              <a:buSzPts val="4800"/>
              <a:buNone/>
              <a:defRPr b="0" sz="4800">
                <a:solidFill>
                  <a:schemeClr val="dk2"/>
                </a:solidFill>
              </a:defRPr>
            </a:lvl2pPr>
            <a:lvl3pPr lvl="2" rtl="0" algn="r">
              <a:spcBef>
                <a:spcPts val="0"/>
              </a:spcBef>
              <a:spcAft>
                <a:spcPts val="0"/>
              </a:spcAft>
              <a:buClr>
                <a:schemeClr val="dk2"/>
              </a:buClr>
              <a:buSzPts val="4800"/>
              <a:buNone/>
              <a:defRPr b="0" sz="4800">
                <a:solidFill>
                  <a:schemeClr val="dk2"/>
                </a:solidFill>
              </a:defRPr>
            </a:lvl3pPr>
            <a:lvl4pPr lvl="3" rtl="0" algn="r">
              <a:spcBef>
                <a:spcPts val="0"/>
              </a:spcBef>
              <a:spcAft>
                <a:spcPts val="0"/>
              </a:spcAft>
              <a:buClr>
                <a:schemeClr val="dk2"/>
              </a:buClr>
              <a:buSzPts val="4800"/>
              <a:buNone/>
              <a:defRPr b="0" sz="4800">
                <a:solidFill>
                  <a:schemeClr val="dk2"/>
                </a:solidFill>
              </a:defRPr>
            </a:lvl4pPr>
            <a:lvl5pPr lvl="4" rtl="0" algn="r">
              <a:spcBef>
                <a:spcPts val="0"/>
              </a:spcBef>
              <a:spcAft>
                <a:spcPts val="0"/>
              </a:spcAft>
              <a:buClr>
                <a:schemeClr val="dk2"/>
              </a:buClr>
              <a:buSzPts val="4800"/>
              <a:buNone/>
              <a:defRPr b="0" sz="4800">
                <a:solidFill>
                  <a:schemeClr val="dk2"/>
                </a:solidFill>
              </a:defRPr>
            </a:lvl5pPr>
            <a:lvl6pPr lvl="5" rtl="0" algn="r">
              <a:spcBef>
                <a:spcPts val="0"/>
              </a:spcBef>
              <a:spcAft>
                <a:spcPts val="0"/>
              </a:spcAft>
              <a:buClr>
                <a:schemeClr val="dk2"/>
              </a:buClr>
              <a:buSzPts val="4800"/>
              <a:buNone/>
              <a:defRPr b="0" sz="4800">
                <a:solidFill>
                  <a:schemeClr val="dk2"/>
                </a:solidFill>
              </a:defRPr>
            </a:lvl6pPr>
            <a:lvl7pPr lvl="6" rtl="0" algn="r">
              <a:spcBef>
                <a:spcPts val="0"/>
              </a:spcBef>
              <a:spcAft>
                <a:spcPts val="0"/>
              </a:spcAft>
              <a:buClr>
                <a:schemeClr val="dk2"/>
              </a:buClr>
              <a:buSzPts val="4800"/>
              <a:buNone/>
              <a:defRPr b="0" sz="4800">
                <a:solidFill>
                  <a:schemeClr val="dk2"/>
                </a:solidFill>
              </a:defRPr>
            </a:lvl7pPr>
            <a:lvl8pPr lvl="7" rtl="0" algn="r">
              <a:spcBef>
                <a:spcPts val="0"/>
              </a:spcBef>
              <a:spcAft>
                <a:spcPts val="0"/>
              </a:spcAft>
              <a:buClr>
                <a:schemeClr val="dk2"/>
              </a:buClr>
              <a:buSzPts val="4800"/>
              <a:buNone/>
              <a:defRPr b="0" sz="4800">
                <a:solidFill>
                  <a:schemeClr val="dk2"/>
                </a:solidFill>
              </a:defRPr>
            </a:lvl8pPr>
            <a:lvl9pPr lvl="8" rtl="0" algn="r">
              <a:spcBef>
                <a:spcPts val="0"/>
              </a:spcBef>
              <a:spcAft>
                <a:spcPts val="0"/>
              </a:spcAft>
              <a:buClr>
                <a:schemeClr val="dk2"/>
              </a:buClr>
              <a:buSzPts val="4800"/>
              <a:buNone/>
              <a:defRPr b="0" sz="4800">
                <a:solidFill>
                  <a:schemeClr val="dk2"/>
                </a:solidFill>
              </a:defRPr>
            </a:lvl9pPr>
          </a:lstStyle>
          <a:p/>
        </p:txBody>
      </p:sp>
      <p:sp>
        <p:nvSpPr>
          <p:cNvPr id="66" name="Google Shape;66;p15"/>
          <p:cNvSpPr/>
          <p:nvPr/>
        </p:nvSpPr>
        <p:spPr>
          <a:xfrm>
            <a:off x="723692" y="4688990"/>
            <a:ext cx="794875" cy="1095258"/>
          </a:xfrm>
          <a:custGeom>
            <a:rect b="b" l="l" r="r" t="t"/>
            <a:pathLst>
              <a:path extrusionOk="0" h="19698" w="15884">
                <a:moveTo>
                  <a:pt x="9355" y="4108"/>
                </a:moveTo>
                <a:lnTo>
                  <a:pt x="9465" y="4145"/>
                </a:lnTo>
                <a:lnTo>
                  <a:pt x="9538" y="4182"/>
                </a:lnTo>
                <a:lnTo>
                  <a:pt x="9648" y="4328"/>
                </a:lnTo>
                <a:lnTo>
                  <a:pt x="9721" y="4549"/>
                </a:lnTo>
                <a:lnTo>
                  <a:pt x="9721" y="4769"/>
                </a:lnTo>
                <a:lnTo>
                  <a:pt x="9721" y="4842"/>
                </a:lnTo>
                <a:lnTo>
                  <a:pt x="9685" y="4879"/>
                </a:lnTo>
                <a:lnTo>
                  <a:pt x="9575" y="4952"/>
                </a:lnTo>
                <a:lnTo>
                  <a:pt x="9391" y="4952"/>
                </a:lnTo>
                <a:lnTo>
                  <a:pt x="9355" y="4915"/>
                </a:lnTo>
                <a:lnTo>
                  <a:pt x="9281" y="4842"/>
                </a:lnTo>
                <a:lnTo>
                  <a:pt x="9208" y="4695"/>
                </a:lnTo>
                <a:lnTo>
                  <a:pt x="9171" y="4549"/>
                </a:lnTo>
                <a:lnTo>
                  <a:pt x="9171" y="4438"/>
                </a:lnTo>
                <a:lnTo>
                  <a:pt x="9171" y="4328"/>
                </a:lnTo>
                <a:lnTo>
                  <a:pt x="9245" y="4108"/>
                </a:lnTo>
                <a:close/>
                <a:moveTo>
                  <a:pt x="9355" y="3705"/>
                </a:moveTo>
                <a:lnTo>
                  <a:pt x="9245" y="3742"/>
                </a:lnTo>
                <a:lnTo>
                  <a:pt x="9135" y="3778"/>
                </a:lnTo>
                <a:lnTo>
                  <a:pt x="9025" y="3852"/>
                </a:lnTo>
                <a:lnTo>
                  <a:pt x="8988" y="3925"/>
                </a:lnTo>
                <a:lnTo>
                  <a:pt x="8914" y="3998"/>
                </a:lnTo>
                <a:lnTo>
                  <a:pt x="8841" y="4218"/>
                </a:lnTo>
                <a:lnTo>
                  <a:pt x="8804" y="4475"/>
                </a:lnTo>
                <a:lnTo>
                  <a:pt x="8804" y="4659"/>
                </a:lnTo>
                <a:lnTo>
                  <a:pt x="8841" y="4805"/>
                </a:lnTo>
                <a:lnTo>
                  <a:pt x="8878" y="4952"/>
                </a:lnTo>
                <a:lnTo>
                  <a:pt x="8988" y="5099"/>
                </a:lnTo>
                <a:lnTo>
                  <a:pt x="9098" y="5209"/>
                </a:lnTo>
                <a:lnTo>
                  <a:pt x="9245" y="5282"/>
                </a:lnTo>
                <a:lnTo>
                  <a:pt x="9391" y="5355"/>
                </a:lnTo>
                <a:lnTo>
                  <a:pt x="9538" y="5355"/>
                </a:lnTo>
                <a:lnTo>
                  <a:pt x="9721" y="5319"/>
                </a:lnTo>
                <a:lnTo>
                  <a:pt x="9868" y="5245"/>
                </a:lnTo>
                <a:lnTo>
                  <a:pt x="10015" y="5135"/>
                </a:lnTo>
                <a:lnTo>
                  <a:pt x="10088" y="4989"/>
                </a:lnTo>
                <a:lnTo>
                  <a:pt x="10125" y="4805"/>
                </a:lnTo>
                <a:lnTo>
                  <a:pt x="10125" y="4659"/>
                </a:lnTo>
                <a:lnTo>
                  <a:pt x="10088" y="4475"/>
                </a:lnTo>
                <a:lnTo>
                  <a:pt x="10052" y="4292"/>
                </a:lnTo>
                <a:lnTo>
                  <a:pt x="9978" y="4145"/>
                </a:lnTo>
                <a:lnTo>
                  <a:pt x="9905" y="3998"/>
                </a:lnTo>
                <a:lnTo>
                  <a:pt x="9795" y="3888"/>
                </a:lnTo>
                <a:lnTo>
                  <a:pt x="9648" y="3778"/>
                </a:lnTo>
                <a:lnTo>
                  <a:pt x="9501" y="3742"/>
                </a:lnTo>
                <a:lnTo>
                  <a:pt x="9355" y="3705"/>
                </a:lnTo>
                <a:close/>
                <a:moveTo>
                  <a:pt x="11262" y="6676"/>
                </a:moveTo>
                <a:lnTo>
                  <a:pt x="11262" y="6786"/>
                </a:lnTo>
                <a:lnTo>
                  <a:pt x="11225" y="6859"/>
                </a:lnTo>
                <a:lnTo>
                  <a:pt x="11152" y="6933"/>
                </a:lnTo>
                <a:lnTo>
                  <a:pt x="11042" y="7006"/>
                </a:lnTo>
                <a:lnTo>
                  <a:pt x="10785" y="7116"/>
                </a:lnTo>
                <a:lnTo>
                  <a:pt x="10602" y="7190"/>
                </a:lnTo>
                <a:lnTo>
                  <a:pt x="9795" y="7556"/>
                </a:lnTo>
                <a:lnTo>
                  <a:pt x="9721" y="7263"/>
                </a:lnTo>
                <a:lnTo>
                  <a:pt x="10639" y="6823"/>
                </a:lnTo>
                <a:lnTo>
                  <a:pt x="11079" y="6676"/>
                </a:lnTo>
                <a:close/>
                <a:moveTo>
                  <a:pt x="11115" y="6273"/>
                </a:moveTo>
                <a:lnTo>
                  <a:pt x="10859" y="6346"/>
                </a:lnTo>
                <a:lnTo>
                  <a:pt x="10052" y="6639"/>
                </a:lnTo>
                <a:lnTo>
                  <a:pt x="9648" y="6823"/>
                </a:lnTo>
                <a:lnTo>
                  <a:pt x="9281" y="7006"/>
                </a:lnTo>
                <a:lnTo>
                  <a:pt x="9208" y="7080"/>
                </a:lnTo>
                <a:lnTo>
                  <a:pt x="9208" y="7116"/>
                </a:lnTo>
                <a:lnTo>
                  <a:pt x="9208" y="7190"/>
                </a:lnTo>
                <a:lnTo>
                  <a:pt x="9208" y="7263"/>
                </a:lnTo>
                <a:lnTo>
                  <a:pt x="9318" y="7336"/>
                </a:lnTo>
                <a:lnTo>
                  <a:pt x="9465" y="7336"/>
                </a:lnTo>
                <a:lnTo>
                  <a:pt x="9465" y="7593"/>
                </a:lnTo>
                <a:lnTo>
                  <a:pt x="9538" y="7813"/>
                </a:lnTo>
                <a:lnTo>
                  <a:pt x="9575" y="7887"/>
                </a:lnTo>
                <a:lnTo>
                  <a:pt x="9648" y="7923"/>
                </a:lnTo>
                <a:lnTo>
                  <a:pt x="9758" y="7923"/>
                </a:lnTo>
                <a:lnTo>
                  <a:pt x="10492" y="7630"/>
                </a:lnTo>
                <a:lnTo>
                  <a:pt x="10859" y="7483"/>
                </a:lnTo>
                <a:lnTo>
                  <a:pt x="11225" y="7336"/>
                </a:lnTo>
                <a:lnTo>
                  <a:pt x="11409" y="7190"/>
                </a:lnTo>
                <a:lnTo>
                  <a:pt x="11556" y="7006"/>
                </a:lnTo>
                <a:lnTo>
                  <a:pt x="11629" y="6896"/>
                </a:lnTo>
                <a:lnTo>
                  <a:pt x="11629" y="6786"/>
                </a:lnTo>
                <a:lnTo>
                  <a:pt x="11629" y="6676"/>
                </a:lnTo>
                <a:lnTo>
                  <a:pt x="11592" y="6566"/>
                </a:lnTo>
                <a:lnTo>
                  <a:pt x="11556" y="6419"/>
                </a:lnTo>
                <a:lnTo>
                  <a:pt x="11482" y="6346"/>
                </a:lnTo>
                <a:lnTo>
                  <a:pt x="11372" y="6273"/>
                </a:lnTo>
                <a:close/>
                <a:moveTo>
                  <a:pt x="10198" y="2861"/>
                </a:moveTo>
                <a:lnTo>
                  <a:pt x="10235" y="3228"/>
                </a:lnTo>
                <a:lnTo>
                  <a:pt x="10345" y="3595"/>
                </a:lnTo>
                <a:lnTo>
                  <a:pt x="10565" y="4292"/>
                </a:lnTo>
                <a:lnTo>
                  <a:pt x="10822" y="5062"/>
                </a:lnTo>
                <a:lnTo>
                  <a:pt x="10895" y="5282"/>
                </a:lnTo>
                <a:lnTo>
                  <a:pt x="9025" y="6052"/>
                </a:lnTo>
                <a:lnTo>
                  <a:pt x="7154" y="6786"/>
                </a:lnTo>
                <a:lnTo>
                  <a:pt x="5173" y="7593"/>
                </a:lnTo>
                <a:lnTo>
                  <a:pt x="4146" y="7997"/>
                </a:lnTo>
                <a:lnTo>
                  <a:pt x="3816" y="8143"/>
                </a:lnTo>
                <a:lnTo>
                  <a:pt x="3486" y="8290"/>
                </a:lnTo>
                <a:lnTo>
                  <a:pt x="3266" y="7887"/>
                </a:lnTo>
                <a:lnTo>
                  <a:pt x="3045" y="7446"/>
                </a:lnTo>
                <a:lnTo>
                  <a:pt x="2679" y="6566"/>
                </a:lnTo>
                <a:lnTo>
                  <a:pt x="2532" y="6162"/>
                </a:lnTo>
                <a:lnTo>
                  <a:pt x="2385" y="5869"/>
                </a:lnTo>
                <a:lnTo>
                  <a:pt x="2238" y="5612"/>
                </a:lnTo>
                <a:lnTo>
                  <a:pt x="2715" y="5539"/>
                </a:lnTo>
                <a:lnTo>
                  <a:pt x="3192" y="5429"/>
                </a:lnTo>
                <a:lnTo>
                  <a:pt x="3669" y="5282"/>
                </a:lnTo>
                <a:lnTo>
                  <a:pt x="4146" y="5099"/>
                </a:lnTo>
                <a:lnTo>
                  <a:pt x="5210" y="4659"/>
                </a:lnTo>
                <a:lnTo>
                  <a:pt x="6273" y="4218"/>
                </a:lnTo>
                <a:lnTo>
                  <a:pt x="6824" y="4035"/>
                </a:lnTo>
                <a:lnTo>
                  <a:pt x="7374" y="3852"/>
                </a:lnTo>
                <a:lnTo>
                  <a:pt x="8474" y="3558"/>
                </a:lnTo>
                <a:lnTo>
                  <a:pt x="9025" y="3411"/>
                </a:lnTo>
                <a:lnTo>
                  <a:pt x="9538" y="3191"/>
                </a:lnTo>
                <a:lnTo>
                  <a:pt x="9868" y="3081"/>
                </a:lnTo>
                <a:lnTo>
                  <a:pt x="10015" y="2971"/>
                </a:lnTo>
                <a:lnTo>
                  <a:pt x="10198" y="2861"/>
                </a:lnTo>
                <a:close/>
                <a:moveTo>
                  <a:pt x="8658" y="7740"/>
                </a:moveTo>
                <a:lnTo>
                  <a:pt x="8694" y="7923"/>
                </a:lnTo>
                <a:lnTo>
                  <a:pt x="8071" y="8253"/>
                </a:lnTo>
                <a:lnTo>
                  <a:pt x="7704" y="8437"/>
                </a:lnTo>
                <a:lnTo>
                  <a:pt x="7594" y="8437"/>
                </a:lnTo>
                <a:lnTo>
                  <a:pt x="7557" y="8363"/>
                </a:lnTo>
                <a:lnTo>
                  <a:pt x="7557" y="8180"/>
                </a:lnTo>
                <a:lnTo>
                  <a:pt x="8658" y="7740"/>
                </a:lnTo>
                <a:close/>
                <a:moveTo>
                  <a:pt x="10198" y="2384"/>
                </a:moveTo>
                <a:lnTo>
                  <a:pt x="9978" y="2458"/>
                </a:lnTo>
                <a:lnTo>
                  <a:pt x="9795" y="2568"/>
                </a:lnTo>
                <a:lnTo>
                  <a:pt x="9391" y="2788"/>
                </a:lnTo>
                <a:lnTo>
                  <a:pt x="8841" y="2971"/>
                </a:lnTo>
                <a:lnTo>
                  <a:pt x="8328" y="3155"/>
                </a:lnTo>
                <a:lnTo>
                  <a:pt x="7264" y="3411"/>
                </a:lnTo>
                <a:lnTo>
                  <a:pt x="6750" y="3558"/>
                </a:lnTo>
                <a:lnTo>
                  <a:pt x="6237" y="3742"/>
                </a:lnTo>
                <a:lnTo>
                  <a:pt x="5210" y="4145"/>
                </a:lnTo>
                <a:lnTo>
                  <a:pt x="4219" y="4585"/>
                </a:lnTo>
                <a:lnTo>
                  <a:pt x="3669" y="4805"/>
                </a:lnTo>
                <a:lnTo>
                  <a:pt x="3119" y="4989"/>
                </a:lnTo>
                <a:lnTo>
                  <a:pt x="2018" y="5319"/>
                </a:lnTo>
                <a:lnTo>
                  <a:pt x="1945" y="5355"/>
                </a:lnTo>
                <a:lnTo>
                  <a:pt x="1908" y="5392"/>
                </a:lnTo>
                <a:lnTo>
                  <a:pt x="1908" y="5466"/>
                </a:lnTo>
                <a:lnTo>
                  <a:pt x="1945" y="5539"/>
                </a:lnTo>
                <a:lnTo>
                  <a:pt x="1982" y="5576"/>
                </a:lnTo>
                <a:lnTo>
                  <a:pt x="1945" y="5686"/>
                </a:lnTo>
                <a:lnTo>
                  <a:pt x="1945" y="5759"/>
                </a:lnTo>
                <a:lnTo>
                  <a:pt x="2018" y="5979"/>
                </a:lnTo>
                <a:lnTo>
                  <a:pt x="2165" y="6456"/>
                </a:lnTo>
                <a:lnTo>
                  <a:pt x="2385" y="6933"/>
                </a:lnTo>
                <a:lnTo>
                  <a:pt x="2752" y="7850"/>
                </a:lnTo>
                <a:lnTo>
                  <a:pt x="2972" y="8290"/>
                </a:lnTo>
                <a:lnTo>
                  <a:pt x="3192" y="8694"/>
                </a:lnTo>
                <a:lnTo>
                  <a:pt x="3266" y="8767"/>
                </a:lnTo>
                <a:lnTo>
                  <a:pt x="3302" y="8804"/>
                </a:lnTo>
                <a:lnTo>
                  <a:pt x="3412" y="8804"/>
                </a:lnTo>
                <a:lnTo>
                  <a:pt x="3522" y="8730"/>
                </a:lnTo>
                <a:lnTo>
                  <a:pt x="3596" y="8620"/>
                </a:lnTo>
                <a:lnTo>
                  <a:pt x="3999" y="8510"/>
                </a:lnTo>
                <a:lnTo>
                  <a:pt x="4403" y="8363"/>
                </a:lnTo>
                <a:lnTo>
                  <a:pt x="5173" y="8033"/>
                </a:lnTo>
                <a:lnTo>
                  <a:pt x="7300" y="7190"/>
                </a:lnTo>
                <a:lnTo>
                  <a:pt x="9281" y="6419"/>
                </a:lnTo>
                <a:lnTo>
                  <a:pt x="10235" y="6052"/>
                </a:lnTo>
                <a:lnTo>
                  <a:pt x="10712" y="5832"/>
                </a:lnTo>
                <a:lnTo>
                  <a:pt x="11152" y="5612"/>
                </a:lnTo>
                <a:lnTo>
                  <a:pt x="11262" y="5612"/>
                </a:lnTo>
                <a:lnTo>
                  <a:pt x="11335" y="5539"/>
                </a:lnTo>
                <a:lnTo>
                  <a:pt x="11372" y="5392"/>
                </a:lnTo>
                <a:lnTo>
                  <a:pt x="11372" y="5282"/>
                </a:lnTo>
                <a:lnTo>
                  <a:pt x="11299" y="5025"/>
                </a:lnTo>
                <a:lnTo>
                  <a:pt x="11042" y="4255"/>
                </a:lnTo>
                <a:lnTo>
                  <a:pt x="10785" y="3485"/>
                </a:lnTo>
                <a:lnTo>
                  <a:pt x="10639" y="3118"/>
                </a:lnTo>
                <a:lnTo>
                  <a:pt x="10455" y="2751"/>
                </a:lnTo>
                <a:lnTo>
                  <a:pt x="10418" y="2714"/>
                </a:lnTo>
                <a:lnTo>
                  <a:pt x="10345" y="2678"/>
                </a:lnTo>
                <a:lnTo>
                  <a:pt x="10382" y="2568"/>
                </a:lnTo>
                <a:lnTo>
                  <a:pt x="10382" y="2494"/>
                </a:lnTo>
                <a:lnTo>
                  <a:pt x="10308" y="2421"/>
                </a:lnTo>
                <a:lnTo>
                  <a:pt x="10198" y="2384"/>
                </a:lnTo>
                <a:close/>
                <a:moveTo>
                  <a:pt x="8694" y="7263"/>
                </a:moveTo>
                <a:lnTo>
                  <a:pt x="7337" y="7813"/>
                </a:lnTo>
                <a:lnTo>
                  <a:pt x="7264" y="7850"/>
                </a:lnTo>
                <a:lnTo>
                  <a:pt x="7227" y="7923"/>
                </a:lnTo>
                <a:lnTo>
                  <a:pt x="7190" y="7997"/>
                </a:lnTo>
                <a:lnTo>
                  <a:pt x="7227" y="8070"/>
                </a:lnTo>
                <a:lnTo>
                  <a:pt x="7190" y="8143"/>
                </a:lnTo>
                <a:lnTo>
                  <a:pt x="7154" y="8363"/>
                </a:lnTo>
                <a:lnTo>
                  <a:pt x="7190" y="8620"/>
                </a:lnTo>
                <a:lnTo>
                  <a:pt x="7227" y="8730"/>
                </a:lnTo>
                <a:lnTo>
                  <a:pt x="7300" y="8840"/>
                </a:lnTo>
                <a:lnTo>
                  <a:pt x="7411" y="8877"/>
                </a:lnTo>
                <a:lnTo>
                  <a:pt x="7557" y="8877"/>
                </a:lnTo>
                <a:lnTo>
                  <a:pt x="7704" y="8840"/>
                </a:lnTo>
                <a:lnTo>
                  <a:pt x="7887" y="8804"/>
                </a:lnTo>
                <a:lnTo>
                  <a:pt x="8218" y="8620"/>
                </a:lnTo>
                <a:lnTo>
                  <a:pt x="9061" y="8217"/>
                </a:lnTo>
                <a:lnTo>
                  <a:pt x="9098" y="8180"/>
                </a:lnTo>
                <a:lnTo>
                  <a:pt x="9171" y="8107"/>
                </a:lnTo>
                <a:lnTo>
                  <a:pt x="9171" y="8033"/>
                </a:lnTo>
                <a:lnTo>
                  <a:pt x="9171" y="7960"/>
                </a:lnTo>
                <a:lnTo>
                  <a:pt x="8951" y="7410"/>
                </a:lnTo>
                <a:lnTo>
                  <a:pt x="8914" y="7336"/>
                </a:lnTo>
                <a:lnTo>
                  <a:pt x="8841" y="7300"/>
                </a:lnTo>
                <a:lnTo>
                  <a:pt x="8768" y="7263"/>
                </a:lnTo>
                <a:close/>
                <a:moveTo>
                  <a:pt x="11702" y="8327"/>
                </a:moveTo>
                <a:lnTo>
                  <a:pt x="11886" y="8694"/>
                </a:lnTo>
                <a:lnTo>
                  <a:pt x="12106" y="9060"/>
                </a:lnTo>
                <a:lnTo>
                  <a:pt x="11702" y="9244"/>
                </a:lnTo>
                <a:lnTo>
                  <a:pt x="11335" y="9390"/>
                </a:lnTo>
                <a:lnTo>
                  <a:pt x="10932" y="9500"/>
                </a:lnTo>
                <a:lnTo>
                  <a:pt x="10528" y="9611"/>
                </a:lnTo>
                <a:lnTo>
                  <a:pt x="10382" y="9244"/>
                </a:lnTo>
                <a:lnTo>
                  <a:pt x="10198" y="8877"/>
                </a:lnTo>
                <a:lnTo>
                  <a:pt x="10162" y="8840"/>
                </a:lnTo>
                <a:lnTo>
                  <a:pt x="10565" y="8730"/>
                </a:lnTo>
                <a:lnTo>
                  <a:pt x="10932" y="8620"/>
                </a:lnTo>
                <a:lnTo>
                  <a:pt x="11702" y="8327"/>
                </a:lnTo>
                <a:close/>
                <a:moveTo>
                  <a:pt x="11776" y="7887"/>
                </a:moveTo>
                <a:lnTo>
                  <a:pt x="11299" y="8070"/>
                </a:lnTo>
                <a:lnTo>
                  <a:pt x="10822" y="8217"/>
                </a:lnTo>
                <a:lnTo>
                  <a:pt x="9868" y="8510"/>
                </a:lnTo>
                <a:lnTo>
                  <a:pt x="9832" y="8510"/>
                </a:lnTo>
                <a:lnTo>
                  <a:pt x="9795" y="8583"/>
                </a:lnTo>
                <a:lnTo>
                  <a:pt x="9758" y="8694"/>
                </a:lnTo>
                <a:lnTo>
                  <a:pt x="9832" y="8804"/>
                </a:lnTo>
                <a:lnTo>
                  <a:pt x="9868" y="8840"/>
                </a:lnTo>
                <a:lnTo>
                  <a:pt x="9942" y="8877"/>
                </a:lnTo>
                <a:lnTo>
                  <a:pt x="9905" y="8950"/>
                </a:lnTo>
                <a:lnTo>
                  <a:pt x="9905" y="9024"/>
                </a:lnTo>
                <a:lnTo>
                  <a:pt x="10088" y="9427"/>
                </a:lnTo>
                <a:lnTo>
                  <a:pt x="10198" y="9867"/>
                </a:lnTo>
                <a:lnTo>
                  <a:pt x="10235" y="9941"/>
                </a:lnTo>
                <a:lnTo>
                  <a:pt x="10272" y="9977"/>
                </a:lnTo>
                <a:lnTo>
                  <a:pt x="10308" y="10014"/>
                </a:lnTo>
                <a:lnTo>
                  <a:pt x="10382" y="10051"/>
                </a:lnTo>
                <a:lnTo>
                  <a:pt x="10932" y="9904"/>
                </a:lnTo>
                <a:lnTo>
                  <a:pt x="11446" y="9757"/>
                </a:lnTo>
                <a:lnTo>
                  <a:pt x="11959" y="9574"/>
                </a:lnTo>
                <a:lnTo>
                  <a:pt x="12436" y="9317"/>
                </a:lnTo>
                <a:lnTo>
                  <a:pt x="12509" y="9280"/>
                </a:lnTo>
                <a:lnTo>
                  <a:pt x="12583" y="9207"/>
                </a:lnTo>
                <a:lnTo>
                  <a:pt x="12583" y="9097"/>
                </a:lnTo>
                <a:lnTo>
                  <a:pt x="12546" y="9024"/>
                </a:lnTo>
                <a:lnTo>
                  <a:pt x="12253" y="8547"/>
                </a:lnTo>
                <a:lnTo>
                  <a:pt x="11996" y="7997"/>
                </a:lnTo>
                <a:lnTo>
                  <a:pt x="11959" y="7923"/>
                </a:lnTo>
                <a:lnTo>
                  <a:pt x="11922" y="7887"/>
                </a:lnTo>
                <a:close/>
                <a:moveTo>
                  <a:pt x="8914" y="9354"/>
                </a:moveTo>
                <a:lnTo>
                  <a:pt x="9061" y="9757"/>
                </a:lnTo>
                <a:lnTo>
                  <a:pt x="9281" y="10161"/>
                </a:lnTo>
                <a:lnTo>
                  <a:pt x="8658" y="10491"/>
                </a:lnTo>
                <a:lnTo>
                  <a:pt x="7961" y="10784"/>
                </a:lnTo>
                <a:lnTo>
                  <a:pt x="7814" y="10858"/>
                </a:lnTo>
                <a:lnTo>
                  <a:pt x="7741" y="10858"/>
                </a:lnTo>
                <a:lnTo>
                  <a:pt x="7704" y="10821"/>
                </a:lnTo>
                <a:lnTo>
                  <a:pt x="7631" y="10674"/>
                </a:lnTo>
                <a:lnTo>
                  <a:pt x="7594" y="10491"/>
                </a:lnTo>
                <a:lnTo>
                  <a:pt x="7521" y="10161"/>
                </a:lnTo>
                <a:lnTo>
                  <a:pt x="7374" y="9867"/>
                </a:lnTo>
                <a:lnTo>
                  <a:pt x="8914" y="9354"/>
                </a:lnTo>
                <a:close/>
                <a:moveTo>
                  <a:pt x="8951" y="8950"/>
                </a:moveTo>
                <a:lnTo>
                  <a:pt x="7154" y="9537"/>
                </a:lnTo>
                <a:lnTo>
                  <a:pt x="7117" y="9574"/>
                </a:lnTo>
                <a:lnTo>
                  <a:pt x="7080" y="9611"/>
                </a:lnTo>
                <a:lnTo>
                  <a:pt x="7044" y="9721"/>
                </a:lnTo>
                <a:lnTo>
                  <a:pt x="7080" y="9831"/>
                </a:lnTo>
                <a:lnTo>
                  <a:pt x="7190" y="9904"/>
                </a:lnTo>
                <a:lnTo>
                  <a:pt x="7190" y="10124"/>
                </a:lnTo>
                <a:lnTo>
                  <a:pt x="7227" y="10381"/>
                </a:lnTo>
                <a:lnTo>
                  <a:pt x="7374" y="10858"/>
                </a:lnTo>
                <a:lnTo>
                  <a:pt x="7411" y="11004"/>
                </a:lnTo>
                <a:lnTo>
                  <a:pt x="7521" y="11114"/>
                </a:lnTo>
                <a:lnTo>
                  <a:pt x="7631" y="11188"/>
                </a:lnTo>
                <a:lnTo>
                  <a:pt x="7777" y="11225"/>
                </a:lnTo>
                <a:lnTo>
                  <a:pt x="8034" y="11151"/>
                </a:lnTo>
                <a:lnTo>
                  <a:pt x="8291" y="11078"/>
                </a:lnTo>
                <a:lnTo>
                  <a:pt x="8768" y="10858"/>
                </a:lnTo>
                <a:lnTo>
                  <a:pt x="9245" y="10601"/>
                </a:lnTo>
                <a:lnTo>
                  <a:pt x="9685" y="10344"/>
                </a:lnTo>
                <a:lnTo>
                  <a:pt x="9721" y="10271"/>
                </a:lnTo>
                <a:lnTo>
                  <a:pt x="9758" y="10197"/>
                </a:lnTo>
                <a:lnTo>
                  <a:pt x="9758" y="10161"/>
                </a:lnTo>
                <a:lnTo>
                  <a:pt x="9721" y="10087"/>
                </a:lnTo>
                <a:lnTo>
                  <a:pt x="9538" y="9867"/>
                </a:lnTo>
                <a:lnTo>
                  <a:pt x="9391" y="9611"/>
                </a:lnTo>
                <a:lnTo>
                  <a:pt x="9281" y="9354"/>
                </a:lnTo>
                <a:lnTo>
                  <a:pt x="9208" y="9060"/>
                </a:lnTo>
                <a:lnTo>
                  <a:pt x="9171" y="8987"/>
                </a:lnTo>
                <a:lnTo>
                  <a:pt x="9098" y="8950"/>
                </a:lnTo>
                <a:close/>
                <a:moveTo>
                  <a:pt x="12473" y="10344"/>
                </a:moveTo>
                <a:lnTo>
                  <a:pt x="12619" y="10711"/>
                </a:lnTo>
                <a:lnTo>
                  <a:pt x="11959" y="11078"/>
                </a:lnTo>
                <a:lnTo>
                  <a:pt x="11299" y="11445"/>
                </a:lnTo>
                <a:lnTo>
                  <a:pt x="11152" y="10894"/>
                </a:lnTo>
                <a:lnTo>
                  <a:pt x="11189" y="10858"/>
                </a:lnTo>
                <a:lnTo>
                  <a:pt x="11189" y="10784"/>
                </a:lnTo>
                <a:lnTo>
                  <a:pt x="11482" y="10674"/>
                </a:lnTo>
                <a:lnTo>
                  <a:pt x="11776" y="10601"/>
                </a:lnTo>
                <a:lnTo>
                  <a:pt x="12473" y="10344"/>
                </a:lnTo>
                <a:close/>
                <a:moveTo>
                  <a:pt x="6273" y="10418"/>
                </a:moveTo>
                <a:lnTo>
                  <a:pt x="6347" y="10454"/>
                </a:lnTo>
                <a:lnTo>
                  <a:pt x="6420" y="10564"/>
                </a:lnTo>
                <a:lnTo>
                  <a:pt x="6567" y="10894"/>
                </a:lnTo>
                <a:lnTo>
                  <a:pt x="5797" y="11261"/>
                </a:lnTo>
                <a:lnTo>
                  <a:pt x="5100" y="11738"/>
                </a:lnTo>
                <a:lnTo>
                  <a:pt x="4953" y="11298"/>
                </a:lnTo>
                <a:lnTo>
                  <a:pt x="4843" y="11078"/>
                </a:lnTo>
                <a:lnTo>
                  <a:pt x="4733" y="10894"/>
                </a:lnTo>
                <a:lnTo>
                  <a:pt x="5613" y="10601"/>
                </a:lnTo>
                <a:lnTo>
                  <a:pt x="5943" y="10491"/>
                </a:lnTo>
                <a:lnTo>
                  <a:pt x="6237" y="10418"/>
                </a:lnTo>
                <a:close/>
                <a:moveTo>
                  <a:pt x="12583" y="9867"/>
                </a:moveTo>
                <a:lnTo>
                  <a:pt x="12509" y="9904"/>
                </a:lnTo>
                <a:lnTo>
                  <a:pt x="11519" y="10271"/>
                </a:lnTo>
                <a:lnTo>
                  <a:pt x="11115" y="10381"/>
                </a:lnTo>
                <a:lnTo>
                  <a:pt x="10932" y="10491"/>
                </a:lnTo>
                <a:lnTo>
                  <a:pt x="10859" y="10564"/>
                </a:lnTo>
                <a:lnTo>
                  <a:pt x="10785" y="10638"/>
                </a:lnTo>
                <a:lnTo>
                  <a:pt x="10785" y="10748"/>
                </a:lnTo>
                <a:lnTo>
                  <a:pt x="10822" y="10821"/>
                </a:lnTo>
                <a:lnTo>
                  <a:pt x="10859" y="10858"/>
                </a:lnTo>
                <a:lnTo>
                  <a:pt x="10859" y="10894"/>
                </a:lnTo>
                <a:lnTo>
                  <a:pt x="10895" y="11335"/>
                </a:lnTo>
                <a:lnTo>
                  <a:pt x="11005" y="11738"/>
                </a:lnTo>
                <a:lnTo>
                  <a:pt x="11005" y="11848"/>
                </a:lnTo>
                <a:lnTo>
                  <a:pt x="11079" y="11885"/>
                </a:lnTo>
                <a:lnTo>
                  <a:pt x="11152" y="11921"/>
                </a:lnTo>
                <a:lnTo>
                  <a:pt x="11225" y="11921"/>
                </a:lnTo>
                <a:lnTo>
                  <a:pt x="12142" y="11445"/>
                </a:lnTo>
                <a:lnTo>
                  <a:pt x="12986" y="10931"/>
                </a:lnTo>
                <a:lnTo>
                  <a:pt x="13060" y="10858"/>
                </a:lnTo>
                <a:lnTo>
                  <a:pt x="13096" y="10784"/>
                </a:lnTo>
                <a:lnTo>
                  <a:pt x="13096" y="10711"/>
                </a:lnTo>
                <a:lnTo>
                  <a:pt x="13060" y="10638"/>
                </a:lnTo>
                <a:lnTo>
                  <a:pt x="12876" y="10344"/>
                </a:lnTo>
                <a:lnTo>
                  <a:pt x="12766" y="10014"/>
                </a:lnTo>
                <a:lnTo>
                  <a:pt x="12729" y="9941"/>
                </a:lnTo>
                <a:lnTo>
                  <a:pt x="12656" y="9904"/>
                </a:lnTo>
                <a:lnTo>
                  <a:pt x="12583" y="9867"/>
                </a:lnTo>
                <a:close/>
                <a:moveTo>
                  <a:pt x="6200" y="9977"/>
                </a:moveTo>
                <a:lnTo>
                  <a:pt x="5980" y="10014"/>
                </a:lnTo>
                <a:lnTo>
                  <a:pt x="5760" y="10087"/>
                </a:lnTo>
                <a:lnTo>
                  <a:pt x="5356" y="10234"/>
                </a:lnTo>
                <a:lnTo>
                  <a:pt x="4843" y="10381"/>
                </a:lnTo>
                <a:lnTo>
                  <a:pt x="4329" y="10564"/>
                </a:lnTo>
                <a:lnTo>
                  <a:pt x="4293" y="10601"/>
                </a:lnTo>
                <a:lnTo>
                  <a:pt x="4256" y="10638"/>
                </a:lnTo>
                <a:lnTo>
                  <a:pt x="4219" y="10784"/>
                </a:lnTo>
                <a:lnTo>
                  <a:pt x="4256" y="10894"/>
                </a:lnTo>
                <a:lnTo>
                  <a:pt x="4293" y="10931"/>
                </a:lnTo>
                <a:lnTo>
                  <a:pt x="4366" y="10968"/>
                </a:lnTo>
                <a:lnTo>
                  <a:pt x="4513" y="11298"/>
                </a:lnTo>
                <a:lnTo>
                  <a:pt x="4659" y="11701"/>
                </a:lnTo>
                <a:lnTo>
                  <a:pt x="4769" y="12142"/>
                </a:lnTo>
                <a:lnTo>
                  <a:pt x="4843" y="12215"/>
                </a:lnTo>
                <a:lnTo>
                  <a:pt x="4916" y="12252"/>
                </a:lnTo>
                <a:lnTo>
                  <a:pt x="4990" y="12252"/>
                </a:lnTo>
                <a:lnTo>
                  <a:pt x="5100" y="12215"/>
                </a:lnTo>
                <a:lnTo>
                  <a:pt x="5540" y="11921"/>
                </a:lnTo>
                <a:lnTo>
                  <a:pt x="5980" y="11665"/>
                </a:lnTo>
                <a:lnTo>
                  <a:pt x="6420" y="11445"/>
                </a:lnTo>
                <a:lnTo>
                  <a:pt x="6934" y="11225"/>
                </a:lnTo>
                <a:lnTo>
                  <a:pt x="6970" y="11188"/>
                </a:lnTo>
                <a:lnTo>
                  <a:pt x="7044" y="11114"/>
                </a:lnTo>
                <a:lnTo>
                  <a:pt x="7044" y="11041"/>
                </a:lnTo>
                <a:lnTo>
                  <a:pt x="7044" y="10931"/>
                </a:lnTo>
                <a:lnTo>
                  <a:pt x="6897" y="10601"/>
                </a:lnTo>
                <a:lnTo>
                  <a:pt x="6750" y="10307"/>
                </a:lnTo>
                <a:lnTo>
                  <a:pt x="6677" y="10161"/>
                </a:lnTo>
                <a:lnTo>
                  <a:pt x="6530" y="10051"/>
                </a:lnTo>
                <a:lnTo>
                  <a:pt x="6383" y="10014"/>
                </a:lnTo>
                <a:lnTo>
                  <a:pt x="6200" y="9977"/>
                </a:lnTo>
                <a:close/>
                <a:moveTo>
                  <a:pt x="9832" y="11371"/>
                </a:moveTo>
                <a:lnTo>
                  <a:pt x="10125" y="11921"/>
                </a:lnTo>
                <a:lnTo>
                  <a:pt x="9721" y="12142"/>
                </a:lnTo>
                <a:lnTo>
                  <a:pt x="9318" y="12288"/>
                </a:lnTo>
                <a:lnTo>
                  <a:pt x="8914" y="12435"/>
                </a:lnTo>
                <a:lnTo>
                  <a:pt x="8511" y="12545"/>
                </a:lnTo>
                <a:lnTo>
                  <a:pt x="8328" y="12032"/>
                </a:lnTo>
                <a:lnTo>
                  <a:pt x="8694" y="11921"/>
                </a:lnTo>
                <a:lnTo>
                  <a:pt x="9098" y="11738"/>
                </a:lnTo>
                <a:lnTo>
                  <a:pt x="9832" y="11371"/>
                </a:lnTo>
                <a:close/>
                <a:moveTo>
                  <a:pt x="9868" y="10894"/>
                </a:moveTo>
                <a:lnTo>
                  <a:pt x="8951" y="11298"/>
                </a:lnTo>
                <a:lnTo>
                  <a:pt x="8474" y="11481"/>
                </a:lnTo>
                <a:lnTo>
                  <a:pt x="8071" y="11738"/>
                </a:lnTo>
                <a:lnTo>
                  <a:pt x="7997" y="11738"/>
                </a:lnTo>
                <a:lnTo>
                  <a:pt x="7924" y="11775"/>
                </a:lnTo>
                <a:lnTo>
                  <a:pt x="7887" y="11885"/>
                </a:lnTo>
                <a:lnTo>
                  <a:pt x="7887" y="11958"/>
                </a:lnTo>
                <a:lnTo>
                  <a:pt x="8034" y="12398"/>
                </a:lnTo>
                <a:lnTo>
                  <a:pt x="8181" y="12839"/>
                </a:lnTo>
                <a:lnTo>
                  <a:pt x="8254" y="12949"/>
                </a:lnTo>
                <a:lnTo>
                  <a:pt x="8328" y="12985"/>
                </a:lnTo>
                <a:lnTo>
                  <a:pt x="8364" y="12985"/>
                </a:lnTo>
                <a:lnTo>
                  <a:pt x="8951" y="12839"/>
                </a:lnTo>
                <a:lnTo>
                  <a:pt x="9465" y="12655"/>
                </a:lnTo>
                <a:lnTo>
                  <a:pt x="10015" y="12472"/>
                </a:lnTo>
                <a:lnTo>
                  <a:pt x="10528" y="12215"/>
                </a:lnTo>
                <a:lnTo>
                  <a:pt x="10565" y="12142"/>
                </a:lnTo>
                <a:lnTo>
                  <a:pt x="10602" y="12105"/>
                </a:lnTo>
                <a:lnTo>
                  <a:pt x="10602" y="12032"/>
                </a:lnTo>
                <a:lnTo>
                  <a:pt x="10602" y="11958"/>
                </a:lnTo>
                <a:lnTo>
                  <a:pt x="10125" y="11041"/>
                </a:lnTo>
                <a:lnTo>
                  <a:pt x="10088" y="10968"/>
                </a:lnTo>
                <a:lnTo>
                  <a:pt x="10015" y="10894"/>
                </a:lnTo>
                <a:close/>
                <a:moveTo>
                  <a:pt x="13133" y="12288"/>
                </a:moveTo>
                <a:lnTo>
                  <a:pt x="13243" y="12325"/>
                </a:lnTo>
                <a:lnTo>
                  <a:pt x="13353" y="12472"/>
                </a:lnTo>
                <a:lnTo>
                  <a:pt x="13610" y="12985"/>
                </a:lnTo>
                <a:lnTo>
                  <a:pt x="12839" y="13242"/>
                </a:lnTo>
                <a:lnTo>
                  <a:pt x="12106" y="13572"/>
                </a:lnTo>
                <a:lnTo>
                  <a:pt x="11996" y="13352"/>
                </a:lnTo>
                <a:lnTo>
                  <a:pt x="11886" y="13132"/>
                </a:lnTo>
                <a:lnTo>
                  <a:pt x="11739" y="12692"/>
                </a:lnTo>
                <a:lnTo>
                  <a:pt x="12032" y="12618"/>
                </a:lnTo>
                <a:lnTo>
                  <a:pt x="12289" y="12545"/>
                </a:lnTo>
                <a:lnTo>
                  <a:pt x="12839" y="12362"/>
                </a:lnTo>
                <a:lnTo>
                  <a:pt x="13023" y="12288"/>
                </a:lnTo>
                <a:close/>
                <a:moveTo>
                  <a:pt x="7044" y="12325"/>
                </a:moveTo>
                <a:lnTo>
                  <a:pt x="7337" y="13022"/>
                </a:lnTo>
                <a:lnTo>
                  <a:pt x="5833" y="13792"/>
                </a:lnTo>
                <a:lnTo>
                  <a:pt x="5613" y="13132"/>
                </a:lnTo>
                <a:lnTo>
                  <a:pt x="5943" y="12875"/>
                </a:lnTo>
                <a:lnTo>
                  <a:pt x="6273" y="12655"/>
                </a:lnTo>
                <a:lnTo>
                  <a:pt x="6677" y="12472"/>
                </a:lnTo>
                <a:lnTo>
                  <a:pt x="7044" y="12325"/>
                </a:lnTo>
                <a:close/>
                <a:moveTo>
                  <a:pt x="13060" y="11885"/>
                </a:moveTo>
                <a:lnTo>
                  <a:pt x="12839" y="11921"/>
                </a:lnTo>
                <a:lnTo>
                  <a:pt x="12473" y="12068"/>
                </a:lnTo>
                <a:lnTo>
                  <a:pt x="11922" y="12215"/>
                </a:lnTo>
                <a:lnTo>
                  <a:pt x="11666" y="12288"/>
                </a:lnTo>
                <a:lnTo>
                  <a:pt x="11446" y="12398"/>
                </a:lnTo>
                <a:lnTo>
                  <a:pt x="11372" y="12435"/>
                </a:lnTo>
                <a:lnTo>
                  <a:pt x="11372" y="12472"/>
                </a:lnTo>
                <a:lnTo>
                  <a:pt x="11372" y="12582"/>
                </a:lnTo>
                <a:lnTo>
                  <a:pt x="11446" y="12655"/>
                </a:lnTo>
                <a:lnTo>
                  <a:pt x="11519" y="12692"/>
                </a:lnTo>
                <a:lnTo>
                  <a:pt x="11482" y="12839"/>
                </a:lnTo>
                <a:lnTo>
                  <a:pt x="11482" y="13022"/>
                </a:lnTo>
                <a:lnTo>
                  <a:pt x="11519" y="13169"/>
                </a:lnTo>
                <a:lnTo>
                  <a:pt x="11556" y="13315"/>
                </a:lnTo>
                <a:lnTo>
                  <a:pt x="11702" y="13646"/>
                </a:lnTo>
                <a:lnTo>
                  <a:pt x="11886" y="13902"/>
                </a:lnTo>
                <a:lnTo>
                  <a:pt x="11996" y="13976"/>
                </a:lnTo>
                <a:lnTo>
                  <a:pt x="12106" y="13976"/>
                </a:lnTo>
                <a:lnTo>
                  <a:pt x="13023" y="13609"/>
                </a:lnTo>
                <a:lnTo>
                  <a:pt x="13940" y="13279"/>
                </a:lnTo>
                <a:lnTo>
                  <a:pt x="14013" y="13205"/>
                </a:lnTo>
                <a:lnTo>
                  <a:pt x="14050" y="13169"/>
                </a:lnTo>
                <a:lnTo>
                  <a:pt x="14087" y="13095"/>
                </a:lnTo>
                <a:lnTo>
                  <a:pt x="14050" y="13022"/>
                </a:lnTo>
                <a:lnTo>
                  <a:pt x="13646" y="12142"/>
                </a:lnTo>
                <a:lnTo>
                  <a:pt x="13573" y="12032"/>
                </a:lnTo>
                <a:lnTo>
                  <a:pt x="13463" y="11958"/>
                </a:lnTo>
                <a:lnTo>
                  <a:pt x="13353" y="11885"/>
                </a:lnTo>
                <a:close/>
                <a:moveTo>
                  <a:pt x="7190" y="11848"/>
                </a:moveTo>
                <a:lnTo>
                  <a:pt x="7117" y="11885"/>
                </a:lnTo>
                <a:lnTo>
                  <a:pt x="6640" y="12032"/>
                </a:lnTo>
                <a:lnTo>
                  <a:pt x="6163" y="12215"/>
                </a:lnTo>
                <a:lnTo>
                  <a:pt x="5723" y="12508"/>
                </a:lnTo>
                <a:lnTo>
                  <a:pt x="5320" y="12802"/>
                </a:lnTo>
                <a:lnTo>
                  <a:pt x="5246" y="12839"/>
                </a:lnTo>
                <a:lnTo>
                  <a:pt x="5210" y="12875"/>
                </a:lnTo>
                <a:lnTo>
                  <a:pt x="5173" y="12912"/>
                </a:lnTo>
                <a:lnTo>
                  <a:pt x="5173" y="12985"/>
                </a:lnTo>
                <a:lnTo>
                  <a:pt x="5246" y="13279"/>
                </a:lnTo>
                <a:lnTo>
                  <a:pt x="5320" y="13572"/>
                </a:lnTo>
                <a:lnTo>
                  <a:pt x="5540" y="14159"/>
                </a:lnTo>
                <a:lnTo>
                  <a:pt x="5576" y="14196"/>
                </a:lnTo>
                <a:lnTo>
                  <a:pt x="5650" y="14269"/>
                </a:lnTo>
                <a:lnTo>
                  <a:pt x="5797" y="14269"/>
                </a:lnTo>
                <a:lnTo>
                  <a:pt x="7667" y="13315"/>
                </a:lnTo>
                <a:lnTo>
                  <a:pt x="7741" y="13279"/>
                </a:lnTo>
                <a:lnTo>
                  <a:pt x="7777" y="13205"/>
                </a:lnTo>
                <a:lnTo>
                  <a:pt x="7814" y="13132"/>
                </a:lnTo>
                <a:lnTo>
                  <a:pt x="7777" y="13059"/>
                </a:lnTo>
                <a:lnTo>
                  <a:pt x="7374" y="11995"/>
                </a:lnTo>
                <a:lnTo>
                  <a:pt x="7337" y="11921"/>
                </a:lnTo>
                <a:lnTo>
                  <a:pt x="7264" y="11885"/>
                </a:lnTo>
                <a:lnTo>
                  <a:pt x="7190" y="11848"/>
                </a:lnTo>
                <a:close/>
                <a:moveTo>
                  <a:pt x="10528" y="13279"/>
                </a:moveTo>
                <a:lnTo>
                  <a:pt x="10895" y="13976"/>
                </a:lnTo>
                <a:lnTo>
                  <a:pt x="9318" y="14599"/>
                </a:lnTo>
                <a:lnTo>
                  <a:pt x="9025" y="13902"/>
                </a:lnTo>
                <a:lnTo>
                  <a:pt x="9098" y="13829"/>
                </a:lnTo>
                <a:lnTo>
                  <a:pt x="9098" y="13792"/>
                </a:lnTo>
                <a:lnTo>
                  <a:pt x="9135" y="13756"/>
                </a:lnTo>
                <a:lnTo>
                  <a:pt x="9465" y="13609"/>
                </a:lnTo>
                <a:lnTo>
                  <a:pt x="9758" y="13535"/>
                </a:lnTo>
                <a:lnTo>
                  <a:pt x="10528" y="13279"/>
                </a:lnTo>
                <a:close/>
                <a:moveTo>
                  <a:pt x="10639" y="12839"/>
                </a:moveTo>
                <a:lnTo>
                  <a:pt x="10565" y="12875"/>
                </a:lnTo>
                <a:lnTo>
                  <a:pt x="9501" y="13242"/>
                </a:lnTo>
                <a:lnTo>
                  <a:pt x="9061" y="13352"/>
                </a:lnTo>
                <a:lnTo>
                  <a:pt x="8878" y="13462"/>
                </a:lnTo>
                <a:lnTo>
                  <a:pt x="8768" y="13499"/>
                </a:lnTo>
                <a:lnTo>
                  <a:pt x="8731" y="13572"/>
                </a:lnTo>
                <a:lnTo>
                  <a:pt x="8658" y="13682"/>
                </a:lnTo>
                <a:lnTo>
                  <a:pt x="8694" y="13829"/>
                </a:lnTo>
                <a:lnTo>
                  <a:pt x="8731" y="13866"/>
                </a:lnTo>
                <a:lnTo>
                  <a:pt x="8731" y="13902"/>
                </a:lnTo>
                <a:lnTo>
                  <a:pt x="8768" y="14159"/>
                </a:lnTo>
                <a:lnTo>
                  <a:pt x="8841" y="14416"/>
                </a:lnTo>
                <a:lnTo>
                  <a:pt x="9025" y="14893"/>
                </a:lnTo>
                <a:lnTo>
                  <a:pt x="9098" y="14929"/>
                </a:lnTo>
                <a:lnTo>
                  <a:pt x="9135" y="14966"/>
                </a:lnTo>
                <a:lnTo>
                  <a:pt x="9208" y="15003"/>
                </a:lnTo>
                <a:lnTo>
                  <a:pt x="9281" y="15003"/>
                </a:lnTo>
                <a:lnTo>
                  <a:pt x="11225" y="14269"/>
                </a:lnTo>
                <a:lnTo>
                  <a:pt x="11262" y="14232"/>
                </a:lnTo>
                <a:lnTo>
                  <a:pt x="11299" y="14159"/>
                </a:lnTo>
                <a:lnTo>
                  <a:pt x="11335" y="14086"/>
                </a:lnTo>
                <a:lnTo>
                  <a:pt x="11335" y="14012"/>
                </a:lnTo>
                <a:lnTo>
                  <a:pt x="10822" y="12985"/>
                </a:lnTo>
                <a:lnTo>
                  <a:pt x="10785" y="12912"/>
                </a:lnTo>
                <a:lnTo>
                  <a:pt x="10712" y="12875"/>
                </a:lnTo>
                <a:lnTo>
                  <a:pt x="10639" y="12839"/>
                </a:lnTo>
                <a:close/>
                <a:moveTo>
                  <a:pt x="7997" y="14342"/>
                </a:moveTo>
                <a:lnTo>
                  <a:pt x="8107" y="14489"/>
                </a:lnTo>
                <a:lnTo>
                  <a:pt x="8144" y="14599"/>
                </a:lnTo>
                <a:lnTo>
                  <a:pt x="8107" y="14746"/>
                </a:lnTo>
                <a:lnTo>
                  <a:pt x="8034" y="14893"/>
                </a:lnTo>
                <a:lnTo>
                  <a:pt x="7924" y="15003"/>
                </a:lnTo>
                <a:lnTo>
                  <a:pt x="7814" y="15149"/>
                </a:lnTo>
                <a:lnTo>
                  <a:pt x="7557" y="15296"/>
                </a:lnTo>
                <a:lnTo>
                  <a:pt x="7044" y="15516"/>
                </a:lnTo>
                <a:lnTo>
                  <a:pt x="6787" y="15590"/>
                </a:lnTo>
                <a:lnTo>
                  <a:pt x="6567" y="15736"/>
                </a:lnTo>
                <a:lnTo>
                  <a:pt x="6310" y="15113"/>
                </a:lnTo>
                <a:lnTo>
                  <a:pt x="6383" y="15076"/>
                </a:lnTo>
                <a:lnTo>
                  <a:pt x="6457" y="14966"/>
                </a:lnTo>
                <a:lnTo>
                  <a:pt x="6457" y="14929"/>
                </a:lnTo>
                <a:lnTo>
                  <a:pt x="6530" y="15003"/>
                </a:lnTo>
                <a:lnTo>
                  <a:pt x="6604" y="14966"/>
                </a:lnTo>
                <a:lnTo>
                  <a:pt x="6787" y="14929"/>
                </a:lnTo>
                <a:lnTo>
                  <a:pt x="7227" y="14783"/>
                </a:lnTo>
                <a:lnTo>
                  <a:pt x="7631" y="14599"/>
                </a:lnTo>
                <a:lnTo>
                  <a:pt x="7997" y="14342"/>
                </a:lnTo>
                <a:close/>
                <a:moveTo>
                  <a:pt x="15150" y="15370"/>
                </a:moveTo>
                <a:lnTo>
                  <a:pt x="15150" y="15443"/>
                </a:lnTo>
                <a:lnTo>
                  <a:pt x="15224" y="15480"/>
                </a:lnTo>
                <a:lnTo>
                  <a:pt x="15260" y="15516"/>
                </a:lnTo>
                <a:lnTo>
                  <a:pt x="15150" y="15736"/>
                </a:lnTo>
                <a:lnTo>
                  <a:pt x="15004" y="15993"/>
                </a:lnTo>
                <a:lnTo>
                  <a:pt x="14857" y="15626"/>
                </a:lnTo>
                <a:lnTo>
                  <a:pt x="15150" y="15370"/>
                </a:lnTo>
                <a:close/>
                <a:moveTo>
                  <a:pt x="7997" y="13902"/>
                </a:moveTo>
                <a:lnTo>
                  <a:pt x="7887" y="13939"/>
                </a:lnTo>
                <a:lnTo>
                  <a:pt x="7631" y="14122"/>
                </a:lnTo>
                <a:lnTo>
                  <a:pt x="7337" y="14269"/>
                </a:lnTo>
                <a:lnTo>
                  <a:pt x="7044" y="14416"/>
                </a:lnTo>
                <a:lnTo>
                  <a:pt x="6750" y="14526"/>
                </a:lnTo>
                <a:lnTo>
                  <a:pt x="6347" y="14599"/>
                </a:lnTo>
                <a:lnTo>
                  <a:pt x="6163" y="14673"/>
                </a:lnTo>
                <a:lnTo>
                  <a:pt x="6090" y="14746"/>
                </a:lnTo>
                <a:lnTo>
                  <a:pt x="6017" y="14819"/>
                </a:lnTo>
                <a:lnTo>
                  <a:pt x="6017" y="14929"/>
                </a:lnTo>
                <a:lnTo>
                  <a:pt x="5943" y="15003"/>
                </a:lnTo>
                <a:lnTo>
                  <a:pt x="5943" y="15113"/>
                </a:lnTo>
                <a:lnTo>
                  <a:pt x="6127" y="15590"/>
                </a:lnTo>
                <a:lnTo>
                  <a:pt x="6273" y="16103"/>
                </a:lnTo>
                <a:lnTo>
                  <a:pt x="6347" y="16177"/>
                </a:lnTo>
                <a:lnTo>
                  <a:pt x="6420" y="16213"/>
                </a:lnTo>
                <a:lnTo>
                  <a:pt x="6493" y="16213"/>
                </a:lnTo>
                <a:lnTo>
                  <a:pt x="6567" y="16177"/>
                </a:lnTo>
                <a:lnTo>
                  <a:pt x="6787" y="16030"/>
                </a:lnTo>
                <a:lnTo>
                  <a:pt x="7007" y="15920"/>
                </a:lnTo>
                <a:lnTo>
                  <a:pt x="7484" y="15736"/>
                </a:lnTo>
                <a:lnTo>
                  <a:pt x="7704" y="15663"/>
                </a:lnTo>
                <a:lnTo>
                  <a:pt x="7924" y="15553"/>
                </a:lnTo>
                <a:lnTo>
                  <a:pt x="8144" y="15406"/>
                </a:lnTo>
                <a:lnTo>
                  <a:pt x="8328" y="15223"/>
                </a:lnTo>
                <a:lnTo>
                  <a:pt x="8438" y="15076"/>
                </a:lnTo>
                <a:lnTo>
                  <a:pt x="8511" y="14893"/>
                </a:lnTo>
                <a:lnTo>
                  <a:pt x="8511" y="14709"/>
                </a:lnTo>
                <a:lnTo>
                  <a:pt x="8511" y="14526"/>
                </a:lnTo>
                <a:lnTo>
                  <a:pt x="8474" y="14342"/>
                </a:lnTo>
                <a:lnTo>
                  <a:pt x="8364" y="14159"/>
                </a:lnTo>
                <a:lnTo>
                  <a:pt x="8254" y="14049"/>
                </a:lnTo>
                <a:lnTo>
                  <a:pt x="8071" y="13939"/>
                </a:lnTo>
                <a:lnTo>
                  <a:pt x="7997" y="13902"/>
                </a:lnTo>
                <a:close/>
                <a:moveTo>
                  <a:pt x="14710" y="15736"/>
                </a:moveTo>
                <a:lnTo>
                  <a:pt x="14747" y="15993"/>
                </a:lnTo>
                <a:lnTo>
                  <a:pt x="14820" y="16250"/>
                </a:lnTo>
                <a:lnTo>
                  <a:pt x="14490" y="16507"/>
                </a:lnTo>
                <a:lnTo>
                  <a:pt x="14417" y="16397"/>
                </a:lnTo>
                <a:lnTo>
                  <a:pt x="14307" y="15993"/>
                </a:lnTo>
                <a:lnTo>
                  <a:pt x="14380" y="15956"/>
                </a:lnTo>
                <a:lnTo>
                  <a:pt x="14710" y="15736"/>
                </a:lnTo>
                <a:close/>
                <a:moveTo>
                  <a:pt x="14123" y="16103"/>
                </a:moveTo>
                <a:lnTo>
                  <a:pt x="14160" y="16397"/>
                </a:lnTo>
                <a:lnTo>
                  <a:pt x="14233" y="16690"/>
                </a:lnTo>
                <a:lnTo>
                  <a:pt x="13830" y="16873"/>
                </a:lnTo>
                <a:lnTo>
                  <a:pt x="13720" y="16727"/>
                </a:lnTo>
                <a:lnTo>
                  <a:pt x="13500" y="16433"/>
                </a:lnTo>
                <a:lnTo>
                  <a:pt x="14123" y="16103"/>
                </a:lnTo>
                <a:close/>
                <a:moveTo>
                  <a:pt x="13426" y="16470"/>
                </a:moveTo>
                <a:lnTo>
                  <a:pt x="13500" y="16727"/>
                </a:lnTo>
                <a:lnTo>
                  <a:pt x="13536" y="16873"/>
                </a:lnTo>
                <a:lnTo>
                  <a:pt x="13573" y="16984"/>
                </a:lnTo>
                <a:lnTo>
                  <a:pt x="13096" y="17167"/>
                </a:lnTo>
                <a:lnTo>
                  <a:pt x="12986" y="17057"/>
                </a:lnTo>
                <a:lnTo>
                  <a:pt x="12876" y="16873"/>
                </a:lnTo>
                <a:lnTo>
                  <a:pt x="12839" y="16727"/>
                </a:lnTo>
                <a:lnTo>
                  <a:pt x="13426" y="16470"/>
                </a:lnTo>
                <a:close/>
                <a:moveTo>
                  <a:pt x="12583" y="16837"/>
                </a:moveTo>
                <a:lnTo>
                  <a:pt x="12656" y="17094"/>
                </a:lnTo>
                <a:lnTo>
                  <a:pt x="12803" y="17277"/>
                </a:lnTo>
                <a:lnTo>
                  <a:pt x="12399" y="17460"/>
                </a:lnTo>
                <a:lnTo>
                  <a:pt x="12326" y="17387"/>
                </a:lnTo>
                <a:lnTo>
                  <a:pt x="12253" y="17277"/>
                </a:lnTo>
                <a:lnTo>
                  <a:pt x="12216" y="17167"/>
                </a:lnTo>
                <a:lnTo>
                  <a:pt x="12216" y="17020"/>
                </a:lnTo>
                <a:lnTo>
                  <a:pt x="12583" y="16837"/>
                </a:lnTo>
                <a:close/>
                <a:moveTo>
                  <a:pt x="12032" y="17094"/>
                </a:moveTo>
                <a:lnTo>
                  <a:pt x="11996" y="17240"/>
                </a:lnTo>
                <a:lnTo>
                  <a:pt x="12032" y="17387"/>
                </a:lnTo>
                <a:lnTo>
                  <a:pt x="12106" y="17570"/>
                </a:lnTo>
                <a:lnTo>
                  <a:pt x="11812" y="17644"/>
                </a:lnTo>
                <a:lnTo>
                  <a:pt x="11776" y="17644"/>
                </a:lnTo>
                <a:lnTo>
                  <a:pt x="11739" y="17497"/>
                </a:lnTo>
                <a:lnTo>
                  <a:pt x="11666" y="17240"/>
                </a:lnTo>
                <a:lnTo>
                  <a:pt x="12032" y="17094"/>
                </a:lnTo>
                <a:close/>
                <a:moveTo>
                  <a:pt x="11446" y="17350"/>
                </a:moveTo>
                <a:lnTo>
                  <a:pt x="11482" y="17607"/>
                </a:lnTo>
                <a:lnTo>
                  <a:pt x="11519" y="17791"/>
                </a:lnTo>
                <a:lnTo>
                  <a:pt x="11189" y="17901"/>
                </a:lnTo>
                <a:lnTo>
                  <a:pt x="11115" y="17937"/>
                </a:lnTo>
                <a:lnTo>
                  <a:pt x="11115" y="17864"/>
                </a:lnTo>
                <a:lnTo>
                  <a:pt x="11115" y="17827"/>
                </a:lnTo>
                <a:lnTo>
                  <a:pt x="11115" y="17717"/>
                </a:lnTo>
                <a:lnTo>
                  <a:pt x="11005" y="17607"/>
                </a:lnTo>
                <a:lnTo>
                  <a:pt x="10969" y="17534"/>
                </a:lnTo>
                <a:lnTo>
                  <a:pt x="11446" y="17350"/>
                </a:lnTo>
                <a:close/>
                <a:moveTo>
                  <a:pt x="10639" y="17644"/>
                </a:moveTo>
                <a:lnTo>
                  <a:pt x="10749" y="17791"/>
                </a:lnTo>
                <a:lnTo>
                  <a:pt x="10859" y="17901"/>
                </a:lnTo>
                <a:lnTo>
                  <a:pt x="10932" y="17974"/>
                </a:lnTo>
                <a:lnTo>
                  <a:pt x="10969" y="17974"/>
                </a:lnTo>
                <a:lnTo>
                  <a:pt x="10455" y="18194"/>
                </a:lnTo>
                <a:lnTo>
                  <a:pt x="10418" y="18121"/>
                </a:lnTo>
                <a:lnTo>
                  <a:pt x="10345" y="18121"/>
                </a:lnTo>
                <a:lnTo>
                  <a:pt x="10235" y="18157"/>
                </a:lnTo>
                <a:lnTo>
                  <a:pt x="10162" y="17901"/>
                </a:lnTo>
                <a:lnTo>
                  <a:pt x="10125" y="17827"/>
                </a:lnTo>
                <a:lnTo>
                  <a:pt x="10639" y="17644"/>
                </a:lnTo>
                <a:close/>
                <a:moveTo>
                  <a:pt x="10272" y="440"/>
                </a:moveTo>
                <a:lnTo>
                  <a:pt x="10455" y="477"/>
                </a:lnTo>
                <a:lnTo>
                  <a:pt x="10565" y="550"/>
                </a:lnTo>
                <a:lnTo>
                  <a:pt x="10675" y="624"/>
                </a:lnTo>
                <a:lnTo>
                  <a:pt x="10785" y="734"/>
                </a:lnTo>
                <a:lnTo>
                  <a:pt x="10969" y="990"/>
                </a:lnTo>
                <a:lnTo>
                  <a:pt x="11005" y="1210"/>
                </a:lnTo>
                <a:lnTo>
                  <a:pt x="11042" y="1431"/>
                </a:lnTo>
                <a:lnTo>
                  <a:pt x="11335" y="2348"/>
                </a:lnTo>
                <a:lnTo>
                  <a:pt x="11886" y="3998"/>
                </a:lnTo>
                <a:lnTo>
                  <a:pt x="13060" y="7300"/>
                </a:lnTo>
                <a:lnTo>
                  <a:pt x="14233" y="10564"/>
                </a:lnTo>
                <a:lnTo>
                  <a:pt x="14857" y="12215"/>
                </a:lnTo>
                <a:lnTo>
                  <a:pt x="15187" y="13095"/>
                </a:lnTo>
                <a:lnTo>
                  <a:pt x="15407" y="13646"/>
                </a:lnTo>
                <a:lnTo>
                  <a:pt x="15334" y="13682"/>
                </a:lnTo>
                <a:lnTo>
                  <a:pt x="15297" y="13829"/>
                </a:lnTo>
                <a:lnTo>
                  <a:pt x="15297" y="13939"/>
                </a:lnTo>
                <a:lnTo>
                  <a:pt x="15260" y="14196"/>
                </a:lnTo>
                <a:lnTo>
                  <a:pt x="15224" y="14379"/>
                </a:lnTo>
                <a:lnTo>
                  <a:pt x="15187" y="14526"/>
                </a:lnTo>
                <a:lnTo>
                  <a:pt x="15004" y="14856"/>
                </a:lnTo>
                <a:lnTo>
                  <a:pt x="14747" y="15149"/>
                </a:lnTo>
                <a:lnTo>
                  <a:pt x="14453" y="15370"/>
                </a:lnTo>
                <a:lnTo>
                  <a:pt x="14123" y="15590"/>
                </a:lnTo>
                <a:lnTo>
                  <a:pt x="13793" y="15773"/>
                </a:lnTo>
                <a:lnTo>
                  <a:pt x="13060" y="16140"/>
                </a:lnTo>
                <a:lnTo>
                  <a:pt x="12326" y="16470"/>
                </a:lnTo>
                <a:lnTo>
                  <a:pt x="10859" y="17094"/>
                </a:lnTo>
                <a:lnTo>
                  <a:pt x="10015" y="17424"/>
                </a:lnTo>
                <a:lnTo>
                  <a:pt x="9978" y="17387"/>
                </a:lnTo>
                <a:lnTo>
                  <a:pt x="9942" y="17387"/>
                </a:lnTo>
                <a:lnTo>
                  <a:pt x="9905" y="17424"/>
                </a:lnTo>
                <a:lnTo>
                  <a:pt x="9905" y="17460"/>
                </a:lnTo>
                <a:lnTo>
                  <a:pt x="8841" y="17791"/>
                </a:lnTo>
                <a:lnTo>
                  <a:pt x="7777" y="18121"/>
                </a:lnTo>
                <a:lnTo>
                  <a:pt x="6970" y="18304"/>
                </a:lnTo>
                <a:lnTo>
                  <a:pt x="6163" y="18487"/>
                </a:lnTo>
                <a:lnTo>
                  <a:pt x="5797" y="18524"/>
                </a:lnTo>
                <a:lnTo>
                  <a:pt x="5613" y="18524"/>
                </a:lnTo>
                <a:lnTo>
                  <a:pt x="5430" y="18451"/>
                </a:lnTo>
                <a:lnTo>
                  <a:pt x="5283" y="18377"/>
                </a:lnTo>
                <a:lnTo>
                  <a:pt x="5173" y="18231"/>
                </a:lnTo>
                <a:lnTo>
                  <a:pt x="5063" y="18121"/>
                </a:lnTo>
                <a:lnTo>
                  <a:pt x="4953" y="17974"/>
                </a:lnTo>
                <a:lnTo>
                  <a:pt x="4879" y="17680"/>
                </a:lnTo>
                <a:lnTo>
                  <a:pt x="4769" y="17387"/>
                </a:lnTo>
                <a:lnTo>
                  <a:pt x="4476" y="16507"/>
                </a:lnTo>
                <a:lnTo>
                  <a:pt x="3926" y="14819"/>
                </a:lnTo>
                <a:lnTo>
                  <a:pt x="3376" y="13169"/>
                </a:lnTo>
                <a:lnTo>
                  <a:pt x="2752" y="11518"/>
                </a:lnTo>
                <a:lnTo>
                  <a:pt x="2165" y="9867"/>
                </a:lnTo>
                <a:lnTo>
                  <a:pt x="1505" y="8253"/>
                </a:lnTo>
                <a:lnTo>
                  <a:pt x="845" y="6603"/>
                </a:lnTo>
                <a:lnTo>
                  <a:pt x="588" y="6052"/>
                </a:lnTo>
                <a:lnTo>
                  <a:pt x="478" y="5796"/>
                </a:lnTo>
                <a:lnTo>
                  <a:pt x="331" y="5539"/>
                </a:lnTo>
                <a:lnTo>
                  <a:pt x="368" y="5502"/>
                </a:lnTo>
                <a:lnTo>
                  <a:pt x="404" y="5429"/>
                </a:lnTo>
                <a:lnTo>
                  <a:pt x="368" y="5209"/>
                </a:lnTo>
                <a:lnTo>
                  <a:pt x="404" y="5025"/>
                </a:lnTo>
                <a:lnTo>
                  <a:pt x="404" y="4879"/>
                </a:lnTo>
                <a:lnTo>
                  <a:pt x="478" y="4695"/>
                </a:lnTo>
                <a:lnTo>
                  <a:pt x="624" y="4402"/>
                </a:lnTo>
                <a:lnTo>
                  <a:pt x="845" y="4145"/>
                </a:lnTo>
                <a:lnTo>
                  <a:pt x="1101" y="3888"/>
                </a:lnTo>
                <a:lnTo>
                  <a:pt x="1395" y="3668"/>
                </a:lnTo>
                <a:lnTo>
                  <a:pt x="1725" y="3485"/>
                </a:lnTo>
                <a:lnTo>
                  <a:pt x="2018" y="3301"/>
                </a:lnTo>
                <a:lnTo>
                  <a:pt x="2789" y="2935"/>
                </a:lnTo>
                <a:lnTo>
                  <a:pt x="3596" y="2641"/>
                </a:lnTo>
                <a:lnTo>
                  <a:pt x="5210" y="2017"/>
                </a:lnTo>
                <a:lnTo>
                  <a:pt x="6787" y="1394"/>
                </a:lnTo>
                <a:lnTo>
                  <a:pt x="7557" y="1100"/>
                </a:lnTo>
                <a:lnTo>
                  <a:pt x="8364" y="807"/>
                </a:lnTo>
                <a:lnTo>
                  <a:pt x="9135" y="587"/>
                </a:lnTo>
                <a:lnTo>
                  <a:pt x="9538" y="514"/>
                </a:lnTo>
                <a:lnTo>
                  <a:pt x="9942" y="440"/>
                </a:lnTo>
                <a:close/>
                <a:moveTo>
                  <a:pt x="9868" y="17937"/>
                </a:moveTo>
                <a:lnTo>
                  <a:pt x="9868" y="17974"/>
                </a:lnTo>
                <a:lnTo>
                  <a:pt x="9905" y="18157"/>
                </a:lnTo>
                <a:lnTo>
                  <a:pt x="10015" y="18341"/>
                </a:lnTo>
                <a:lnTo>
                  <a:pt x="9575" y="18524"/>
                </a:lnTo>
                <a:lnTo>
                  <a:pt x="9575" y="18487"/>
                </a:lnTo>
                <a:lnTo>
                  <a:pt x="9538" y="18341"/>
                </a:lnTo>
                <a:lnTo>
                  <a:pt x="9465" y="18231"/>
                </a:lnTo>
                <a:lnTo>
                  <a:pt x="9391" y="18084"/>
                </a:lnTo>
                <a:lnTo>
                  <a:pt x="9868" y="17937"/>
                </a:lnTo>
                <a:close/>
                <a:moveTo>
                  <a:pt x="9098" y="18194"/>
                </a:moveTo>
                <a:lnTo>
                  <a:pt x="9171" y="18414"/>
                </a:lnTo>
                <a:lnTo>
                  <a:pt x="9245" y="18524"/>
                </a:lnTo>
                <a:lnTo>
                  <a:pt x="9318" y="18598"/>
                </a:lnTo>
                <a:lnTo>
                  <a:pt x="8841" y="18781"/>
                </a:lnTo>
                <a:lnTo>
                  <a:pt x="8768" y="18708"/>
                </a:lnTo>
                <a:lnTo>
                  <a:pt x="8694" y="18598"/>
                </a:lnTo>
                <a:lnTo>
                  <a:pt x="8621" y="18487"/>
                </a:lnTo>
                <a:lnTo>
                  <a:pt x="8584" y="18341"/>
                </a:lnTo>
                <a:lnTo>
                  <a:pt x="9098" y="18194"/>
                </a:lnTo>
                <a:close/>
                <a:moveTo>
                  <a:pt x="8254" y="18414"/>
                </a:moveTo>
                <a:lnTo>
                  <a:pt x="8291" y="18561"/>
                </a:lnTo>
                <a:lnTo>
                  <a:pt x="8364" y="18744"/>
                </a:lnTo>
                <a:lnTo>
                  <a:pt x="8511" y="18928"/>
                </a:lnTo>
                <a:lnTo>
                  <a:pt x="8181" y="19038"/>
                </a:lnTo>
                <a:lnTo>
                  <a:pt x="8144" y="18964"/>
                </a:lnTo>
                <a:lnTo>
                  <a:pt x="8107" y="18928"/>
                </a:lnTo>
                <a:lnTo>
                  <a:pt x="7997" y="18854"/>
                </a:lnTo>
                <a:lnTo>
                  <a:pt x="7961" y="18818"/>
                </a:lnTo>
                <a:lnTo>
                  <a:pt x="7851" y="18634"/>
                </a:lnTo>
                <a:lnTo>
                  <a:pt x="7851" y="18561"/>
                </a:lnTo>
                <a:lnTo>
                  <a:pt x="8254" y="18414"/>
                </a:lnTo>
                <a:close/>
                <a:moveTo>
                  <a:pt x="5246" y="18818"/>
                </a:moveTo>
                <a:lnTo>
                  <a:pt x="5430" y="18891"/>
                </a:lnTo>
                <a:lnTo>
                  <a:pt x="5650" y="18928"/>
                </a:lnTo>
                <a:lnTo>
                  <a:pt x="5870" y="18964"/>
                </a:lnTo>
                <a:lnTo>
                  <a:pt x="5943" y="19221"/>
                </a:lnTo>
                <a:lnTo>
                  <a:pt x="5760" y="19148"/>
                </a:lnTo>
                <a:lnTo>
                  <a:pt x="5576" y="19038"/>
                </a:lnTo>
                <a:lnTo>
                  <a:pt x="5393" y="18928"/>
                </a:lnTo>
                <a:lnTo>
                  <a:pt x="5246" y="18818"/>
                </a:lnTo>
                <a:close/>
                <a:moveTo>
                  <a:pt x="7557" y="18634"/>
                </a:moveTo>
                <a:lnTo>
                  <a:pt x="7557" y="18781"/>
                </a:lnTo>
                <a:lnTo>
                  <a:pt x="7631" y="18928"/>
                </a:lnTo>
                <a:lnTo>
                  <a:pt x="7704" y="19038"/>
                </a:lnTo>
                <a:lnTo>
                  <a:pt x="7777" y="19148"/>
                </a:lnTo>
                <a:lnTo>
                  <a:pt x="7704" y="19184"/>
                </a:lnTo>
                <a:lnTo>
                  <a:pt x="7227" y="19294"/>
                </a:lnTo>
                <a:lnTo>
                  <a:pt x="7154" y="19184"/>
                </a:lnTo>
                <a:lnTo>
                  <a:pt x="7080" y="19074"/>
                </a:lnTo>
                <a:lnTo>
                  <a:pt x="6970" y="18928"/>
                </a:lnTo>
                <a:lnTo>
                  <a:pt x="6897" y="18781"/>
                </a:lnTo>
                <a:lnTo>
                  <a:pt x="7117" y="18708"/>
                </a:lnTo>
                <a:lnTo>
                  <a:pt x="7557" y="18634"/>
                </a:lnTo>
                <a:close/>
                <a:moveTo>
                  <a:pt x="6604" y="18854"/>
                </a:moveTo>
                <a:lnTo>
                  <a:pt x="6677" y="19111"/>
                </a:lnTo>
                <a:lnTo>
                  <a:pt x="6750" y="19221"/>
                </a:lnTo>
                <a:lnTo>
                  <a:pt x="6824" y="19331"/>
                </a:lnTo>
                <a:lnTo>
                  <a:pt x="6493" y="19331"/>
                </a:lnTo>
                <a:lnTo>
                  <a:pt x="6493" y="19258"/>
                </a:lnTo>
                <a:lnTo>
                  <a:pt x="6493" y="19221"/>
                </a:lnTo>
                <a:lnTo>
                  <a:pt x="6420" y="19184"/>
                </a:lnTo>
                <a:lnTo>
                  <a:pt x="6383" y="19184"/>
                </a:lnTo>
                <a:lnTo>
                  <a:pt x="6310" y="19221"/>
                </a:lnTo>
                <a:lnTo>
                  <a:pt x="6273" y="19221"/>
                </a:lnTo>
                <a:lnTo>
                  <a:pt x="6200" y="19184"/>
                </a:lnTo>
                <a:lnTo>
                  <a:pt x="6163" y="19074"/>
                </a:lnTo>
                <a:lnTo>
                  <a:pt x="6127" y="18928"/>
                </a:lnTo>
                <a:lnTo>
                  <a:pt x="6604" y="18854"/>
                </a:lnTo>
                <a:close/>
                <a:moveTo>
                  <a:pt x="10125" y="0"/>
                </a:moveTo>
                <a:lnTo>
                  <a:pt x="9721" y="37"/>
                </a:lnTo>
                <a:lnTo>
                  <a:pt x="9318" y="110"/>
                </a:lnTo>
                <a:lnTo>
                  <a:pt x="8804" y="220"/>
                </a:lnTo>
                <a:lnTo>
                  <a:pt x="8291" y="403"/>
                </a:lnTo>
                <a:lnTo>
                  <a:pt x="7300" y="734"/>
                </a:lnTo>
                <a:lnTo>
                  <a:pt x="5320" y="1504"/>
                </a:lnTo>
                <a:lnTo>
                  <a:pt x="3376" y="2274"/>
                </a:lnTo>
                <a:lnTo>
                  <a:pt x="2422" y="2678"/>
                </a:lnTo>
                <a:lnTo>
                  <a:pt x="1945" y="2898"/>
                </a:lnTo>
                <a:lnTo>
                  <a:pt x="1505" y="3118"/>
                </a:lnTo>
                <a:lnTo>
                  <a:pt x="1248" y="3301"/>
                </a:lnTo>
                <a:lnTo>
                  <a:pt x="955" y="3485"/>
                </a:lnTo>
                <a:lnTo>
                  <a:pt x="698" y="3742"/>
                </a:lnTo>
                <a:lnTo>
                  <a:pt x="441" y="3998"/>
                </a:lnTo>
                <a:lnTo>
                  <a:pt x="221" y="4292"/>
                </a:lnTo>
                <a:lnTo>
                  <a:pt x="74" y="4622"/>
                </a:lnTo>
                <a:lnTo>
                  <a:pt x="38" y="4769"/>
                </a:lnTo>
                <a:lnTo>
                  <a:pt x="38" y="4915"/>
                </a:lnTo>
                <a:lnTo>
                  <a:pt x="38" y="5099"/>
                </a:lnTo>
                <a:lnTo>
                  <a:pt x="74" y="5245"/>
                </a:lnTo>
                <a:lnTo>
                  <a:pt x="1" y="5282"/>
                </a:lnTo>
                <a:lnTo>
                  <a:pt x="1" y="5319"/>
                </a:lnTo>
                <a:lnTo>
                  <a:pt x="38" y="5722"/>
                </a:lnTo>
                <a:lnTo>
                  <a:pt x="148" y="6052"/>
                </a:lnTo>
                <a:lnTo>
                  <a:pt x="441" y="6786"/>
                </a:lnTo>
                <a:lnTo>
                  <a:pt x="1065" y="8400"/>
                </a:lnTo>
                <a:lnTo>
                  <a:pt x="2348" y="11665"/>
                </a:lnTo>
                <a:lnTo>
                  <a:pt x="2935" y="13315"/>
                </a:lnTo>
                <a:lnTo>
                  <a:pt x="3522" y="15003"/>
                </a:lnTo>
                <a:lnTo>
                  <a:pt x="4072" y="16653"/>
                </a:lnTo>
                <a:lnTo>
                  <a:pt x="4293" y="17424"/>
                </a:lnTo>
                <a:lnTo>
                  <a:pt x="4439" y="17827"/>
                </a:lnTo>
                <a:lnTo>
                  <a:pt x="4513" y="18047"/>
                </a:lnTo>
                <a:lnTo>
                  <a:pt x="4623" y="18231"/>
                </a:lnTo>
                <a:lnTo>
                  <a:pt x="4659" y="18451"/>
                </a:lnTo>
                <a:lnTo>
                  <a:pt x="4733" y="18634"/>
                </a:lnTo>
                <a:lnTo>
                  <a:pt x="4806" y="18781"/>
                </a:lnTo>
                <a:lnTo>
                  <a:pt x="4916" y="18928"/>
                </a:lnTo>
                <a:lnTo>
                  <a:pt x="5026" y="19074"/>
                </a:lnTo>
                <a:lnTo>
                  <a:pt x="5173" y="19221"/>
                </a:lnTo>
                <a:lnTo>
                  <a:pt x="5503" y="19404"/>
                </a:lnTo>
                <a:lnTo>
                  <a:pt x="5833" y="19551"/>
                </a:lnTo>
                <a:lnTo>
                  <a:pt x="6237" y="19661"/>
                </a:lnTo>
                <a:lnTo>
                  <a:pt x="6604" y="19698"/>
                </a:lnTo>
                <a:lnTo>
                  <a:pt x="7007" y="19698"/>
                </a:lnTo>
                <a:lnTo>
                  <a:pt x="7484" y="19625"/>
                </a:lnTo>
                <a:lnTo>
                  <a:pt x="7924" y="19515"/>
                </a:lnTo>
                <a:lnTo>
                  <a:pt x="8841" y="19184"/>
                </a:lnTo>
                <a:lnTo>
                  <a:pt x="11079" y="18341"/>
                </a:lnTo>
                <a:lnTo>
                  <a:pt x="13206" y="17570"/>
                </a:lnTo>
                <a:lnTo>
                  <a:pt x="13830" y="17314"/>
                </a:lnTo>
                <a:lnTo>
                  <a:pt x="14417" y="17020"/>
                </a:lnTo>
                <a:lnTo>
                  <a:pt x="14527" y="17020"/>
                </a:lnTo>
                <a:lnTo>
                  <a:pt x="14674" y="16947"/>
                </a:lnTo>
                <a:lnTo>
                  <a:pt x="14710" y="16873"/>
                </a:lnTo>
                <a:lnTo>
                  <a:pt x="14710" y="16837"/>
                </a:lnTo>
                <a:lnTo>
                  <a:pt x="14894" y="16690"/>
                </a:lnTo>
                <a:lnTo>
                  <a:pt x="15187" y="16433"/>
                </a:lnTo>
                <a:lnTo>
                  <a:pt x="15407" y="16103"/>
                </a:lnTo>
                <a:lnTo>
                  <a:pt x="15554" y="15773"/>
                </a:lnTo>
                <a:lnTo>
                  <a:pt x="15701" y="15406"/>
                </a:lnTo>
                <a:lnTo>
                  <a:pt x="15774" y="15039"/>
                </a:lnTo>
                <a:lnTo>
                  <a:pt x="15811" y="14636"/>
                </a:lnTo>
                <a:lnTo>
                  <a:pt x="15847" y="13866"/>
                </a:lnTo>
                <a:lnTo>
                  <a:pt x="15884" y="13829"/>
                </a:lnTo>
                <a:lnTo>
                  <a:pt x="15884" y="13756"/>
                </a:lnTo>
                <a:lnTo>
                  <a:pt x="15847" y="13572"/>
                </a:lnTo>
                <a:lnTo>
                  <a:pt x="15811" y="13389"/>
                </a:lnTo>
                <a:lnTo>
                  <a:pt x="15664" y="13059"/>
                </a:lnTo>
                <a:lnTo>
                  <a:pt x="15334" y="12178"/>
                </a:lnTo>
                <a:lnTo>
                  <a:pt x="14710" y="10564"/>
                </a:lnTo>
                <a:lnTo>
                  <a:pt x="13500" y="7263"/>
                </a:lnTo>
                <a:lnTo>
                  <a:pt x="12326" y="3962"/>
                </a:lnTo>
                <a:lnTo>
                  <a:pt x="11776" y="2311"/>
                </a:lnTo>
                <a:lnTo>
                  <a:pt x="11446" y="1431"/>
                </a:lnTo>
                <a:lnTo>
                  <a:pt x="11372" y="1174"/>
                </a:lnTo>
                <a:lnTo>
                  <a:pt x="11409" y="1027"/>
                </a:lnTo>
                <a:lnTo>
                  <a:pt x="11409" y="917"/>
                </a:lnTo>
                <a:lnTo>
                  <a:pt x="11372" y="770"/>
                </a:lnTo>
                <a:lnTo>
                  <a:pt x="11299" y="624"/>
                </a:lnTo>
                <a:lnTo>
                  <a:pt x="11152" y="403"/>
                </a:lnTo>
                <a:lnTo>
                  <a:pt x="10895" y="220"/>
                </a:lnTo>
                <a:lnTo>
                  <a:pt x="10712" y="110"/>
                </a:lnTo>
                <a:lnTo>
                  <a:pt x="10528" y="37"/>
                </a:lnTo>
                <a:lnTo>
                  <a:pt x="10345"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67" name="Google Shape;67;p15"/>
          <p:cNvSpPr/>
          <p:nvPr/>
        </p:nvSpPr>
        <p:spPr>
          <a:xfrm>
            <a:off x="-58319" y="3392541"/>
            <a:ext cx="782014" cy="989280"/>
          </a:xfrm>
          <a:custGeom>
            <a:rect b="b" l="l" r="r" t="t"/>
            <a:pathLst>
              <a:path extrusionOk="0" h="17792" w="15627">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68" name="Google Shape;68;p15"/>
          <p:cNvSpPr/>
          <p:nvPr/>
        </p:nvSpPr>
        <p:spPr>
          <a:xfrm>
            <a:off x="4025101" y="3802689"/>
            <a:ext cx="370865" cy="899537"/>
          </a:xfrm>
          <a:custGeom>
            <a:rect b="b" l="l" r="r" t="t"/>
            <a:pathLst>
              <a:path extrusionOk="0" h="16178" w="7411">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69" name="Google Shape;69;p15"/>
          <p:cNvSpPr/>
          <p:nvPr/>
        </p:nvSpPr>
        <p:spPr>
          <a:xfrm>
            <a:off x="3078045" y="3475948"/>
            <a:ext cx="730671" cy="995340"/>
          </a:xfrm>
          <a:custGeom>
            <a:rect b="b" l="l" r="r" t="t"/>
            <a:pathLst>
              <a:path extrusionOk="0" h="17901" w="14601">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70" name="Google Shape;70;p15"/>
          <p:cNvSpPr/>
          <p:nvPr/>
        </p:nvSpPr>
        <p:spPr>
          <a:xfrm>
            <a:off x="5401648" y="3650791"/>
            <a:ext cx="805934" cy="834260"/>
          </a:xfrm>
          <a:custGeom>
            <a:rect b="b" l="l" r="r" t="t"/>
            <a:pathLst>
              <a:path extrusionOk="0" h="15004" w="16105">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71" name="Google Shape;71;p15"/>
          <p:cNvSpPr/>
          <p:nvPr/>
        </p:nvSpPr>
        <p:spPr>
          <a:xfrm>
            <a:off x="8364459" y="3718714"/>
            <a:ext cx="873792" cy="666952"/>
          </a:xfrm>
          <a:custGeom>
            <a:rect b="b" l="l" r="r" t="t"/>
            <a:pathLst>
              <a:path extrusionOk="0" h="11995" w="17461">
                <a:moveTo>
                  <a:pt x="9758" y="2238"/>
                </a:moveTo>
                <a:lnTo>
                  <a:pt x="9721" y="2274"/>
                </a:lnTo>
                <a:lnTo>
                  <a:pt x="9648" y="2311"/>
                </a:lnTo>
                <a:lnTo>
                  <a:pt x="9611" y="2458"/>
                </a:lnTo>
                <a:lnTo>
                  <a:pt x="9648" y="2568"/>
                </a:lnTo>
                <a:lnTo>
                  <a:pt x="9721" y="2605"/>
                </a:lnTo>
                <a:lnTo>
                  <a:pt x="9758" y="2641"/>
                </a:lnTo>
                <a:lnTo>
                  <a:pt x="9941" y="2641"/>
                </a:lnTo>
                <a:lnTo>
                  <a:pt x="9978" y="2605"/>
                </a:lnTo>
                <a:lnTo>
                  <a:pt x="10051" y="2531"/>
                </a:lnTo>
                <a:lnTo>
                  <a:pt x="10051" y="2458"/>
                </a:lnTo>
                <a:lnTo>
                  <a:pt x="10051" y="2348"/>
                </a:lnTo>
                <a:lnTo>
                  <a:pt x="9978" y="2274"/>
                </a:lnTo>
                <a:lnTo>
                  <a:pt x="9941" y="2238"/>
                </a:lnTo>
                <a:close/>
                <a:moveTo>
                  <a:pt x="9795" y="3191"/>
                </a:moveTo>
                <a:lnTo>
                  <a:pt x="9721" y="3265"/>
                </a:lnTo>
                <a:lnTo>
                  <a:pt x="9684" y="3301"/>
                </a:lnTo>
                <a:lnTo>
                  <a:pt x="9684" y="3375"/>
                </a:lnTo>
                <a:lnTo>
                  <a:pt x="9684" y="3485"/>
                </a:lnTo>
                <a:lnTo>
                  <a:pt x="9758" y="3522"/>
                </a:lnTo>
                <a:lnTo>
                  <a:pt x="9795" y="3558"/>
                </a:lnTo>
                <a:lnTo>
                  <a:pt x="9941" y="3558"/>
                </a:lnTo>
                <a:lnTo>
                  <a:pt x="9978" y="3522"/>
                </a:lnTo>
                <a:lnTo>
                  <a:pt x="10015" y="3485"/>
                </a:lnTo>
                <a:lnTo>
                  <a:pt x="10051" y="3375"/>
                </a:lnTo>
                <a:lnTo>
                  <a:pt x="10015" y="3301"/>
                </a:lnTo>
                <a:lnTo>
                  <a:pt x="9978" y="3228"/>
                </a:lnTo>
                <a:lnTo>
                  <a:pt x="9941" y="3191"/>
                </a:lnTo>
                <a:close/>
                <a:moveTo>
                  <a:pt x="11519" y="3045"/>
                </a:moveTo>
                <a:lnTo>
                  <a:pt x="11409" y="3081"/>
                </a:lnTo>
                <a:lnTo>
                  <a:pt x="11335" y="3118"/>
                </a:lnTo>
                <a:lnTo>
                  <a:pt x="11298" y="3191"/>
                </a:lnTo>
                <a:lnTo>
                  <a:pt x="11262" y="3265"/>
                </a:lnTo>
                <a:lnTo>
                  <a:pt x="11262" y="3338"/>
                </a:lnTo>
                <a:lnTo>
                  <a:pt x="11262" y="3412"/>
                </a:lnTo>
                <a:lnTo>
                  <a:pt x="11298" y="3485"/>
                </a:lnTo>
                <a:lnTo>
                  <a:pt x="11372" y="3522"/>
                </a:lnTo>
                <a:lnTo>
                  <a:pt x="11445" y="3595"/>
                </a:lnTo>
                <a:lnTo>
                  <a:pt x="11592" y="3595"/>
                </a:lnTo>
                <a:lnTo>
                  <a:pt x="11665" y="3522"/>
                </a:lnTo>
                <a:lnTo>
                  <a:pt x="11702" y="3485"/>
                </a:lnTo>
                <a:lnTo>
                  <a:pt x="11739" y="3412"/>
                </a:lnTo>
                <a:lnTo>
                  <a:pt x="11702" y="3265"/>
                </a:lnTo>
                <a:lnTo>
                  <a:pt x="11702" y="3155"/>
                </a:lnTo>
                <a:lnTo>
                  <a:pt x="11629" y="3081"/>
                </a:lnTo>
                <a:lnTo>
                  <a:pt x="11519" y="3045"/>
                </a:lnTo>
                <a:close/>
                <a:moveTo>
                  <a:pt x="15554" y="1541"/>
                </a:moveTo>
                <a:lnTo>
                  <a:pt x="15407" y="1871"/>
                </a:lnTo>
                <a:lnTo>
                  <a:pt x="15187" y="2164"/>
                </a:lnTo>
                <a:lnTo>
                  <a:pt x="14967" y="2458"/>
                </a:lnTo>
                <a:lnTo>
                  <a:pt x="14710" y="2715"/>
                </a:lnTo>
                <a:lnTo>
                  <a:pt x="14416" y="2935"/>
                </a:lnTo>
                <a:lnTo>
                  <a:pt x="14123" y="3155"/>
                </a:lnTo>
                <a:lnTo>
                  <a:pt x="13536" y="3595"/>
                </a:lnTo>
                <a:lnTo>
                  <a:pt x="13279" y="3265"/>
                </a:lnTo>
                <a:lnTo>
                  <a:pt x="12986" y="2971"/>
                </a:lnTo>
                <a:lnTo>
                  <a:pt x="13096" y="2935"/>
                </a:lnTo>
                <a:lnTo>
                  <a:pt x="13683" y="2531"/>
                </a:lnTo>
                <a:lnTo>
                  <a:pt x="14306" y="2164"/>
                </a:lnTo>
                <a:lnTo>
                  <a:pt x="14930" y="1834"/>
                </a:lnTo>
                <a:lnTo>
                  <a:pt x="15554" y="1541"/>
                </a:lnTo>
                <a:close/>
                <a:moveTo>
                  <a:pt x="8914" y="3228"/>
                </a:moveTo>
                <a:lnTo>
                  <a:pt x="8841" y="3301"/>
                </a:lnTo>
                <a:lnTo>
                  <a:pt x="8804" y="3375"/>
                </a:lnTo>
                <a:lnTo>
                  <a:pt x="8804" y="3485"/>
                </a:lnTo>
                <a:lnTo>
                  <a:pt x="8804" y="3558"/>
                </a:lnTo>
                <a:lnTo>
                  <a:pt x="8877" y="3632"/>
                </a:lnTo>
                <a:lnTo>
                  <a:pt x="8951" y="3668"/>
                </a:lnTo>
                <a:lnTo>
                  <a:pt x="9098" y="3668"/>
                </a:lnTo>
                <a:lnTo>
                  <a:pt x="9134" y="3632"/>
                </a:lnTo>
                <a:lnTo>
                  <a:pt x="9208" y="3558"/>
                </a:lnTo>
                <a:lnTo>
                  <a:pt x="9208" y="3485"/>
                </a:lnTo>
                <a:lnTo>
                  <a:pt x="9208" y="3375"/>
                </a:lnTo>
                <a:lnTo>
                  <a:pt x="9171" y="3338"/>
                </a:lnTo>
                <a:lnTo>
                  <a:pt x="9134" y="3265"/>
                </a:lnTo>
                <a:lnTo>
                  <a:pt x="9061" y="3228"/>
                </a:lnTo>
                <a:close/>
                <a:moveTo>
                  <a:pt x="16324" y="1101"/>
                </a:moveTo>
                <a:lnTo>
                  <a:pt x="16140" y="1541"/>
                </a:lnTo>
                <a:lnTo>
                  <a:pt x="15884" y="1944"/>
                </a:lnTo>
                <a:lnTo>
                  <a:pt x="15590" y="2348"/>
                </a:lnTo>
                <a:lnTo>
                  <a:pt x="15297" y="2751"/>
                </a:lnTo>
                <a:lnTo>
                  <a:pt x="14967" y="3081"/>
                </a:lnTo>
                <a:lnTo>
                  <a:pt x="14600" y="3412"/>
                </a:lnTo>
                <a:lnTo>
                  <a:pt x="13829" y="4072"/>
                </a:lnTo>
                <a:lnTo>
                  <a:pt x="13756" y="3925"/>
                </a:lnTo>
                <a:lnTo>
                  <a:pt x="13976" y="3778"/>
                </a:lnTo>
                <a:lnTo>
                  <a:pt x="14343" y="3558"/>
                </a:lnTo>
                <a:lnTo>
                  <a:pt x="14673" y="3301"/>
                </a:lnTo>
                <a:lnTo>
                  <a:pt x="15003" y="3008"/>
                </a:lnTo>
                <a:lnTo>
                  <a:pt x="15297" y="2715"/>
                </a:lnTo>
                <a:lnTo>
                  <a:pt x="15554" y="2384"/>
                </a:lnTo>
                <a:lnTo>
                  <a:pt x="15774" y="2018"/>
                </a:lnTo>
                <a:lnTo>
                  <a:pt x="15957" y="1651"/>
                </a:lnTo>
                <a:lnTo>
                  <a:pt x="16104" y="1211"/>
                </a:lnTo>
                <a:lnTo>
                  <a:pt x="16104" y="1137"/>
                </a:lnTo>
                <a:lnTo>
                  <a:pt x="16324" y="1101"/>
                </a:lnTo>
                <a:close/>
                <a:moveTo>
                  <a:pt x="10528" y="3962"/>
                </a:moveTo>
                <a:lnTo>
                  <a:pt x="10455" y="3998"/>
                </a:lnTo>
                <a:lnTo>
                  <a:pt x="10381" y="4072"/>
                </a:lnTo>
                <a:lnTo>
                  <a:pt x="10381" y="4108"/>
                </a:lnTo>
                <a:lnTo>
                  <a:pt x="10345" y="4219"/>
                </a:lnTo>
                <a:lnTo>
                  <a:pt x="10381" y="4329"/>
                </a:lnTo>
                <a:lnTo>
                  <a:pt x="10455" y="4402"/>
                </a:lnTo>
                <a:lnTo>
                  <a:pt x="10491" y="4439"/>
                </a:lnTo>
                <a:lnTo>
                  <a:pt x="10638" y="4439"/>
                </a:lnTo>
                <a:lnTo>
                  <a:pt x="10748" y="4365"/>
                </a:lnTo>
                <a:lnTo>
                  <a:pt x="10785" y="4292"/>
                </a:lnTo>
                <a:lnTo>
                  <a:pt x="10822" y="4219"/>
                </a:lnTo>
                <a:lnTo>
                  <a:pt x="10785" y="4108"/>
                </a:lnTo>
                <a:lnTo>
                  <a:pt x="10748" y="4072"/>
                </a:lnTo>
                <a:lnTo>
                  <a:pt x="10712" y="3998"/>
                </a:lnTo>
                <a:lnTo>
                  <a:pt x="10675" y="3962"/>
                </a:lnTo>
                <a:close/>
                <a:moveTo>
                  <a:pt x="16434" y="477"/>
                </a:moveTo>
                <a:lnTo>
                  <a:pt x="16617" y="514"/>
                </a:lnTo>
                <a:lnTo>
                  <a:pt x="16764" y="587"/>
                </a:lnTo>
                <a:lnTo>
                  <a:pt x="16837" y="734"/>
                </a:lnTo>
                <a:lnTo>
                  <a:pt x="16911" y="880"/>
                </a:lnTo>
                <a:lnTo>
                  <a:pt x="16947" y="1064"/>
                </a:lnTo>
                <a:lnTo>
                  <a:pt x="16947" y="1247"/>
                </a:lnTo>
                <a:lnTo>
                  <a:pt x="16911" y="1541"/>
                </a:lnTo>
                <a:lnTo>
                  <a:pt x="16764" y="1871"/>
                </a:lnTo>
                <a:lnTo>
                  <a:pt x="16544" y="2128"/>
                </a:lnTo>
                <a:lnTo>
                  <a:pt x="16104" y="2641"/>
                </a:lnTo>
                <a:lnTo>
                  <a:pt x="15077" y="3668"/>
                </a:lnTo>
                <a:lnTo>
                  <a:pt x="14086" y="4549"/>
                </a:lnTo>
                <a:lnTo>
                  <a:pt x="14013" y="4402"/>
                </a:lnTo>
                <a:lnTo>
                  <a:pt x="14123" y="4329"/>
                </a:lnTo>
                <a:lnTo>
                  <a:pt x="14967" y="3632"/>
                </a:lnTo>
                <a:lnTo>
                  <a:pt x="15370" y="3228"/>
                </a:lnTo>
                <a:lnTo>
                  <a:pt x="15737" y="2825"/>
                </a:lnTo>
                <a:lnTo>
                  <a:pt x="16067" y="2384"/>
                </a:lnTo>
                <a:lnTo>
                  <a:pt x="16361" y="1908"/>
                </a:lnTo>
                <a:lnTo>
                  <a:pt x="16617" y="1431"/>
                </a:lnTo>
                <a:lnTo>
                  <a:pt x="16764" y="880"/>
                </a:lnTo>
                <a:lnTo>
                  <a:pt x="16764" y="770"/>
                </a:lnTo>
                <a:lnTo>
                  <a:pt x="16727" y="697"/>
                </a:lnTo>
                <a:lnTo>
                  <a:pt x="16654" y="660"/>
                </a:lnTo>
                <a:lnTo>
                  <a:pt x="16544" y="660"/>
                </a:lnTo>
                <a:lnTo>
                  <a:pt x="15920" y="770"/>
                </a:lnTo>
                <a:lnTo>
                  <a:pt x="15333" y="954"/>
                </a:lnTo>
                <a:lnTo>
                  <a:pt x="15333" y="954"/>
                </a:lnTo>
                <a:lnTo>
                  <a:pt x="15590" y="807"/>
                </a:lnTo>
                <a:lnTo>
                  <a:pt x="15884" y="660"/>
                </a:lnTo>
                <a:lnTo>
                  <a:pt x="16177" y="550"/>
                </a:lnTo>
                <a:lnTo>
                  <a:pt x="16434" y="477"/>
                </a:lnTo>
                <a:close/>
                <a:moveTo>
                  <a:pt x="9354" y="4182"/>
                </a:moveTo>
                <a:lnTo>
                  <a:pt x="9208" y="4255"/>
                </a:lnTo>
                <a:lnTo>
                  <a:pt x="9134" y="4365"/>
                </a:lnTo>
                <a:lnTo>
                  <a:pt x="9134" y="4439"/>
                </a:lnTo>
                <a:lnTo>
                  <a:pt x="9171" y="4512"/>
                </a:lnTo>
                <a:lnTo>
                  <a:pt x="9208" y="4585"/>
                </a:lnTo>
                <a:lnTo>
                  <a:pt x="9281" y="4622"/>
                </a:lnTo>
                <a:lnTo>
                  <a:pt x="9428" y="4622"/>
                </a:lnTo>
                <a:lnTo>
                  <a:pt x="9538" y="4585"/>
                </a:lnTo>
                <a:lnTo>
                  <a:pt x="9611" y="4475"/>
                </a:lnTo>
                <a:lnTo>
                  <a:pt x="9648" y="4402"/>
                </a:lnTo>
                <a:lnTo>
                  <a:pt x="9648" y="4292"/>
                </a:lnTo>
                <a:lnTo>
                  <a:pt x="9611" y="4255"/>
                </a:lnTo>
                <a:lnTo>
                  <a:pt x="9538" y="4182"/>
                </a:lnTo>
                <a:close/>
                <a:moveTo>
                  <a:pt x="13243" y="6566"/>
                </a:moveTo>
                <a:lnTo>
                  <a:pt x="13169" y="6639"/>
                </a:lnTo>
                <a:lnTo>
                  <a:pt x="13133" y="6713"/>
                </a:lnTo>
                <a:lnTo>
                  <a:pt x="13133" y="6860"/>
                </a:lnTo>
                <a:lnTo>
                  <a:pt x="13133" y="6933"/>
                </a:lnTo>
                <a:lnTo>
                  <a:pt x="13206" y="6970"/>
                </a:lnTo>
                <a:lnTo>
                  <a:pt x="13316" y="7006"/>
                </a:lnTo>
                <a:lnTo>
                  <a:pt x="13463" y="6970"/>
                </a:lnTo>
                <a:lnTo>
                  <a:pt x="13536" y="6933"/>
                </a:lnTo>
                <a:lnTo>
                  <a:pt x="13536" y="6860"/>
                </a:lnTo>
                <a:lnTo>
                  <a:pt x="13573" y="6750"/>
                </a:lnTo>
                <a:lnTo>
                  <a:pt x="13536" y="6676"/>
                </a:lnTo>
                <a:lnTo>
                  <a:pt x="13463" y="6603"/>
                </a:lnTo>
                <a:lnTo>
                  <a:pt x="13316" y="6566"/>
                </a:lnTo>
                <a:close/>
                <a:moveTo>
                  <a:pt x="12216" y="7300"/>
                </a:moveTo>
                <a:lnTo>
                  <a:pt x="12105" y="7336"/>
                </a:lnTo>
                <a:lnTo>
                  <a:pt x="12032" y="7410"/>
                </a:lnTo>
                <a:lnTo>
                  <a:pt x="11995" y="7520"/>
                </a:lnTo>
                <a:lnTo>
                  <a:pt x="11995" y="7630"/>
                </a:lnTo>
                <a:lnTo>
                  <a:pt x="12032" y="7703"/>
                </a:lnTo>
                <a:lnTo>
                  <a:pt x="12105" y="7777"/>
                </a:lnTo>
                <a:lnTo>
                  <a:pt x="12216" y="7777"/>
                </a:lnTo>
                <a:lnTo>
                  <a:pt x="12289" y="7740"/>
                </a:lnTo>
                <a:lnTo>
                  <a:pt x="12362" y="7703"/>
                </a:lnTo>
                <a:lnTo>
                  <a:pt x="12436" y="7630"/>
                </a:lnTo>
                <a:lnTo>
                  <a:pt x="12436" y="7520"/>
                </a:lnTo>
                <a:lnTo>
                  <a:pt x="12436" y="7410"/>
                </a:lnTo>
                <a:lnTo>
                  <a:pt x="12326" y="7336"/>
                </a:lnTo>
                <a:lnTo>
                  <a:pt x="12216" y="7300"/>
                </a:lnTo>
                <a:close/>
                <a:moveTo>
                  <a:pt x="12729" y="8033"/>
                </a:moveTo>
                <a:lnTo>
                  <a:pt x="12656" y="8107"/>
                </a:lnTo>
                <a:lnTo>
                  <a:pt x="12656" y="8143"/>
                </a:lnTo>
                <a:lnTo>
                  <a:pt x="12619" y="8253"/>
                </a:lnTo>
                <a:lnTo>
                  <a:pt x="12619" y="8400"/>
                </a:lnTo>
                <a:lnTo>
                  <a:pt x="12656" y="8437"/>
                </a:lnTo>
                <a:lnTo>
                  <a:pt x="12692" y="8474"/>
                </a:lnTo>
                <a:lnTo>
                  <a:pt x="12729" y="8474"/>
                </a:lnTo>
                <a:lnTo>
                  <a:pt x="12802" y="8510"/>
                </a:lnTo>
                <a:lnTo>
                  <a:pt x="12912" y="8474"/>
                </a:lnTo>
                <a:lnTo>
                  <a:pt x="12986" y="8437"/>
                </a:lnTo>
                <a:lnTo>
                  <a:pt x="13022" y="8400"/>
                </a:lnTo>
                <a:lnTo>
                  <a:pt x="13022" y="8253"/>
                </a:lnTo>
                <a:lnTo>
                  <a:pt x="13022" y="8180"/>
                </a:lnTo>
                <a:lnTo>
                  <a:pt x="12949" y="8107"/>
                </a:lnTo>
                <a:lnTo>
                  <a:pt x="12912" y="8033"/>
                </a:lnTo>
                <a:close/>
                <a:moveTo>
                  <a:pt x="10051" y="2128"/>
                </a:moveTo>
                <a:lnTo>
                  <a:pt x="10455" y="2164"/>
                </a:lnTo>
                <a:lnTo>
                  <a:pt x="10858" y="2238"/>
                </a:lnTo>
                <a:lnTo>
                  <a:pt x="11262" y="2348"/>
                </a:lnTo>
                <a:lnTo>
                  <a:pt x="11225" y="2458"/>
                </a:lnTo>
                <a:lnTo>
                  <a:pt x="11262" y="2568"/>
                </a:lnTo>
                <a:lnTo>
                  <a:pt x="11335" y="2641"/>
                </a:lnTo>
                <a:lnTo>
                  <a:pt x="11445" y="2715"/>
                </a:lnTo>
                <a:lnTo>
                  <a:pt x="11629" y="2715"/>
                </a:lnTo>
                <a:lnTo>
                  <a:pt x="11775" y="2788"/>
                </a:lnTo>
                <a:lnTo>
                  <a:pt x="12105" y="2935"/>
                </a:lnTo>
                <a:lnTo>
                  <a:pt x="12179" y="2971"/>
                </a:lnTo>
                <a:lnTo>
                  <a:pt x="12252" y="3008"/>
                </a:lnTo>
                <a:lnTo>
                  <a:pt x="12472" y="3191"/>
                </a:lnTo>
                <a:lnTo>
                  <a:pt x="12692" y="3412"/>
                </a:lnTo>
                <a:lnTo>
                  <a:pt x="13096" y="3852"/>
                </a:lnTo>
                <a:lnTo>
                  <a:pt x="11482" y="4842"/>
                </a:lnTo>
                <a:lnTo>
                  <a:pt x="9868" y="5796"/>
                </a:lnTo>
                <a:lnTo>
                  <a:pt x="6090" y="8070"/>
                </a:lnTo>
                <a:lnTo>
                  <a:pt x="5209" y="8620"/>
                </a:lnTo>
                <a:lnTo>
                  <a:pt x="5356" y="8327"/>
                </a:lnTo>
                <a:lnTo>
                  <a:pt x="5649" y="7960"/>
                </a:lnTo>
                <a:lnTo>
                  <a:pt x="5943" y="7557"/>
                </a:lnTo>
                <a:lnTo>
                  <a:pt x="5906" y="7483"/>
                </a:lnTo>
                <a:lnTo>
                  <a:pt x="5870" y="7483"/>
                </a:lnTo>
                <a:lnTo>
                  <a:pt x="5686" y="7593"/>
                </a:lnTo>
                <a:lnTo>
                  <a:pt x="5539" y="7740"/>
                </a:lnTo>
                <a:lnTo>
                  <a:pt x="5209" y="8070"/>
                </a:lnTo>
                <a:lnTo>
                  <a:pt x="4989" y="8437"/>
                </a:lnTo>
                <a:lnTo>
                  <a:pt x="4769" y="8840"/>
                </a:lnTo>
                <a:lnTo>
                  <a:pt x="4732" y="8877"/>
                </a:lnTo>
                <a:lnTo>
                  <a:pt x="4622" y="8584"/>
                </a:lnTo>
                <a:lnTo>
                  <a:pt x="4916" y="8107"/>
                </a:lnTo>
                <a:lnTo>
                  <a:pt x="5283" y="7630"/>
                </a:lnTo>
                <a:lnTo>
                  <a:pt x="5649" y="7190"/>
                </a:lnTo>
                <a:lnTo>
                  <a:pt x="6016" y="6786"/>
                </a:lnTo>
                <a:lnTo>
                  <a:pt x="6016" y="6750"/>
                </a:lnTo>
                <a:lnTo>
                  <a:pt x="6016" y="6713"/>
                </a:lnTo>
                <a:lnTo>
                  <a:pt x="5943" y="6713"/>
                </a:lnTo>
                <a:lnTo>
                  <a:pt x="5539" y="7043"/>
                </a:lnTo>
                <a:lnTo>
                  <a:pt x="5173" y="7410"/>
                </a:lnTo>
                <a:lnTo>
                  <a:pt x="4842" y="7777"/>
                </a:lnTo>
                <a:lnTo>
                  <a:pt x="4512" y="8180"/>
                </a:lnTo>
                <a:lnTo>
                  <a:pt x="4476" y="7923"/>
                </a:lnTo>
                <a:lnTo>
                  <a:pt x="4439" y="7667"/>
                </a:lnTo>
                <a:lnTo>
                  <a:pt x="4659" y="7336"/>
                </a:lnTo>
                <a:lnTo>
                  <a:pt x="4879" y="7080"/>
                </a:lnTo>
                <a:lnTo>
                  <a:pt x="5686" y="6016"/>
                </a:lnTo>
                <a:lnTo>
                  <a:pt x="5723" y="5943"/>
                </a:lnTo>
                <a:lnTo>
                  <a:pt x="5686" y="5906"/>
                </a:lnTo>
                <a:lnTo>
                  <a:pt x="5576" y="5906"/>
                </a:lnTo>
                <a:lnTo>
                  <a:pt x="5283" y="6199"/>
                </a:lnTo>
                <a:lnTo>
                  <a:pt x="4953" y="6529"/>
                </a:lnTo>
                <a:lnTo>
                  <a:pt x="4402" y="7153"/>
                </a:lnTo>
                <a:lnTo>
                  <a:pt x="4402" y="6529"/>
                </a:lnTo>
                <a:lnTo>
                  <a:pt x="4622" y="6199"/>
                </a:lnTo>
                <a:lnTo>
                  <a:pt x="4953" y="5759"/>
                </a:lnTo>
                <a:lnTo>
                  <a:pt x="5136" y="5502"/>
                </a:lnTo>
                <a:lnTo>
                  <a:pt x="5246" y="5392"/>
                </a:lnTo>
                <a:lnTo>
                  <a:pt x="5393" y="5319"/>
                </a:lnTo>
                <a:lnTo>
                  <a:pt x="5429" y="5319"/>
                </a:lnTo>
                <a:lnTo>
                  <a:pt x="5429" y="5282"/>
                </a:lnTo>
                <a:lnTo>
                  <a:pt x="5393" y="5246"/>
                </a:lnTo>
                <a:lnTo>
                  <a:pt x="5393" y="5209"/>
                </a:lnTo>
                <a:lnTo>
                  <a:pt x="5173" y="5209"/>
                </a:lnTo>
                <a:lnTo>
                  <a:pt x="5063" y="5282"/>
                </a:lnTo>
                <a:lnTo>
                  <a:pt x="4953" y="5356"/>
                </a:lnTo>
                <a:lnTo>
                  <a:pt x="4769" y="5539"/>
                </a:lnTo>
                <a:lnTo>
                  <a:pt x="4622" y="5722"/>
                </a:lnTo>
                <a:lnTo>
                  <a:pt x="4476" y="5869"/>
                </a:lnTo>
                <a:lnTo>
                  <a:pt x="4586" y="5466"/>
                </a:lnTo>
                <a:lnTo>
                  <a:pt x="4732" y="5062"/>
                </a:lnTo>
                <a:lnTo>
                  <a:pt x="4879" y="4842"/>
                </a:lnTo>
                <a:lnTo>
                  <a:pt x="5026" y="4622"/>
                </a:lnTo>
                <a:lnTo>
                  <a:pt x="5209" y="4402"/>
                </a:lnTo>
                <a:lnTo>
                  <a:pt x="5393" y="4219"/>
                </a:lnTo>
                <a:lnTo>
                  <a:pt x="5796" y="3852"/>
                </a:lnTo>
                <a:lnTo>
                  <a:pt x="6236" y="3522"/>
                </a:lnTo>
                <a:lnTo>
                  <a:pt x="6677" y="3228"/>
                </a:lnTo>
                <a:lnTo>
                  <a:pt x="7117" y="2935"/>
                </a:lnTo>
                <a:lnTo>
                  <a:pt x="7594" y="2715"/>
                </a:lnTo>
                <a:lnTo>
                  <a:pt x="8070" y="2494"/>
                </a:lnTo>
                <a:lnTo>
                  <a:pt x="8474" y="2348"/>
                </a:lnTo>
                <a:lnTo>
                  <a:pt x="8841" y="2238"/>
                </a:lnTo>
                <a:lnTo>
                  <a:pt x="9244" y="2164"/>
                </a:lnTo>
                <a:lnTo>
                  <a:pt x="9648" y="2128"/>
                </a:lnTo>
                <a:close/>
                <a:moveTo>
                  <a:pt x="13316" y="4219"/>
                </a:moveTo>
                <a:lnTo>
                  <a:pt x="13426" y="4365"/>
                </a:lnTo>
                <a:lnTo>
                  <a:pt x="12582" y="5026"/>
                </a:lnTo>
                <a:lnTo>
                  <a:pt x="11702" y="5649"/>
                </a:lnTo>
                <a:lnTo>
                  <a:pt x="10785" y="6273"/>
                </a:lnTo>
                <a:lnTo>
                  <a:pt x="9868" y="6860"/>
                </a:lnTo>
                <a:lnTo>
                  <a:pt x="8877" y="7446"/>
                </a:lnTo>
                <a:lnTo>
                  <a:pt x="7887" y="8033"/>
                </a:lnTo>
                <a:lnTo>
                  <a:pt x="6860" y="8584"/>
                </a:lnTo>
                <a:lnTo>
                  <a:pt x="5796" y="9097"/>
                </a:lnTo>
                <a:lnTo>
                  <a:pt x="4989" y="9464"/>
                </a:lnTo>
                <a:lnTo>
                  <a:pt x="4916" y="9317"/>
                </a:lnTo>
                <a:lnTo>
                  <a:pt x="4953" y="9207"/>
                </a:lnTo>
                <a:lnTo>
                  <a:pt x="6053" y="8584"/>
                </a:lnTo>
                <a:lnTo>
                  <a:pt x="10198" y="6089"/>
                </a:lnTo>
                <a:lnTo>
                  <a:pt x="11775" y="5136"/>
                </a:lnTo>
                <a:lnTo>
                  <a:pt x="13316" y="4219"/>
                </a:lnTo>
                <a:close/>
                <a:moveTo>
                  <a:pt x="3962" y="7960"/>
                </a:moveTo>
                <a:lnTo>
                  <a:pt x="3999" y="8070"/>
                </a:lnTo>
                <a:lnTo>
                  <a:pt x="3999" y="8107"/>
                </a:lnTo>
                <a:lnTo>
                  <a:pt x="4146" y="8694"/>
                </a:lnTo>
                <a:lnTo>
                  <a:pt x="3962" y="9024"/>
                </a:lnTo>
                <a:lnTo>
                  <a:pt x="3925" y="9097"/>
                </a:lnTo>
                <a:lnTo>
                  <a:pt x="3925" y="9134"/>
                </a:lnTo>
                <a:lnTo>
                  <a:pt x="3999" y="9244"/>
                </a:lnTo>
                <a:lnTo>
                  <a:pt x="3339" y="9501"/>
                </a:lnTo>
                <a:lnTo>
                  <a:pt x="3008" y="9611"/>
                </a:lnTo>
                <a:lnTo>
                  <a:pt x="2642" y="9684"/>
                </a:lnTo>
                <a:lnTo>
                  <a:pt x="2898" y="9171"/>
                </a:lnTo>
                <a:lnTo>
                  <a:pt x="3229" y="8694"/>
                </a:lnTo>
                <a:lnTo>
                  <a:pt x="3559" y="8327"/>
                </a:lnTo>
                <a:lnTo>
                  <a:pt x="3962" y="7960"/>
                </a:lnTo>
                <a:close/>
                <a:moveTo>
                  <a:pt x="13609" y="4732"/>
                </a:moveTo>
                <a:lnTo>
                  <a:pt x="13683" y="4915"/>
                </a:lnTo>
                <a:lnTo>
                  <a:pt x="12986" y="5502"/>
                </a:lnTo>
                <a:lnTo>
                  <a:pt x="12105" y="6199"/>
                </a:lnTo>
                <a:lnTo>
                  <a:pt x="11225" y="6823"/>
                </a:lnTo>
                <a:lnTo>
                  <a:pt x="10308" y="7446"/>
                </a:lnTo>
                <a:lnTo>
                  <a:pt x="9354" y="8033"/>
                </a:lnTo>
                <a:lnTo>
                  <a:pt x="8401" y="8584"/>
                </a:lnTo>
                <a:lnTo>
                  <a:pt x="7447" y="9097"/>
                </a:lnTo>
                <a:lnTo>
                  <a:pt x="6456" y="9574"/>
                </a:lnTo>
                <a:lnTo>
                  <a:pt x="5429" y="10014"/>
                </a:lnTo>
                <a:lnTo>
                  <a:pt x="5246" y="9794"/>
                </a:lnTo>
                <a:lnTo>
                  <a:pt x="5466" y="9684"/>
                </a:lnTo>
                <a:lnTo>
                  <a:pt x="6603" y="9134"/>
                </a:lnTo>
                <a:lnTo>
                  <a:pt x="7740" y="8547"/>
                </a:lnTo>
                <a:lnTo>
                  <a:pt x="8877" y="7923"/>
                </a:lnTo>
                <a:lnTo>
                  <a:pt x="9978" y="7263"/>
                </a:lnTo>
                <a:lnTo>
                  <a:pt x="10895" y="6676"/>
                </a:lnTo>
                <a:lnTo>
                  <a:pt x="11812" y="6053"/>
                </a:lnTo>
                <a:lnTo>
                  <a:pt x="12729" y="5392"/>
                </a:lnTo>
                <a:lnTo>
                  <a:pt x="13609" y="4732"/>
                </a:lnTo>
                <a:close/>
                <a:moveTo>
                  <a:pt x="11995" y="9721"/>
                </a:moveTo>
                <a:lnTo>
                  <a:pt x="12472" y="9831"/>
                </a:lnTo>
                <a:lnTo>
                  <a:pt x="12436" y="9867"/>
                </a:lnTo>
                <a:lnTo>
                  <a:pt x="12032" y="10271"/>
                </a:lnTo>
                <a:lnTo>
                  <a:pt x="12032" y="10198"/>
                </a:lnTo>
                <a:lnTo>
                  <a:pt x="11995" y="9721"/>
                </a:lnTo>
                <a:close/>
                <a:moveTo>
                  <a:pt x="2715" y="8804"/>
                </a:moveTo>
                <a:lnTo>
                  <a:pt x="2422" y="9317"/>
                </a:lnTo>
                <a:lnTo>
                  <a:pt x="2165" y="9867"/>
                </a:lnTo>
                <a:lnTo>
                  <a:pt x="2165" y="9941"/>
                </a:lnTo>
                <a:lnTo>
                  <a:pt x="2201" y="10051"/>
                </a:lnTo>
                <a:lnTo>
                  <a:pt x="2275" y="10088"/>
                </a:lnTo>
                <a:lnTo>
                  <a:pt x="2348" y="10124"/>
                </a:lnTo>
                <a:lnTo>
                  <a:pt x="2898" y="10014"/>
                </a:lnTo>
                <a:lnTo>
                  <a:pt x="3449" y="9867"/>
                </a:lnTo>
                <a:lnTo>
                  <a:pt x="3925" y="9684"/>
                </a:lnTo>
                <a:lnTo>
                  <a:pt x="4439" y="9464"/>
                </a:lnTo>
                <a:lnTo>
                  <a:pt x="4549" y="9684"/>
                </a:lnTo>
                <a:lnTo>
                  <a:pt x="3559" y="10124"/>
                </a:lnTo>
                <a:lnTo>
                  <a:pt x="3082" y="10308"/>
                </a:lnTo>
                <a:lnTo>
                  <a:pt x="2568" y="10528"/>
                </a:lnTo>
                <a:lnTo>
                  <a:pt x="2275" y="10638"/>
                </a:lnTo>
                <a:lnTo>
                  <a:pt x="2018" y="10674"/>
                </a:lnTo>
                <a:lnTo>
                  <a:pt x="1761" y="10711"/>
                </a:lnTo>
                <a:lnTo>
                  <a:pt x="1468" y="10711"/>
                </a:lnTo>
                <a:lnTo>
                  <a:pt x="2091" y="9794"/>
                </a:lnTo>
                <a:lnTo>
                  <a:pt x="2348" y="9317"/>
                </a:lnTo>
                <a:lnTo>
                  <a:pt x="2642" y="8877"/>
                </a:lnTo>
                <a:lnTo>
                  <a:pt x="2715" y="8804"/>
                </a:lnTo>
                <a:close/>
                <a:moveTo>
                  <a:pt x="13829" y="5429"/>
                </a:moveTo>
                <a:lnTo>
                  <a:pt x="13940" y="5943"/>
                </a:lnTo>
                <a:lnTo>
                  <a:pt x="13940" y="6456"/>
                </a:lnTo>
                <a:lnTo>
                  <a:pt x="13940" y="6896"/>
                </a:lnTo>
                <a:lnTo>
                  <a:pt x="13866" y="7336"/>
                </a:lnTo>
                <a:lnTo>
                  <a:pt x="13756" y="7740"/>
                </a:lnTo>
                <a:lnTo>
                  <a:pt x="13609" y="8143"/>
                </a:lnTo>
                <a:lnTo>
                  <a:pt x="13426" y="8547"/>
                </a:lnTo>
                <a:lnTo>
                  <a:pt x="13206" y="8914"/>
                </a:lnTo>
                <a:lnTo>
                  <a:pt x="12949" y="9281"/>
                </a:lnTo>
                <a:lnTo>
                  <a:pt x="12656" y="9647"/>
                </a:lnTo>
                <a:lnTo>
                  <a:pt x="12289" y="9611"/>
                </a:lnTo>
                <a:lnTo>
                  <a:pt x="11922" y="9537"/>
                </a:lnTo>
                <a:lnTo>
                  <a:pt x="11849" y="9574"/>
                </a:lnTo>
                <a:lnTo>
                  <a:pt x="11812" y="9574"/>
                </a:lnTo>
                <a:lnTo>
                  <a:pt x="11775" y="9647"/>
                </a:lnTo>
                <a:lnTo>
                  <a:pt x="11702" y="10418"/>
                </a:lnTo>
                <a:lnTo>
                  <a:pt x="11702" y="10491"/>
                </a:lnTo>
                <a:lnTo>
                  <a:pt x="11409" y="10711"/>
                </a:lnTo>
                <a:lnTo>
                  <a:pt x="11188" y="10821"/>
                </a:lnTo>
                <a:lnTo>
                  <a:pt x="11152" y="10858"/>
                </a:lnTo>
                <a:lnTo>
                  <a:pt x="11042" y="10931"/>
                </a:lnTo>
                <a:lnTo>
                  <a:pt x="11042" y="10564"/>
                </a:lnTo>
                <a:lnTo>
                  <a:pt x="11115" y="10198"/>
                </a:lnTo>
                <a:lnTo>
                  <a:pt x="11188" y="9867"/>
                </a:lnTo>
                <a:lnTo>
                  <a:pt x="11298" y="9501"/>
                </a:lnTo>
                <a:lnTo>
                  <a:pt x="11298" y="9464"/>
                </a:lnTo>
                <a:lnTo>
                  <a:pt x="11262" y="9427"/>
                </a:lnTo>
                <a:lnTo>
                  <a:pt x="11225" y="9427"/>
                </a:lnTo>
                <a:lnTo>
                  <a:pt x="11188" y="9464"/>
                </a:lnTo>
                <a:lnTo>
                  <a:pt x="11078" y="9647"/>
                </a:lnTo>
                <a:lnTo>
                  <a:pt x="10968" y="9831"/>
                </a:lnTo>
                <a:lnTo>
                  <a:pt x="10785" y="10234"/>
                </a:lnTo>
                <a:lnTo>
                  <a:pt x="10712" y="10638"/>
                </a:lnTo>
                <a:lnTo>
                  <a:pt x="10712" y="11078"/>
                </a:lnTo>
                <a:lnTo>
                  <a:pt x="10271" y="11261"/>
                </a:lnTo>
                <a:lnTo>
                  <a:pt x="9831" y="11371"/>
                </a:lnTo>
                <a:lnTo>
                  <a:pt x="9868" y="11005"/>
                </a:lnTo>
                <a:lnTo>
                  <a:pt x="9978" y="10638"/>
                </a:lnTo>
                <a:lnTo>
                  <a:pt x="10051" y="10344"/>
                </a:lnTo>
                <a:lnTo>
                  <a:pt x="10161" y="10088"/>
                </a:lnTo>
                <a:lnTo>
                  <a:pt x="10418" y="9574"/>
                </a:lnTo>
                <a:lnTo>
                  <a:pt x="10418" y="9537"/>
                </a:lnTo>
                <a:lnTo>
                  <a:pt x="10381" y="9501"/>
                </a:lnTo>
                <a:lnTo>
                  <a:pt x="10345" y="9501"/>
                </a:lnTo>
                <a:lnTo>
                  <a:pt x="10345" y="9537"/>
                </a:lnTo>
                <a:lnTo>
                  <a:pt x="10015" y="9941"/>
                </a:lnTo>
                <a:lnTo>
                  <a:pt x="9758" y="10418"/>
                </a:lnTo>
                <a:lnTo>
                  <a:pt x="9538" y="10895"/>
                </a:lnTo>
                <a:lnTo>
                  <a:pt x="9501" y="11151"/>
                </a:lnTo>
                <a:lnTo>
                  <a:pt x="9428" y="11408"/>
                </a:lnTo>
                <a:lnTo>
                  <a:pt x="8951" y="11408"/>
                </a:lnTo>
                <a:lnTo>
                  <a:pt x="8951" y="11261"/>
                </a:lnTo>
                <a:lnTo>
                  <a:pt x="8914" y="11225"/>
                </a:lnTo>
                <a:lnTo>
                  <a:pt x="8877" y="11188"/>
                </a:lnTo>
                <a:lnTo>
                  <a:pt x="8841" y="11188"/>
                </a:lnTo>
                <a:lnTo>
                  <a:pt x="8804" y="11225"/>
                </a:lnTo>
                <a:lnTo>
                  <a:pt x="8731" y="11298"/>
                </a:lnTo>
                <a:lnTo>
                  <a:pt x="9171" y="10454"/>
                </a:lnTo>
                <a:lnTo>
                  <a:pt x="9391" y="10051"/>
                </a:lnTo>
                <a:lnTo>
                  <a:pt x="9684" y="9647"/>
                </a:lnTo>
                <a:lnTo>
                  <a:pt x="9684" y="9611"/>
                </a:lnTo>
                <a:lnTo>
                  <a:pt x="9648" y="9611"/>
                </a:lnTo>
                <a:lnTo>
                  <a:pt x="9648" y="9574"/>
                </a:lnTo>
                <a:lnTo>
                  <a:pt x="9611" y="9611"/>
                </a:lnTo>
                <a:lnTo>
                  <a:pt x="9244" y="10014"/>
                </a:lnTo>
                <a:lnTo>
                  <a:pt x="8914" y="10418"/>
                </a:lnTo>
                <a:lnTo>
                  <a:pt x="8621" y="10858"/>
                </a:lnTo>
                <a:lnTo>
                  <a:pt x="8327" y="11335"/>
                </a:lnTo>
                <a:lnTo>
                  <a:pt x="7960" y="11225"/>
                </a:lnTo>
                <a:lnTo>
                  <a:pt x="7997" y="11188"/>
                </a:lnTo>
                <a:lnTo>
                  <a:pt x="7997" y="11151"/>
                </a:lnTo>
                <a:lnTo>
                  <a:pt x="7960" y="11115"/>
                </a:lnTo>
                <a:lnTo>
                  <a:pt x="7960" y="11078"/>
                </a:lnTo>
                <a:lnTo>
                  <a:pt x="7924" y="10968"/>
                </a:lnTo>
                <a:lnTo>
                  <a:pt x="7960" y="10858"/>
                </a:lnTo>
                <a:lnTo>
                  <a:pt x="8034" y="10601"/>
                </a:lnTo>
                <a:lnTo>
                  <a:pt x="8181" y="10308"/>
                </a:lnTo>
                <a:lnTo>
                  <a:pt x="8474" y="9831"/>
                </a:lnTo>
                <a:lnTo>
                  <a:pt x="8767" y="9427"/>
                </a:lnTo>
                <a:lnTo>
                  <a:pt x="8804" y="9391"/>
                </a:lnTo>
                <a:lnTo>
                  <a:pt x="8767" y="9317"/>
                </a:lnTo>
                <a:lnTo>
                  <a:pt x="8694" y="9317"/>
                </a:lnTo>
                <a:lnTo>
                  <a:pt x="8364" y="9537"/>
                </a:lnTo>
                <a:lnTo>
                  <a:pt x="8107" y="9831"/>
                </a:lnTo>
                <a:lnTo>
                  <a:pt x="7887" y="10124"/>
                </a:lnTo>
                <a:lnTo>
                  <a:pt x="7704" y="10454"/>
                </a:lnTo>
                <a:lnTo>
                  <a:pt x="7594" y="10784"/>
                </a:lnTo>
                <a:lnTo>
                  <a:pt x="7557" y="10968"/>
                </a:lnTo>
                <a:lnTo>
                  <a:pt x="7594" y="11115"/>
                </a:lnTo>
                <a:lnTo>
                  <a:pt x="7153" y="10968"/>
                </a:lnTo>
                <a:lnTo>
                  <a:pt x="6713" y="10784"/>
                </a:lnTo>
                <a:lnTo>
                  <a:pt x="6933" y="10564"/>
                </a:lnTo>
                <a:lnTo>
                  <a:pt x="7080" y="10344"/>
                </a:lnTo>
                <a:lnTo>
                  <a:pt x="7153" y="10234"/>
                </a:lnTo>
                <a:lnTo>
                  <a:pt x="7190" y="10124"/>
                </a:lnTo>
                <a:lnTo>
                  <a:pt x="7190" y="10088"/>
                </a:lnTo>
                <a:lnTo>
                  <a:pt x="7153" y="10088"/>
                </a:lnTo>
                <a:lnTo>
                  <a:pt x="7080" y="10124"/>
                </a:lnTo>
                <a:lnTo>
                  <a:pt x="7007" y="10161"/>
                </a:lnTo>
                <a:lnTo>
                  <a:pt x="6823" y="10308"/>
                </a:lnTo>
                <a:lnTo>
                  <a:pt x="6493" y="10564"/>
                </a:lnTo>
                <a:lnTo>
                  <a:pt x="6420" y="10638"/>
                </a:lnTo>
                <a:lnTo>
                  <a:pt x="5906" y="10344"/>
                </a:lnTo>
                <a:lnTo>
                  <a:pt x="6897" y="9904"/>
                </a:lnTo>
                <a:lnTo>
                  <a:pt x="7887" y="9391"/>
                </a:lnTo>
                <a:lnTo>
                  <a:pt x="8877" y="8877"/>
                </a:lnTo>
                <a:lnTo>
                  <a:pt x="9795" y="8327"/>
                </a:lnTo>
                <a:lnTo>
                  <a:pt x="10748" y="7740"/>
                </a:lnTo>
                <a:lnTo>
                  <a:pt x="11665" y="7116"/>
                </a:lnTo>
                <a:lnTo>
                  <a:pt x="12546" y="6456"/>
                </a:lnTo>
                <a:lnTo>
                  <a:pt x="13426" y="5796"/>
                </a:lnTo>
                <a:lnTo>
                  <a:pt x="13829" y="5429"/>
                </a:lnTo>
                <a:close/>
                <a:moveTo>
                  <a:pt x="1651" y="9757"/>
                </a:moveTo>
                <a:lnTo>
                  <a:pt x="1028" y="10711"/>
                </a:lnTo>
                <a:lnTo>
                  <a:pt x="991" y="10784"/>
                </a:lnTo>
                <a:lnTo>
                  <a:pt x="1028" y="10858"/>
                </a:lnTo>
                <a:lnTo>
                  <a:pt x="1028" y="10931"/>
                </a:lnTo>
                <a:lnTo>
                  <a:pt x="1101" y="10968"/>
                </a:lnTo>
                <a:lnTo>
                  <a:pt x="1358" y="11041"/>
                </a:lnTo>
                <a:lnTo>
                  <a:pt x="1651" y="11078"/>
                </a:lnTo>
                <a:lnTo>
                  <a:pt x="1908" y="11078"/>
                </a:lnTo>
                <a:lnTo>
                  <a:pt x="2165" y="11041"/>
                </a:lnTo>
                <a:lnTo>
                  <a:pt x="2715" y="10858"/>
                </a:lnTo>
                <a:lnTo>
                  <a:pt x="3229" y="10638"/>
                </a:lnTo>
                <a:lnTo>
                  <a:pt x="4769" y="10014"/>
                </a:lnTo>
                <a:lnTo>
                  <a:pt x="4953" y="10198"/>
                </a:lnTo>
                <a:lnTo>
                  <a:pt x="4072" y="10564"/>
                </a:lnTo>
                <a:lnTo>
                  <a:pt x="3192" y="10895"/>
                </a:lnTo>
                <a:lnTo>
                  <a:pt x="2238" y="11188"/>
                </a:lnTo>
                <a:lnTo>
                  <a:pt x="1248" y="11445"/>
                </a:lnTo>
                <a:lnTo>
                  <a:pt x="1101" y="11518"/>
                </a:lnTo>
                <a:lnTo>
                  <a:pt x="844" y="11555"/>
                </a:lnTo>
                <a:lnTo>
                  <a:pt x="624" y="11555"/>
                </a:lnTo>
                <a:lnTo>
                  <a:pt x="551" y="11518"/>
                </a:lnTo>
                <a:lnTo>
                  <a:pt x="477" y="11481"/>
                </a:lnTo>
                <a:lnTo>
                  <a:pt x="477" y="11408"/>
                </a:lnTo>
                <a:lnTo>
                  <a:pt x="514" y="11298"/>
                </a:lnTo>
                <a:lnTo>
                  <a:pt x="661" y="11005"/>
                </a:lnTo>
                <a:lnTo>
                  <a:pt x="991" y="10601"/>
                </a:lnTo>
                <a:lnTo>
                  <a:pt x="1321" y="10161"/>
                </a:lnTo>
                <a:lnTo>
                  <a:pt x="1651" y="9757"/>
                </a:lnTo>
                <a:close/>
                <a:moveTo>
                  <a:pt x="16324" y="0"/>
                </a:moveTo>
                <a:lnTo>
                  <a:pt x="16140" y="37"/>
                </a:lnTo>
                <a:lnTo>
                  <a:pt x="15774" y="147"/>
                </a:lnTo>
                <a:lnTo>
                  <a:pt x="15480" y="330"/>
                </a:lnTo>
                <a:lnTo>
                  <a:pt x="14636" y="807"/>
                </a:lnTo>
                <a:lnTo>
                  <a:pt x="13866" y="1357"/>
                </a:lnTo>
                <a:lnTo>
                  <a:pt x="13059" y="1908"/>
                </a:lnTo>
                <a:lnTo>
                  <a:pt x="12289" y="2458"/>
                </a:lnTo>
                <a:lnTo>
                  <a:pt x="12032" y="2311"/>
                </a:lnTo>
                <a:lnTo>
                  <a:pt x="11812" y="2238"/>
                </a:lnTo>
                <a:lnTo>
                  <a:pt x="11629" y="2238"/>
                </a:lnTo>
                <a:lnTo>
                  <a:pt x="11372" y="2091"/>
                </a:lnTo>
                <a:lnTo>
                  <a:pt x="11115" y="1981"/>
                </a:lnTo>
                <a:lnTo>
                  <a:pt x="10858" y="1908"/>
                </a:lnTo>
                <a:lnTo>
                  <a:pt x="10565" y="1834"/>
                </a:lnTo>
                <a:lnTo>
                  <a:pt x="10015" y="1761"/>
                </a:lnTo>
                <a:lnTo>
                  <a:pt x="9464" y="1761"/>
                </a:lnTo>
                <a:lnTo>
                  <a:pt x="8914" y="1834"/>
                </a:lnTo>
                <a:lnTo>
                  <a:pt x="8364" y="1981"/>
                </a:lnTo>
                <a:lnTo>
                  <a:pt x="7814" y="2164"/>
                </a:lnTo>
                <a:lnTo>
                  <a:pt x="7300" y="2384"/>
                </a:lnTo>
                <a:lnTo>
                  <a:pt x="6677" y="2715"/>
                </a:lnTo>
                <a:lnTo>
                  <a:pt x="6090" y="3081"/>
                </a:lnTo>
                <a:lnTo>
                  <a:pt x="5503" y="3522"/>
                </a:lnTo>
                <a:lnTo>
                  <a:pt x="4989" y="3962"/>
                </a:lnTo>
                <a:lnTo>
                  <a:pt x="4769" y="4219"/>
                </a:lnTo>
                <a:lnTo>
                  <a:pt x="4549" y="4475"/>
                </a:lnTo>
                <a:lnTo>
                  <a:pt x="4402" y="4769"/>
                </a:lnTo>
                <a:lnTo>
                  <a:pt x="4256" y="5062"/>
                </a:lnTo>
                <a:lnTo>
                  <a:pt x="4146" y="5356"/>
                </a:lnTo>
                <a:lnTo>
                  <a:pt x="4035" y="5686"/>
                </a:lnTo>
                <a:lnTo>
                  <a:pt x="3999" y="6016"/>
                </a:lnTo>
                <a:lnTo>
                  <a:pt x="3925" y="6346"/>
                </a:lnTo>
                <a:lnTo>
                  <a:pt x="3889" y="6970"/>
                </a:lnTo>
                <a:lnTo>
                  <a:pt x="3925" y="7630"/>
                </a:lnTo>
                <a:lnTo>
                  <a:pt x="3339" y="7960"/>
                </a:lnTo>
                <a:lnTo>
                  <a:pt x="2752" y="8290"/>
                </a:lnTo>
                <a:lnTo>
                  <a:pt x="2238" y="8657"/>
                </a:lnTo>
                <a:lnTo>
                  <a:pt x="1725" y="9097"/>
                </a:lnTo>
                <a:lnTo>
                  <a:pt x="1248" y="9574"/>
                </a:lnTo>
                <a:lnTo>
                  <a:pt x="808" y="10051"/>
                </a:lnTo>
                <a:lnTo>
                  <a:pt x="404" y="10601"/>
                </a:lnTo>
                <a:lnTo>
                  <a:pt x="221" y="10858"/>
                </a:lnTo>
                <a:lnTo>
                  <a:pt x="74" y="11151"/>
                </a:lnTo>
                <a:lnTo>
                  <a:pt x="1" y="11371"/>
                </a:lnTo>
                <a:lnTo>
                  <a:pt x="37" y="11555"/>
                </a:lnTo>
                <a:lnTo>
                  <a:pt x="111" y="11738"/>
                </a:lnTo>
                <a:lnTo>
                  <a:pt x="184" y="11812"/>
                </a:lnTo>
                <a:lnTo>
                  <a:pt x="257" y="11885"/>
                </a:lnTo>
                <a:lnTo>
                  <a:pt x="477" y="11958"/>
                </a:lnTo>
                <a:lnTo>
                  <a:pt x="697" y="11995"/>
                </a:lnTo>
                <a:lnTo>
                  <a:pt x="918" y="11995"/>
                </a:lnTo>
                <a:lnTo>
                  <a:pt x="1174" y="11958"/>
                </a:lnTo>
                <a:lnTo>
                  <a:pt x="1835" y="11812"/>
                </a:lnTo>
                <a:lnTo>
                  <a:pt x="2495" y="11591"/>
                </a:lnTo>
                <a:lnTo>
                  <a:pt x="3815" y="11151"/>
                </a:lnTo>
                <a:lnTo>
                  <a:pt x="4586" y="10858"/>
                </a:lnTo>
                <a:lnTo>
                  <a:pt x="5356" y="10564"/>
                </a:lnTo>
                <a:lnTo>
                  <a:pt x="5760" y="10858"/>
                </a:lnTo>
                <a:lnTo>
                  <a:pt x="6200" y="11078"/>
                </a:lnTo>
                <a:lnTo>
                  <a:pt x="6236" y="11261"/>
                </a:lnTo>
                <a:lnTo>
                  <a:pt x="6273" y="11335"/>
                </a:lnTo>
                <a:lnTo>
                  <a:pt x="6346" y="11371"/>
                </a:lnTo>
                <a:lnTo>
                  <a:pt x="6493" y="11371"/>
                </a:lnTo>
                <a:lnTo>
                  <a:pt x="6603" y="11261"/>
                </a:lnTo>
                <a:lnTo>
                  <a:pt x="7410" y="11591"/>
                </a:lnTo>
                <a:lnTo>
                  <a:pt x="7814" y="11702"/>
                </a:lnTo>
                <a:lnTo>
                  <a:pt x="8217" y="11812"/>
                </a:lnTo>
                <a:lnTo>
                  <a:pt x="8291" y="11848"/>
                </a:lnTo>
                <a:lnTo>
                  <a:pt x="8364" y="11885"/>
                </a:lnTo>
                <a:lnTo>
                  <a:pt x="8474" y="11848"/>
                </a:lnTo>
                <a:lnTo>
                  <a:pt x="8547" y="11885"/>
                </a:lnTo>
                <a:lnTo>
                  <a:pt x="8877" y="11922"/>
                </a:lnTo>
                <a:lnTo>
                  <a:pt x="9574" y="11922"/>
                </a:lnTo>
                <a:lnTo>
                  <a:pt x="9905" y="11885"/>
                </a:lnTo>
                <a:lnTo>
                  <a:pt x="10235" y="11812"/>
                </a:lnTo>
                <a:lnTo>
                  <a:pt x="10565" y="11702"/>
                </a:lnTo>
                <a:lnTo>
                  <a:pt x="10895" y="11555"/>
                </a:lnTo>
                <a:lnTo>
                  <a:pt x="11225" y="11408"/>
                </a:lnTo>
                <a:lnTo>
                  <a:pt x="11555" y="11225"/>
                </a:lnTo>
                <a:lnTo>
                  <a:pt x="11885" y="11041"/>
                </a:lnTo>
                <a:lnTo>
                  <a:pt x="12179" y="10784"/>
                </a:lnTo>
                <a:lnTo>
                  <a:pt x="12472" y="10564"/>
                </a:lnTo>
                <a:lnTo>
                  <a:pt x="12766" y="10308"/>
                </a:lnTo>
                <a:lnTo>
                  <a:pt x="13022" y="10014"/>
                </a:lnTo>
                <a:lnTo>
                  <a:pt x="13279" y="9721"/>
                </a:lnTo>
                <a:lnTo>
                  <a:pt x="13499" y="9391"/>
                </a:lnTo>
                <a:lnTo>
                  <a:pt x="13719" y="9097"/>
                </a:lnTo>
                <a:lnTo>
                  <a:pt x="13903" y="8730"/>
                </a:lnTo>
                <a:lnTo>
                  <a:pt x="14050" y="8400"/>
                </a:lnTo>
                <a:lnTo>
                  <a:pt x="14196" y="8033"/>
                </a:lnTo>
                <a:lnTo>
                  <a:pt x="14306" y="7667"/>
                </a:lnTo>
                <a:lnTo>
                  <a:pt x="14380" y="7300"/>
                </a:lnTo>
                <a:lnTo>
                  <a:pt x="14453" y="6933"/>
                </a:lnTo>
                <a:lnTo>
                  <a:pt x="14490" y="6529"/>
                </a:lnTo>
                <a:lnTo>
                  <a:pt x="14490" y="6163"/>
                </a:lnTo>
                <a:lnTo>
                  <a:pt x="14453" y="5796"/>
                </a:lnTo>
                <a:lnTo>
                  <a:pt x="14380" y="5429"/>
                </a:lnTo>
                <a:lnTo>
                  <a:pt x="14270" y="5062"/>
                </a:lnTo>
                <a:lnTo>
                  <a:pt x="15113" y="4329"/>
                </a:lnTo>
                <a:lnTo>
                  <a:pt x="15920" y="3558"/>
                </a:lnTo>
                <a:lnTo>
                  <a:pt x="16434" y="3045"/>
                </a:lnTo>
                <a:lnTo>
                  <a:pt x="16691" y="2751"/>
                </a:lnTo>
                <a:lnTo>
                  <a:pt x="16947" y="2458"/>
                </a:lnTo>
                <a:lnTo>
                  <a:pt x="17168" y="2128"/>
                </a:lnTo>
                <a:lnTo>
                  <a:pt x="17351" y="1798"/>
                </a:lnTo>
                <a:lnTo>
                  <a:pt x="17461" y="1431"/>
                </a:lnTo>
                <a:lnTo>
                  <a:pt x="17461" y="1247"/>
                </a:lnTo>
                <a:lnTo>
                  <a:pt x="17461" y="1064"/>
                </a:lnTo>
                <a:lnTo>
                  <a:pt x="17388" y="770"/>
                </a:lnTo>
                <a:lnTo>
                  <a:pt x="17278" y="514"/>
                </a:lnTo>
                <a:lnTo>
                  <a:pt x="17094" y="257"/>
                </a:lnTo>
                <a:lnTo>
                  <a:pt x="16837" y="74"/>
                </a:lnTo>
                <a:lnTo>
                  <a:pt x="16691" y="37"/>
                </a:lnTo>
                <a:lnTo>
                  <a:pt x="16507"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72" name="Google Shape;72;p15"/>
          <p:cNvSpPr/>
          <p:nvPr/>
        </p:nvSpPr>
        <p:spPr>
          <a:xfrm>
            <a:off x="4551116" y="3472822"/>
            <a:ext cx="657208" cy="754693"/>
          </a:xfrm>
          <a:custGeom>
            <a:rect b="b" l="l" r="r" t="t"/>
            <a:pathLst>
              <a:path extrusionOk="0" h="13573" w="13133">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73" name="Google Shape;73;p15"/>
          <p:cNvSpPr/>
          <p:nvPr/>
        </p:nvSpPr>
        <p:spPr>
          <a:xfrm>
            <a:off x="4419881" y="4438705"/>
            <a:ext cx="919681" cy="1056559"/>
          </a:xfrm>
          <a:custGeom>
            <a:rect b="b" l="l" r="r" t="t"/>
            <a:pathLst>
              <a:path extrusionOk="0" h="19002" w="18378">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74" name="Google Shape;74;p15"/>
          <p:cNvSpPr/>
          <p:nvPr/>
        </p:nvSpPr>
        <p:spPr>
          <a:xfrm>
            <a:off x="2644912" y="4485042"/>
            <a:ext cx="890356" cy="785330"/>
          </a:xfrm>
          <a:custGeom>
            <a:rect b="b" l="l" r="r" t="t"/>
            <a:pathLst>
              <a:path extrusionOk="0" h="14124" w="17792">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75" name="Google Shape;75;p15"/>
          <p:cNvSpPr/>
          <p:nvPr/>
        </p:nvSpPr>
        <p:spPr>
          <a:xfrm>
            <a:off x="2116542" y="3540174"/>
            <a:ext cx="829755" cy="866843"/>
          </a:xfrm>
          <a:custGeom>
            <a:rect b="b" l="l" r="r" t="t"/>
            <a:pathLst>
              <a:path extrusionOk="0" h="15590" w="16581">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76" name="Google Shape;76;p15"/>
          <p:cNvSpPr/>
          <p:nvPr/>
        </p:nvSpPr>
        <p:spPr>
          <a:xfrm>
            <a:off x="1347361" y="3540163"/>
            <a:ext cx="599146" cy="785335"/>
          </a:xfrm>
          <a:custGeom>
            <a:rect b="b" l="l" r="r" t="t"/>
            <a:pathLst>
              <a:path extrusionOk="0" h="11079" w="9391">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77" name="Google Shape;77;p15"/>
          <p:cNvSpPr/>
          <p:nvPr/>
        </p:nvSpPr>
        <p:spPr>
          <a:xfrm>
            <a:off x="2681615" y="5348398"/>
            <a:ext cx="816944" cy="348850"/>
          </a:xfrm>
          <a:custGeom>
            <a:rect b="b" l="l" r="r" t="t"/>
            <a:pathLst>
              <a:path extrusionOk="0" h="6274" w="16325">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78" name="Google Shape;78;p15"/>
          <p:cNvSpPr/>
          <p:nvPr/>
        </p:nvSpPr>
        <p:spPr>
          <a:xfrm>
            <a:off x="7146421" y="5009738"/>
            <a:ext cx="1040884" cy="811797"/>
          </a:xfrm>
          <a:custGeom>
            <a:rect b="b" l="l" r="r" t="t"/>
            <a:pathLst>
              <a:path extrusionOk="0" h="14600" w="2080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79" name="Google Shape;79;p15"/>
          <p:cNvSpPr/>
          <p:nvPr/>
        </p:nvSpPr>
        <p:spPr>
          <a:xfrm>
            <a:off x="7146430" y="3449368"/>
            <a:ext cx="684732" cy="801621"/>
          </a:xfrm>
          <a:custGeom>
            <a:rect b="b" l="l" r="r" t="t"/>
            <a:pathLst>
              <a:path extrusionOk="0" h="14417" w="13683">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80" name="Google Shape;80;p15"/>
          <p:cNvSpPr/>
          <p:nvPr/>
        </p:nvSpPr>
        <p:spPr>
          <a:xfrm>
            <a:off x="5262207" y="5255018"/>
            <a:ext cx="525046" cy="414072"/>
          </a:xfrm>
          <a:custGeom>
            <a:rect b="b" l="l" r="r" t="t"/>
            <a:pathLst>
              <a:path extrusionOk="0" h="7447" w="10492">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81" name="Google Shape;81;p15"/>
          <p:cNvSpPr/>
          <p:nvPr/>
        </p:nvSpPr>
        <p:spPr>
          <a:xfrm>
            <a:off x="8376372" y="5254513"/>
            <a:ext cx="508532" cy="361083"/>
          </a:xfrm>
          <a:custGeom>
            <a:rect b="b" l="l" r="r" t="t"/>
            <a:pathLst>
              <a:path extrusionOk="0" h="6494" w="10162">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82" name="Google Shape;82;p15"/>
          <p:cNvSpPr/>
          <p:nvPr/>
        </p:nvSpPr>
        <p:spPr>
          <a:xfrm>
            <a:off x="3808716" y="4921474"/>
            <a:ext cx="570935" cy="630310"/>
          </a:xfrm>
          <a:custGeom>
            <a:rect b="b" l="l" r="r" t="t"/>
            <a:pathLst>
              <a:path extrusionOk="0" h="11336" w="11409">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83" name="Google Shape;83;p15"/>
          <p:cNvSpPr/>
          <p:nvPr/>
        </p:nvSpPr>
        <p:spPr>
          <a:xfrm>
            <a:off x="7975391" y="3392524"/>
            <a:ext cx="541560" cy="754748"/>
          </a:xfrm>
          <a:custGeom>
            <a:rect b="b" l="l" r="r" t="t"/>
            <a:pathLst>
              <a:path extrusionOk="0" h="13574" w="10822">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84" name="Google Shape;84;p15"/>
          <p:cNvSpPr/>
          <p:nvPr/>
        </p:nvSpPr>
        <p:spPr>
          <a:xfrm>
            <a:off x="1570785" y="4475883"/>
            <a:ext cx="734324" cy="803679"/>
          </a:xfrm>
          <a:custGeom>
            <a:rect b="b" l="l" r="r" t="t"/>
            <a:pathLst>
              <a:path extrusionOk="0" h="14454" w="14674">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85" name="Google Shape;85;p15"/>
          <p:cNvSpPr/>
          <p:nvPr/>
        </p:nvSpPr>
        <p:spPr>
          <a:xfrm>
            <a:off x="247060" y="4549862"/>
            <a:ext cx="275434" cy="271340"/>
          </a:xfrm>
          <a:custGeom>
            <a:rect b="b" l="l" r="r" t="t"/>
            <a:pathLst>
              <a:path extrusionOk="0" h="4880" w="5504">
                <a:moveTo>
                  <a:pt x="5173" y="0"/>
                </a:moveTo>
                <a:lnTo>
                  <a:pt x="5063" y="37"/>
                </a:lnTo>
                <a:lnTo>
                  <a:pt x="4990" y="110"/>
                </a:lnTo>
                <a:lnTo>
                  <a:pt x="4770" y="404"/>
                </a:lnTo>
                <a:lnTo>
                  <a:pt x="4513" y="624"/>
                </a:lnTo>
                <a:lnTo>
                  <a:pt x="4219" y="844"/>
                </a:lnTo>
                <a:lnTo>
                  <a:pt x="3926" y="991"/>
                </a:lnTo>
                <a:lnTo>
                  <a:pt x="3742" y="1064"/>
                </a:lnTo>
                <a:lnTo>
                  <a:pt x="3559" y="1101"/>
                </a:lnTo>
                <a:lnTo>
                  <a:pt x="3229" y="1101"/>
                </a:lnTo>
                <a:lnTo>
                  <a:pt x="2862" y="1028"/>
                </a:lnTo>
                <a:lnTo>
                  <a:pt x="2532" y="917"/>
                </a:lnTo>
                <a:lnTo>
                  <a:pt x="2239" y="807"/>
                </a:lnTo>
                <a:lnTo>
                  <a:pt x="1908" y="734"/>
                </a:lnTo>
                <a:lnTo>
                  <a:pt x="1578" y="661"/>
                </a:lnTo>
                <a:lnTo>
                  <a:pt x="1248" y="624"/>
                </a:lnTo>
                <a:lnTo>
                  <a:pt x="918" y="661"/>
                </a:lnTo>
                <a:lnTo>
                  <a:pt x="625" y="771"/>
                </a:lnTo>
                <a:lnTo>
                  <a:pt x="478" y="844"/>
                </a:lnTo>
                <a:lnTo>
                  <a:pt x="368" y="954"/>
                </a:lnTo>
                <a:lnTo>
                  <a:pt x="258" y="1064"/>
                </a:lnTo>
                <a:lnTo>
                  <a:pt x="148" y="1211"/>
                </a:lnTo>
                <a:lnTo>
                  <a:pt x="111" y="1284"/>
                </a:lnTo>
                <a:lnTo>
                  <a:pt x="111" y="1321"/>
                </a:lnTo>
                <a:lnTo>
                  <a:pt x="148" y="1431"/>
                </a:lnTo>
                <a:lnTo>
                  <a:pt x="258" y="1468"/>
                </a:lnTo>
                <a:lnTo>
                  <a:pt x="368" y="1468"/>
                </a:lnTo>
                <a:lnTo>
                  <a:pt x="698" y="1284"/>
                </a:lnTo>
                <a:lnTo>
                  <a:pt x="1028" y="1174"/>
                </a:lnTo>
                <a:lnTo>
                  <a:pt x="1028" y="2531"/>
                </a:lnTo>
                <a:lnTo>
                  <a:pt x="955" y="3228"/>
                </a:lnTo>
                <a:lnTo>
                  <a:pt x="881" y="3925"/>
                </a:lnTo>
                <a:lnTo>
                  <a:pt x="698" y="3852"/>
                </a:lnTo>
                <a:lnTo>
                  <a:pt x="551" y="3742"/>
                </a:lnTo>
                <a:lnTo>
                  <a:pt x="368" y="3632"/>
                </a:lnTo>
                <a:lnTo>
                  <a:pt x="184" y="3522"/>
                </a:lnTo>
                <a:lnTo>
                  <a:pt x="111" y="3522"/>
                </a:lnTo>
                <a:lnTo>
                  <a:pt x="38" y="3595"/>
                </a:lnTo>
                <a:lnTo>
                  <a:pt x="1" y="3669"/>
                </a:lnTo>
                <a:lnTo>
                  <a:pt x="1" y="3779"/>
                </a:lnTo>
                <a:lnTo>
                  <a:pt x="38" y="3962"/>
                </a:lnTo>
                <a:lnTo>
                  <a:pt x="148" y="4145"/>
                </a:lnTo>
                <a:lnTo>
                  <a:pt x="294" y="4256"/>
                </a:lnTo>
                <a:lnTo>
                  <a:pt x="514" y="4402"/>
                </a:lnTo>
                <a:lnTo>
                  <a:pt x="735" y="4476"/>
                </a:lnTo>
                <a:lnTo>
                  <a:pt x="1175" y="4476"/>
                </a:lnTo>
                <a:lnTo>
                  <a:pt x="1248" y="4439"/>
                </a:lnTo>
                <a:lnTo>
                  <a:pt x="1321" y="4402"/>
                </a:lnTo>
                <a:lnTo>
                  <a:pt x="1395" y="4256"/>
                </a:lnTo>
                <a:lnTo>
                  <a:pt x="1505" y="3485"/>
                </a:lnTo>
                <a:lnTo>
                  <a:pt x="1578" y="2715"/>
                </a:lnTo>
                <a:lnTo>
                  <a:pt x="1578" y="1908"/>
                </a:lnTo>
                <a:lnTo>
                  <a:pt x="1542" y="1504"/>
                </a:lnTo>
                <a:lnTo>
                  <a:pt x="1505" y="1138"/>
                </a:lnTo>
                <a:lnTo>
                  <a:pt x="1762" y="1174"/>
                </a:lnTo>
                <a:lnTo>
                  <a:pt x="2128" y="1321"/>
                </a:lnTo>
                <a:lnTo>
                  <a:pt x="2459" y="1431"/>
                </a:lnTo>
                <a:lnTo>
                  <a:pt x="2825" y="1578"/>
                </a:lnTo>
                <a:lnTo>
                  <a:pt x="3192" y="1651"/>
                </a:lnTo>
                <a:lnTo>
                  <a:pt x="3486" y="1651"/>
                </a:lnTo>
                <a:lnTo>
                  <a:pt x="3449" y="2531"/>
                </a:lnTo>
                <a:lnTo>
                  <a:pt x="3412" y="3449"/>
                </a:lnTo>
                <a:lnTo>
                  <a:pt x="3412" y="3999"/>
                </a:lnTo>
                <a:lnTo>
                  <a:pt x="3412" y="4256"/>
                </a:lnTo>
                <a:lnTo>
                  <a:pt x="3412" y="4366"/>
                </a:lnTo>
                <a:lnTo>
                  <a:pt x="3412" y="4402"/>
                </a:lnTo>
                <a:lnTo>
                  <a:pt x="3449" y="4402"/>
                </a:lnTo>
                <a:lnTo>
                  <a:pt x="3412" y="4476"/>
                </a:lnTo>
                <a:lnTo>
                  <a:pt x="3376" y="4512"/>
                </a:lnTo>
                <a:lnTo>
                  <a:pt x="3376" y="4659"/>
                </a:lnTo>
                <a:lnTo>
                  <a:pt x="3376" y="4696"/>
                </a:lnTo>
                <a:lnTo>
                  <a:pt x="3412" y="4806"/>
                </a:lnTo>
                <a:lnTo>
                  <a:pt x="3522" y="4879"/>
                </a:lnTo>
                <a:lnTo>
                  <a:pt x="3632" y="4879"/>
                </a:lnTo>
                <a:lnTo>
                  <a:pt x="3742" y="4842"/>
                </a:lnTo>
                <a:lnTo>
                  <a:pt x="3853" y="4732"/>
                </a:lnTo>
                <a:lnTo>
                  <a:pt x="3926" y="4586"/>
                </a:lnTo>
                <a:lnTo>
                  <a:pt x="3926" y="4439"/>
                </a:lnTo>
                <a:lnTo>
                  <a:pt x="3926" y="4256"/>
                </a:lnTo>
                <a:lnTo>
                  <a:pt x="3963" y="3045"/>
                </a:lnTo>
                <a:lnTo>
                  <a:pt x="3963" y="1871"/>
                </a:lnTo>
                <a:lnTo>
                  <a:pt x="3963" y="1541"/>
                </a:lnTo>
                <a:lnTo>
                  <a:pt x="4366" y="1394"/>
                </a:lnTo>
                <a:lnTo>
                  <a:pt x="4733" y="1138"/>
                </a:lnTo>
                <a:lnTo>
                  <a:pt x="5063" y="844"/>
                </a:lnTo>
                <a:lnTo>
                  <a:pt x="5320" y="551"/>
                </a:lnTo>
                <a:lnTo>
                  <a:pt x="5467" y="367"/>
                </a:lnTo>
                <a:lnTo>
                  <a:pt x="5503" y="257"/>
                </a:lnTo>
                <a:lnTo>
                  <a:pt x="5503" y="184"/>
                </a:lnTo>
                <a:lnTo>
                  <a:pt x="5430" y="74"/>
                </a:lnTo>
                <a:lnTo>
                  <a:pt x="5356" y="37"/>
                </a:lnTo>
                <a:lnTo>
                  <a:pt x="5283"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86" name="Google Shape;86;p15"/>
          <p:cNvSpPr/>
          <p:nvPr/>
        </p:nvSpPr>
        <p:spPr>
          <a:xfrm>
            <a:off x="8516944" y="4536537"/>
            <a:ext cx="690236" cy="567090"/>
          </a:xfrm>
          <a:custGeom>
            <a:rect b="b" l="l" r="r" t="t"/>
            <a:pathLst>
              <a:path extrusionOk="0" h="10199" w="13793">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87" name="Google Shape;87;p15"/>
          <p:cNvSpPr/>
          <p:nvPr/>
        </p:nvSpPr>
        <p:spPr>
          <a:xfrm>
            <a:off x="859713" y="3797158"/>
            <a:ext cx="317620" cy="732229"/>
          </a:xfrm>
          <a:custGeom>
            <a:rect b="b" l="l" r="r" t="t"/>
            <a:pathLst>
              <a:path extrusionOk="0" h="13169" w="6347">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88" name="Google Shape;88;p15"/>
          <p:cNvSpPr/>
          <p:nvPr/>
        </p:nvSpPr>
        <p:spPr>
          <a:xfrm rot="2087106">
            <a:off x="5692690" y="4693499"/>
            <a:ext cx="913492" cy="811687"/>
          </a:xfrm>
          <a:custGeom>
            <a:rect b="b" l="l" r="r" t="t"/>
            <a:pathLst>
              <a:path extrusionOk="0" h="15004" w="17681">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89" name="Google Shape;89;p15"/>
          <p:cNvSpPr/>
          <p:nvPr/>
        </p:nvSpPr>
        <p:spPr>
          <a:xfrm rot="-3654858">
            <a:off x="93909" y="5029012"/>
            <a:ext cx="581711" cy="479257"/>
          </a:xfrm>
          <a:custGeom>
            <a:rect b="b" l="l" r="r" t="t"/>
            <a:pathLst>
              <a:path extrusionOk="0" h="9281" w="10748">
                <a:moveTo>
                  <a:pt x="4072" y="550"/>
                </a:moveTo>
                <a:lnTo>
                  <a:pt x="4329" y="587"/>
                </a:lnTo>
                <a:lnTo>
                  <a:pt x="4585" y="697"/>
                </a:lnTo>
                <a:lnTo>
                  <a:pt x="4842" y="844"/>
                </a:lnTo>
                <a:lnTo>
                  <a:pt x="5025" y="1064"/>
                </a:lnTo>
                <a:lnTo>
                  <a:pt x="5136" y="1211"/>
                </a:lnTo>
                <a:lnTo>
                  <a:pt x="5209" y="1394"/>
                </a:lnTo>
                <a:lnTo>
                  <a:pt x="5246" y="1541"/>
                </a:lnTo>
                <a:lnTo>
                  <a:pt x="5282" y="1724"/>
                </a:lnTo>
                <a:lnTo>
                  <a:pt x="5282" y="2091"/>
                </a:lnTo>
                <a:lnTo>
                  <a:pt x="5246" y="2458"/>
                </a:lnTo>
                <a:lnTo>
                  <a:pt x="5209" y="2641"/>
                </a:lnTo>
                <a:lnTo>
                  <a:pt x="4695" y="1761"/>
                </a:lnTo>
                <a:lnTo>
                  <a:pt x="4072" y="550"/>
                </a:lnTo>
                <a:close/>
                <a:moveTo>
                  <a:pt x="1357" y="3008"/>
                </a:moveTo>
                <a:lnTo>
                  <a:pt x="1504" y="3265"/>
                </a:lnTo>
                <a:lnTo>
                  <a:pt x="1614" y="3558"/>
                </a:lnTo>
                <a:lnTo>
                  <a:pt x="1797" y="3852"/>
                </a:lnTo>
                <a:lnTo>
                  <a:pt x="1467" y="3778"/>
                </a:lnTo>
                <a:lnTo>
                  <a:pt x="1137" y="3742"/>
                </a:lnTo>
                <a:lnTo>
                  <a:pt x="1321" y="3118"/>
                </a:lnTo>
                <a:lnTo>
                  <a:pt x="1357" y="3008"/>
                </a:lnTo>
                <a:close/>
                <a:moveTo>
                  <a:pt x="3815" y="550"/>
                </a:moveTo>
                <a:lnTo>
                  <a:pt x="4072" y="1174"/>
                </a:lnTo>
                <a:lnTo>
                  <a:pt x="4329" y="1798"/>
                </a:lnTo>
                <a:lnTo>
                  <a:pt x="4695" y="2531"/>
                </a:lnTo>
                <a:lnTo>
                  <a:pt x="5099" y="3265"/>
                </a:lnTo>
                <a:lnTo>
                  <a:pt x="4989" y="3852"/>
                </a:lnTo>
                <a:lnTo>
                  <a:pt x="4732" y="3191"/>
                </a:lnTo>
                <a:lnTo>
                  <a:pt x="4475" y="2531"/>
                </a:lnTo>
                <a:lnTo>
                  <a:pt x="4255" y="1981"/>
                </a:lnTo>
                <a:lnTo>
                  <a:pt x="4035" y="1467"/>
                </a:lnTo>
                <a:lnTo>
                  <a:pt x="3742" y="880"/>
                </a:lnTo>
                <a:lnTo>
                  <a:pt x="3558" y="587"/>
                </a:lnTo>
                <a:lnTo>
                  <a:pt x="3815" y="550"/>
                </a:lnTo>
                <a:close/>
                <a:moveTo>
                  <a:pt x="1761" y="1724"/>
                </a:moveTo>
                <a:lnTo>
                  <a:pt x="1724" y="1798"/>
                </a:lnTo>
                <a:lnTo>
                  <a:pt x="1761" y="1944"/>
                </a:lnTo>
                <a:lnTo>
                  <a:pt x="1834" y="2018"/>
                </a:lnTo>
                <a:lnTo>
                  <a:pt x="1944" y="2054"/>
                </a:lnTo>
                <a:lnTo>
                  <a:pt x="2054" y="2054"/>
                </a:lnTo>
                <a:lnTo>
                  <a:pt x="2274" y="2531"/>
                </a:lnTo>
                <a:lnTo>
                  <a:pt x="2458" y="2971"/>
                </a:lnTo>
                <a:lnTo>
                  <a:pt x="3008" y="4182"/>
                </a:lnTo>
                <a:lnTo>
                  <a:pt x="3081" y="4329"/>
                </a:lnTo>
                <a:lnTo>
                  <a:pt x="2825" y="4255"/>
                </a:lnTo>
                <a:lnTo>
                  <a:pt x="2458" y="4072"/>
                </a:lnTo>
                <a:lnTo>
                  <a:pt x="2164" y="3742"/>
                </a:lnTo>
                <a:lnTo>
                  <a:pt x="1944" y="3375"/>
                </a:lnTo>
                <a:lnTo>
                  <a:pt x="1724" y="2935"/>
                </a:lnTo>
                <a:lnTo>
                  <a:pt x="1651" y="2715"/>
                </a:lnTo>
                <a:lnTo>
                  <a:pt x="1504" y="2494"/>
                </a:lnTo>
                <a:lnTo>
                  <a:pt x="1724" y="1761"/>
                </a:lnTo>
                <a:lnTo>
                  <a:pt x="1761" y="1724"/>
                </a:lnTo>
                <a:close/>
                <a:moveTo>
                  <a:pt x="2604" y="1174"/>
                </a:moveTo>
                <a:lnTo>
                  <a:pt x="2715" y="1614"/>
                </a:lnTo>
                <a:lnTo>
                  <a:pt x="2861" y="2054"/>
                </a:lnTo>
                <a:lnTo>
                  <a:pt x="3228" y="2898"/>
                </a:lnTo>
                <a:lnTo>
                  <a:pt x="3998" y="4695"/>
                </a:lnTo>
                <a:lnTo>
                  <a:pt x="3632" y="4549"/>
                </a:lnTo>
                <a:lnTo>
                  <a:pt x="3522" y="4365"/>
                </a:lnTo>
                <a:lnTo>
                  <a:pt x="3301" y="3888"/>
                </a:lnTo>
                <a:lnTo>
                  <a:pt x="2861" y="2935"/>
                </a:lnTo>
                <a:lnTo>
                  <a:pt x="2274" y="1834"/>
                </a:lnTo>
                <a:lnTo>
                  <a:pt x="2311" y="1651"/>
                </a:lnTo>
                <a:lnTo>
                  <a:pt x="2421" y="1467"/>
                </a:lnTo>
                <a:lnTo>
                  <a:pt x="2604" y="1174"/>
                </a:lnTo>
                <a:close/>
                <a:moveTo>
                  <a:pt x="3338" y="660"/>
                </a:moveTo>
                <a:lnTo>
                  <a:pt x="3375" y="770"/>
                </a:lnTo>
                <a:lnTo>
                  <a:pt x="3668" y="1467"/>
                </a:lnTo>
                <a:lnTo>
                  <a:pt x="3962" y="2164"/>
                </a:lnTo>
                <a:lnTo>
                  <a:pt x="4182" y="2788"/>
                </a:lnTo>
                <a:lnTo>
                  <a:pt x="4402" y="3412"/>
                </a:lnTo>
                <a:lnTo>
                  <a:pt x="4769" y="4659"/>
                </a:lnTo>
                <a:lnTo>
                  <a:pt x="4732" y="4805"/>
                </a:lnTo>
                <a:lnTo>
                  <a:pt x="4659" y="4805"/>
                </a:lnTo>
                <a:lnTo>
                  <a:pt x="4549" y="4842"/>
                </a:lnTo>
                <a:lnTo>
                  <a:pt x="3668" y="2971"/>
                </a:lnTo>
                <a:lnTo>
                  <a:pt x="3191" y="1981"/>
                </a:lnTo>
                <a:lnTo>
                  <a:pt x="2971" y="1504"/>
                </a:lnTo>
                <a:lnTo>
                  <a:pt x="2788" y="991"/>
                </a:lnTo>
                <a:lnTo>
                  <a:pt x="3045" y="807"/>
                </a:lnTo>
                <a:lnTo>
                  <a:pt x="3338" y="660"/>
                </a:lnTo>
                <a:close/>
                <a:moveTo>
                  <a:pt x="7703" y="4952"/>
                </a:moveTo>
                <a:lnTo>
                  <a:pt x="7960" y="5246"/>
                </a:lnTo>
                <a:lnTo>
                  <a:pt x="7960" y="5246"/>
                </a:lnTo>
                <a:lnTo>
                  <a:pt x="7887" y="5209"/>
                </a:lnTo>
                <a:lnTo>
                  <a:pt x="7593" y="5319"/>
                </a:lnTo>
                <a:lnTo>
                  <a:pt x="7300" y="5466"/>
                </a:lnTo>
                <a:lnTo>
                  <a:pt x="7190" y="5356"/>
                </a:lnTo>
                <a:lnTo>
                  <a:pt x="7080" y="5246"/>
                </a:lnTo>
                <a:lnTo>
                  <a:pt x="7373" y="5099"/>
                </a:lnTo>
                <a:lnTo>
                  <a:pt x="7703" y="4952"/>
                </a:lnTo>
                <a:close/>
                <a:moveTo>
                  <a:pt x="8070" y="5356"/>
                </a:moveTo>
                <a:lnTo>
                  <a:pt x="8180" y="5466"/>
                </a:lnTo>
                <a:lnTo>
                  <a:pt x="7923" y="5576"/>
                </a:lnTo>
                <a:lnTo>
                  <a:pt x="7923" y="5576"/>
                </a:lnTo>
                <a:lnTo>
                  <a:pt x="8033" y="5429"/>
                </a:lnTo>
                <a:lnTo>
                  <a:pt x="8070" y="5356"/>
                </a:lnTo>
                <a:close/>
                <a:moveTo>
                  <a:pt x="7556" y="5612"/>
                </a:moveTo>
                <a:lnTo>
                  <a:pt x="7483" y="5722"/>
                </a:lnTo>
                <a:lnTo>
                  <a:pt x="7483" y="5686"/>
                </a:lnTo>
                <a:lnTo>
                  <a:pt x="7556" y="5612"/>
                </a:lnTo>
                <a:close/>
                <a:moveTo>
                  <a:pt x="8327" y="5649"/>
                </a:moveTo>
                <a:lnTo>
                  <a:pt x="8327" y="5686"/>
                </a:lnTo>
                <a:lnTo>
                  <a:pt x="7850" y="6163"/>
                </a:lnTo>
                <a:lnTo>
                  <a:pt x="7740" y="6016"/>
                </a:lnTo>
                <a:lnTo>
                  <a:pt x="7997" y="5796"/>
                </a:lnTo>
                <a:lnTo>
                  <a:pt x="8327" y="5649"/>
                </a:lnTo>
                <a:close/>
                <a:moveTo>
                  <a:pt x="8437" y="5796"/>
                </a:moveTo>
                <a:lnTo>
                  <a:pt x="8584" y="6053"/>
                </a:lnTo>
                <a:lnTo>
                  <a:pt x="8143" y="6163"/>
                </a:lnTo>
                <a:lnTo>
                  <a:pt x="8437" y="5796"/>
                </a:lnTo>
                <a:close/>
                <a:moveTo>
                  <a:pt x="8437" y="6346"/>
                </a:moveTo>
                <a:lnTo>
                  <a:pt x="8180" y="6676"/>
                </a:lnTo>
                <a:lnTo>
                  <a:pt x="8107" y="6493"/>
                </a:lnTo>
                <a:lnTo>
                  <a:pt x="8437" y="6346"/>
                </a:lnTo>
                <a:close/>
                <a:moveTo>
                  <a:pt x="8767" y="6309"/>
                </a:moveTo>
                <a:lnTo>
                  <a:pt x="8840" y="6419"/>
                </a:lnTo>
                <a:lnTo>
                  <a:pt x="8547" y="6676"/>
                </a:lnTo>
                <a:lnTo>
                  <a:pt x="8767" y="6309"/>
                </a:lnTo>
                <a:close/>
                <a:moveTo>
                  <a:pt x="9024" y="4695"/>
                </a:moveTo>
                <a:lnTo>
                  <a:pt x="9244" y="4732"/>
                </a:lnTo>
                <a:lnTo>
                  <a:pt x="9464" y="4805"/>
                </a:lnTo>
                <a:lnTo>
                  <a:pt x="9647" y="4915"/>
                </a:lnTo>
                <a:lnTo>
                  <a:pt x="9831" y="5062"/>
                </a:lnTo>
                <a:lnTo>
                  <a:pt x="9904" y="5099"/>
                </a:lnTo>
                <a:lnTo>
                  <a:pt x="9941" y="5099"/>
                </a:lnTo>
                <a:lnTo>
                  <a:pt x="10051" y="5209"/>
                </a:lnTo>
                <a:lnTo>
                  <a:pt x="10161" y="5429"/>
                </a:lnTo>
                <a:lnTo>
                  <a:pt x="10198" y="5649"/>
                </a:lnTo>
                <a:lnTo>
                  <a:pt x="10234" y="5869"/>
                </a:lnTo>
                <a:lnTo>
                  <a:pt x="10198" y="6089"/>
                </a:lnTo>
                <a:lnTo>
                  <a:pt x="10161" y="6346"/>
                </a:lnTo>
                <a:lnTo>
                  <a:pt x="10088" y="6566"/>
                </a:lnTo>
                <a:lnTo>
                  <a:pt x="9941" y="7006"/>
                </a:lnTo>
                <a:lnTo>
                  <a:pt x="9904" y="7080"/>
                </a:lnTo>
                <a:lnTo>
                  <a:pt x="9647" y="6676"/>
                </a:lnTo>
                <a:lnTo>
                  <a:pt x="9024" y="5832"/>
                </a:lnTo>
                <a:lnTo>
                  <a:pt x="8620" y="5282"/>
                </a:lnTo>
                <a:lnTo>
                  <a:pt x="8400" y="5025"/>
                </a:lnTo>
                <a:lnTo>
                  <a:pt x="8143" y="4842"/>
                </a:lnTo>
                <a:lnTo>
                  <a:pt x="8584" y="4732"/>
                </a:lnTo>
                <a:lnTo>
                  <a:pt x="8804" y="4695"/>
                </a:lnTo>
                <a:close/>
                <a:moveTo>
                  <a:pt x="1064" y="3962"/>
                </a:moveTo>
                <a:lnTo>
                  <a:pt x="1357" y="4182"/>
                </a:lnTo>
                <a:lnTo>
                  <a:pt x="1651" y="4329"/>
                </a:lnTo>
                <a:lnTo>
                  <a:pt x="2348" y="4585"/>
                </a:lnTo>
                <a:lnTo>
                  <a:pt x="2458" y="4659"/>
                </a:lnTo>
                <a:lnTo>
                  <a:pt x="2494" y="4695"/>
                </a:lnTo>
                <a:lnTo>
                  <a:pt x="2568" y="4732"/>
                </a:lnTo>
                <a:lnTo>
                  <a:pt x="2641" y="4695"/>
                </a:lnTo>
                <a:lnTo>
                  <a:pt x="4329" y="5319"/>
                </a:lnTo>
                <a:lnTo>
                  <a:pt x="4329" y="5356"/>
                </a:lnTo>
                <a:lnTo>
                  <a:pt x="4292" y="5319"/>
                </a:lnTo>
                <a:lnTo>
                  <a:pt x="3888" y="5172"/>
                </a:lnTo>
                <a:lnTo>
                  <a:pt x="3705" y="5136"/>
                </a:lnTo>
                <a:lnTo>
                  <a:pt x="3485" y="5099"/>
                </a:lnTo>
                <a:lnTo>
                  <a:pt x="3448" y="5136"/>
                </a:lnTo>
                <a:lnTo>
                  <a:pt x="3411" y="5172"/>
                </a:lnTo>
                <a:lnTo>
                  <a:pt x="3448" y="5246"/>
                </a:lnTo>
                <a:lnTo>
                  <a:pt x="3595" y="5392"/>
                </a:lnTo>
                <a:lnTo>
                  <a:pt x="3852" y="5539"/>
                </a:lnTo>
                <a:lnTo>
                  <a:pt x="4108" y="5686"/>
                </a:lnTo>
                <a:lnTo>
                  <a:pt x="4402" y="5759"/>
                </a:lnTo>
                <a:lnTo>
                  <a:pt x="4365" y="5906"/>
                </a:lnTo>
                <a:lnTo>
                  <a:pt x="4035" y="5906"/>
                </a:lnTo>
                <a:lnTo>
                  <a:pt x="3742" y="5869"/>
                </a:lnTo>
                <a:lnTo>
                  <a:pt x="3411" y="5759"/>
                </a:lnTo>
                <a:lnTo>
                  <a:pt x="3228" y="5686"/>
                </a:lnTo>
                <a:lnTo>
                  <a:pt x="3191" y="5612"/>
                </a:lnTo>
                <a:lnTo>
                  <a:pt x="3155" y="5576"/>
                </a:lnTo>
                <a:lnTo>
                  <a:pt x="3118" y="5539"/>
                </a:lnTo>
                <a:lnTo>
                  <a:pt x="3081" y="5502"/>
                </a:lnTo>
                <a:lnTo>
                  <a:pt x="3045" y="5502"/>
                </a:lnTo>
                <a:lnTo>
                  <a:pt x="3008" y="5539"/>
                </a:lnTo>
                <a:lnTo>
                  <a:pt x="2971" y="5649"/>
                </a:lnTo>
                <a:lnTo>
                  <a:pt x="2971" y="5722"/>
                </a:lnTo>
                <a:lnTo>
                  <a:pt x="3008" y="5796"/>
                </a:lnTo>
                <a:lnTo>
                  <a:pt x="3045" y="5869"/>
                </a:lnTo>
                <a:lnTo>
                  <a:pt x="3191" y="6016"/>
                </a:lnTo>
                <a:lnTo>
                  <a:pt x="3338" y="6126"/>
                </a:lnTo>
                <a:lnTo>
                  <a:pt x="3522" y="6199"/>
                </a:lnTo>
                <a:lnTo>
                  <a:pt x="3742" y="6273"/>
                </a:lnTo>
                <a:lnTo>
                  <a:pt x="3962" y="6309"/>
                </a:lnTo>
                <a:lnTo>
                  <a:pt x="4182" y="6309"/>
                </a:lnTo>
                <a:lnTo>
                  <a:pt x="3962" y="6676"/>
                </a:lnTo>
                <a:lnTo>
                  <a:pt x="3742" y="6603"/>
                </a:lnTo>
                <a:lnTo>
                  <a:pt x="3228" y="6456"/>
                </a:lnTo>
                <a:lnTo>
                  <a:pt x="2971" y="6419"/>
                </a:lnTo>
                <a:lnTo>
                  <a:pt x="2715" y="6383"/>
                </a:lnTo>
                <a:lnTo>
                  <a:pt x="2641" y="6383"/>
                </a:lnTo>
                <a:lnTo>
                  <a:pt x="2641" y="6456"/>
                </a:lnTo>
                <a:lnTo>
                  <a:pt x="2641" y="6493"/>
                </a:lnTo>
                <a:lnTo>
                  <a:pt x="2678" y="6529"/>
                </a:lnTo>
                <a:lnTo>
                  <a:pt x="2861" y="6676"/>
                </a:lnTo>
                <a:lnTo>
                  <a:pt x="3081" y="6786"/>
                </a:lnTo>
                <a:lnTo>
                  <a:pt x="3522" y="6970"/>
                </a:lnTo>
                <a:lnTo>
                  <a:pt x="3742" y="7080"/>
                </a:lnTo>
                <a:lnTo>
                  <a:pt x="3632" y="7226"/>
                </a:lnTo>
                <a:lnTo>
                  <a:pt x="3522" y="7336"/>
                </a:lnTo>
                <a:lnTo>
                  <a:pt x="2935" y="7080"/>
                </a:lnTo>
                <a:lnTo>
                  <a:pt x="2311" y="6823"/>
                </a:lnTo>
                <a:lnTo>
                  <a:pt x="2238" y="6823"/>
                </a:lnTo>
                <a:lnTo>
                  <a:pt x="2201" y="6860"/>
                </a:lnTo>
                <a:lnTo>
                  <a:pt x="2201" y="6896"/>
                </a:lnTo>
                <a:lnTo>
                  <a:pt x="2201" y="6970"/>
                </a:lnTo>
                <a:lnTo>
                  <a:pt x="2458" y="7190"/>
                </a:lnTo>
                <a:lnTo>
                  <a:pt x="2678" y="7410"/>
                </a:lnTo>
                <a:lnTo>
                  <a:pt x="2971" y="7557"/>
                </a:lnTo>
                <a:lnTo>
                  <a:pt x="3265" y="7703"/>
                </a:lnTo>
                <a:lnTo>
                  <a:pt x="2971" y="7960"/>
                </a:lnTo>
                <a:lnTo>
                  <a:pt x="2641" y="7960"/>
                </a:lnTo>
                <a:lnTo>
                  <a:pt x="2311" y="7887"/>
                </a:lnTo>
                <a:lnTo>
                  <a:pt x="1981" y="7777"/>
                </a:lnTo>
                <a:lnTo>
                  <a:pt x="1871" y="7777"/>
                </a:lnTo>
                <a:lnTo>
                  <a:pt x="1834" y="7813"/>
                </a:lnTo>
                <a:lnTo>
                  <a:pt x="1797" y="7850"/>
                </a:lnTo>
                <a:lnTo>
                  <a:pt x="1797" y="7923"/>
                </a:lnTo>
                <a:lnTo>
                  <a:pt x="1834" y="8070"/>
                </a:lnTo>
                <a:lnTo>
                  <a:pt x="1944" y="8143"/>
                </a:lnTo>
                <a:lnTo>
                  <a:pt x="2091" y="8217"/>
                </a:lnTo>
                <a:lnTo>
                  <a:pt x="2238" y="8290"/>
                </a:lnTo>
                <a:lnTo>
                  <a:pt x="2348" y="8327"/>
                </a:lnTo>
                <a:lnTo>
                  <a:pt x="2164" y="8364"/>
                </a:lnTo>
                <a:lnTo>
                  <a:pt x="1944" y="8364"/>
                </a:lnTo>
                <a:lnTo>
                  <a:pt x="1761" y="8327"/>
                </a:lnTo>
                <a:lnTo>
                  <a:pt x="1541" y="8253"/>
                </a:lnTo>
                <a:lnTo>
                  <a:pt x="1247" y="8070"/>
                </a:lnTo>
                <a:lnTo>
                  <a:pt x="1027" y="7850"/>
                </a:lnTo>
                <a:lnTo>
                  <a:pt x="844" y="7593"/>
                </a:lnTo>
                <a:lnTo>
                  <a:pt x="697" y="7300"/>
                </a:lnTo>
                <a:lnTo>
                  <a:pt x="624" y="6970"/>
                </a:lnTo>
                <a:lnTo>
                  <a:pt x="550" y="6676"/>
                </a:lnTo>
                <a:lnTo>
                  <a:pt x="550" y="6346"/>
                </a:lnTo>
                <a:lnTo>
                  <a:pt x="550" y="6016"/>
                </a:lnTo>
                <a:lnTo>
                  <a:pt x="624" y="5502"/>
                </a:lnTo>
                <a:lnTo>
                  <a:pt x="734" y="4989"/>
                </a:lnTo>
                <a:lnTo>
                  <a:pt x="1064" y="3962"/>
                </a:lnTo>
                <a:close/>
                <a:moveTo>
                  <a:pt x="6786" y="5429"/>
                </a:moveTo>
                <a:lnTo>
                  <a:pt x="6860" y="5649"/>
                </a:lnTo>
                <a:lnTo>
                  <a:pt x="6970" y="5832"/>
                </a:lnTo>
                <a:lnTo>
                  <a:pt x="7006" y="5906"/>
                </a:lnTo>
                <a:lnTo>
                  <a:pt x="7043" y="5979"/>
                </a:lnTo>
                <a:lnTo>
                  <a:pt x="7116" y="6016"/>
                </a:lnTo>
                <a:lnTo>
                  <a:pt x="7813" y="7006"/>
                </a:lnTo>
                <a:lnTo>
                  <a:pt x="8143" y="7520"/>
                </a:lnTo>
                <a:lnTo>
                  <a:pt x="8143" y="7667"/>
                </a:lnTo>
                <a:lnTo>
                  <a:pt x="8143" y="7740"/>
                </a:lnTo>
                <a:lnTo>
                  <a:pt x="8217" y="7813"/>
                </a:lnTo>
                <a:lnTo>
                  <a:pt x="8290" y="7850"/>
                </a:lnTo>
                <a:lnTo>
                  <a:pt x="8363" y="7850"/>
                </a:lnTo>
                <a:lnTo>
                  <a:pt x="8400" y="7813"/>
                </a:lnTo>
                <a:lnTo>
                  <a:pt x="8510" y="7887"/>
                </a:lnTo>
                <a:lnTo>
                  <a:pt x="8584" y="7923"/>
                </a:lnTo>
                <a:lnTo>
                  <a:pt x="8694" y="7960"/>
                </a:lnTo>
                <a:lnTo>
                  <a:pt x="8767" y="7923"/>
                </a:lnTo>
                <a:lnTo>
                  <a:pt x="8877" y="7997"/>
                </a:lnTo>
                <a:lnTo>
                  <a:pt x="8987" y="7997"/>
                </a:lnTo>
                <a:lnTo>
                  <a:pt x="9060" y="8033"/>
                </a:lnTo>
                <a:lnTo>
                  <a:pt x="9134" y="7997"/>
                </a:lnTo>
                <a:lnTo>
                  <a:pt x="9207" y="7923"/>
                </a:lnTo>
                <a:lnTo>
                  <a:pt x="9207" y="7813"/>
                </a:lnTo>
                <a:lnTo>
                  <a:pt x="9207" y="7740"/>
                </a:lnTo>
                <a:lnTo>
                  <a:pt x="9134" y="7667"/>
                </a:lnTo>
                <a:lnTo>
                  <a:pt x="9170" y="7557"/>
                </a:lnTo>
                <a:lnTo>
                  <a:pt x="9207" y="7483"/>
                </a:lnTo>
                <a:lnTo>
                  <a:pt x="9244" y="7410"/>
                </a:lnTo>
                <a:lnTo>
                  <a:pt x="9244" y="7373"/>
                </a:lnTo>
                <a:lnTo>
                  <a:pt x="9207" y="7300"/>
                </a:lnTo>
                <a:lnTo>
                  <a:pt x="9170" y="7263"/>
                </a:lnTo>
                <a:lnTo>
                  <a:pt x="9134" y="7226"/>
                </a:lnTo>
                <a:lnTo>
                  <a:pt x="8987" y="7226"/>
                </a:lnTo>
                <a:lnTo>
                  <a:pt x="8694" y="7336"/>
                </a:lnTo>
                <a:lnTo>
                  <a:pt x="8694" y="7300"/>
                </a:lnTo>
                <a:lnTo>
                  <a:pt x="8877" y="7153"/>
                </a:lnTo>
                <a:lnTo>
                  <a:pt x="9060" y="6970"/>
                </a:lnTo>
                <a:lnTo>
                  <a:pt x="9134" y="6860"/>
                </a:lnTo>
                <a:lnTo>
                  <a:pt x="9244" y="7043"/>
                </a:lnTo>
                <a:lnTo>
                  <a:pt x="9501" y="7446"/>
                </a:lnTo>
                <a:lnTo>
                  <a:pt x="9537" y="7593"/>
                </a:lnTo>
                <a:lnTo>
                  <a:pt x="9317" y="7887"/>
                </a:lnTo>
                <a:lnTo>
                  <a:pt x="9024" y="8143"/>
                </a:lnTo>
                <a:lnTo>
                  <a:pt x="8730" y="8364"/>
                </a:lnTo>
                <a:lnTo>
                  <a:pt x="8400" y="8547"/>
                </a:lnTo>
                <a:lnTo>
                  <a:pt x="8070" y="8657"/>
                </a:lnTo>
                <a:lnTo>
                  <a:pt x="7703" y="8694"/>
                </a:lnTo>
                <a:lnTo>
                  <a:pt x="7520" y="8694"/>
                </a:lnTo>
                <a:lnTo>
                  <a:pt x="7373" y="8657"/>
                </a:lnTo>
                <a:lnTo>
                  <a:pt x="7190" y="8620"/>
                </a:lnTo>
                <a:lnTo>
                  <a:pt x="7006" y="8547"/>
                </a:lnTo>
                <a:lnTo>
                  <a:pt x="6823" y="8437"/>
                </a:lnTo>
                <a:lnTo>
                  <a:pt x="6676" y="8290"/>
                </a:lnTo>
                <a:lnTo>
                  <a:pt x="6419" y="7997"/>
                </a:lnTo>
                <a:lnTo>
                  <a:pt x="6199" y="7667"/>
                </a:lnTo>
                <a:lnTo>
                  <a:pt x="6053" y="7300"/>
                </a:lnTo>
                <a:lnTo>
                  <a:pt x="6016" y="6896"/>
                </a:lnTo>
                <a:lnTo>
                  <a:pt x="6016" y="6676"/>
                </a:lnTo>
                <a:lnTo>
                  <a:pt x="6053" y="6493"/>
                </a:lnTo>
                <a:lnTo>
                  <a:pt x="6089" y="6309"/>
                </a:lnTo>
                <a:lnTo>
                  <a:pt x="6163" y="6126"/>
                </a:lnTo>
                <a:lnTo>
                  <a:pt x="6273" y="5943"/>
                </a:lnTo>
                <a:lnTo>
                  <a:pt x="6383" y="5759"/>
                </a:lnTo>
                <a:lnTo>
                  <a:pt x="6566" y="5576"/>
                </a:lnTo>
                <a:lnTo>
                  <a:pt x="6786" y="5429"/>
                </a:lnTo>
                <a:close/>
                <a:moveTo>
                  <a:pt x="3852" y="0"/>
                </a:moveTo>
                <a:lnTo>
                  <a:pt x="3522" y="37"/>
                </a:lnTo>
                <a:lnTo>
                  <a:pt x="3191" y="110"/>
                </a:lnTo>
                <a:lnTo>
                  <a:pt x="2898" y="257"/>
                </a:lnTo>
                <a:lnTo>
                  <a:pt x="2604" y="440"/>
                </a:lnTo>
                <a:lnTo>
                  <a:pt x="2348" y="660"/>
                </a:lnTo>
                <a:lnTo>
                  <a:pt x="2091" y="660"/>
                </a:lnTo>
                <a:lnTo>
                  <a:pt x="1871" y="734"/>
                </a:lnTo>
                <a:lnTo>
                  <a:pt x="1687" y="880"/>
                </a:lnTo>
                <a:lnTo>
                  <a:pt x="1541" y="1064"/>
                </a:lnTo>
                <a:lnTo>
                  <a:pt x="1394" y="1284"/>
                </a:lnTo>
                <a:lnTo>
                  <a:pt x="1321" y="1504"/>
                </a:lnTo>
                <a:lnTo>
                  <a:pt x="1137" y="1944"/>
                </a:lnTo>
                <a:lnTo>
                  <a:pt x="660" y="3522"/>
                </a:lnTo>
                <a:lnTo>
                  <a:pt x="404" y="4292"/>
                </a:lnTo>
                <a:lnTo>
                  <a:pt x="183" y="5062"/>
                </a:lnTo>
                <a:lnTo>
                  <a:pt x="37" y="5759"/>
                </a:lnTo>
                <a:lnTo>
                  <a:pt x="0" y="6126"/>
                </a:lnTo>
                <a:lnTo>
                  <a:pt x="0" y="6456"/>
                </a:lnTo>
                <a:lnTo>
                  <a:pt x="0" y="6786"/>
                </a:lnTo>
                <a:lnTo>
                  <a:pt x="73" y="7153"/>
                </a:lnTo>
                <a:lnTo>
                  <a:pt x="183" y="7483"/>
                </a:lnTo>
                <a:lnTo>
                  <a:pt x="330" y="7813"/>
                </a:lnTo>
                <a:lnTo>
                  <a:pt x="477" y="8033"/>
                </a:lnTo>
                <a:lnTo>
                  <a:pt x="660" y="8253"/>
                </a:lnTo>
                <a:lnTo>
                  <a:pt x="880" y="8474"/>
                </a:lnTo>
                <a:lnTo>
                  <a:pt x="1101" y="8657"/>
                </a:lnTo>
                <a:lnTo>
                  <a:pt x="1357" y="8767"/>
                </a:lnTo>
                <a:lnTo>
                  <a:pt x="1651" y="8877"/>
                </a:lnTo>
                <a:lnTo>
                  <a:pt x="1908" y="8914"/>
                </a:lnTo>
                <a:lnTo>
                  <a:pt x="2201" y="8950"/>
                </a:lnTo>
                <a:lnTo>
                  <a:pt x="2458" y="8914"/>
                </a:lnTo>
                <a:lnTo>
                  <a:pt x="2678" y="8840"/>
                </a:lnTo>
                <a:lnTo>
                  <a:pt x="2898" y="8730"/>
                </a:lnTo>
                <a:lnTo>
                  <a:pt x="3081" y="8620"/>
                </a:lnTo>
                <a:lnTo>
                  <a:pt x="3448" y="8290"/>
                </a:lnTo>
                <a:lnTo>
                  <a:pt x="3778" y="7923"/>
                </a:lnTo>
                <a:lnTo>
                  <a:pt x="3815" y="7960"/>
                </a:lnTo>
                <a:lnTo>
                  <a:pt x="3925" y="7960"/>
                </a:lnTo>
                <a:lnTo>
                  <a:pt x="4035" y="7887"/>
                </a:lnTo>
                <a:lnTo>
                  <a:pt x="4108" y="7813"/>
                </a:lnTo>
                <a:lnTo>
                  <a:pt x="4108" y="7740"/>
                </a:lnTo>
                <a:lnTo>
                  <a:pt x="4072" y="7593"/>
                </a:lnTo>
                <a:lnTo>
                  <a:pt x="4182" y="7446"/>
                </a:lnTo>
                <a:lnTo>
                  <a:pt x="4512" y="6896"/>
                </a:lnTo>
                <a:lnTo>
                  <a:pt x="4769" y="6309"/>
                </a:lnTo>
                <a:lnTo>
                  <a:pt x="5025" y="5722"/>
                </a:lnTo>
                <a:lnTo>
                  <a:pt x="5209" y="5099"/>
                </a:lnTo>
                <a:lnTo>
                  <a:pt x="5246" y="5062"/>
                </a:lnTo>
                <a:lnTo>
                  <a:pt x="5282" y="4989"/>
                </a:lnTo>
                <a:lnTo>
                  <a:pt x="5282" y="4915"/>
                </a:lnTo>
                <a:lnTo>
                  <a:pt x="5466" y="4292"/>
                </a:lnTo>
                <a:lnTo>
                  <a:pt x="5612" y="3632"/>
                </a:lnTo>
                <a:lnTo>
                  <a:pt x="5722" y="2971"/>
                </a:lnTo>
                <a:lnTo>
                  <a:pt x="5796" y="2311"/>
                </a:lnTo>
                <a:lnTo>
                  <a:pt x="5832" y="1981"/>
                </a:lnTo>
                <a:lnTo>
                  <a:pt x="5796" y="1651"/>
                </a:lnTo>
                <a:lnTo>
                  <a:pt x="5759" y="1357"/>
                </a:lnTo>
                <a:lnTo>
                  <a:pt x="5649" y="1064"/>
                </a:lnTo>
                <a:lnTo>
                  <a:pt x="5539" y="807"/>
                </a:lnTo>
                <a:lnTo>
                  <a:pt x="5356" y="587"/>
                </a:lnTo>
                <a:lnTo>
                  <a:pt x="5099" y="367"/>
                </a:lnTo>
                <a:lnTo>
                  <a:pt x="4842" y="184"/>
                </a:lnTo>
                <a:lnTo>
                  <a:pt x="4512" y="73"/>
                </a:lnTo>
                <a:lnTo>
                  <a:pt x="4182" y="0"/>
                </a:lnTo>
                <a:close/>
                <a:moveTo>
                  <a:pt x="8730" y="3962"/>
                </a:moveTo>
                <a:lnTo>
                  <a:pt x="8584" y="4072"/>
                </a:lnTo>
                <a:lnTo>
                  <a:pt x="8437" y="4182"/>
                </a:lnTo>
                <a:lnTo>
                  <a:pt x="8327" y="4329"/>
                </a:lnTo>
                <a:lnTo>
                  <a:pt x="7887" y="4439"/>
                </a:lnTo>
                <a:lnTo>
                  <a:pt x="7336" y="4585"/>
                </a:lnTo>
                <a:lnTo>
                  <a:pt x="6786" y="4842"/>
                </a:lnTo>
                <a:lnTo>
                  <a:pt x="6566" y="4989"/>
                </a:lnTo>
                <a:lnTo>
                  <a:pt x="6309" y="5172"/>
                </a:lnTo>
                <a:lnTo>
                  <a:pt x="6089" y="5356"/>
                </a:lnTo>
                <a:lnTo>
                  <a:pt x="5906" y="5576"/>
                </a:lnTo>
                <a:lnTo>
                  <a:pt x="5759" y="5796"/>
                </a:lnTo>
                <a:lnTo>
                  <a:pt x="5612" y="6053"/>
                </a:lnTo>
                <a:lnTo>
                  <a:pt x="5539" y="6309"/>
                </a:lnTo>
                <a:lnTo>
                  <a:pt x="5502" y="6603"/>
                </a:lnTo>
                <a:lnTo>
                  <a:pt x="5466" y="6860"/>
                </a:lnTo>
                <a:lnTo>
                  <a:pt x="5502" y="7116"/>
                </a:lnTo>
                <a:lnTo>
                  <a:pt x="5539" y="7373"/>
                </a:lnTo>
                <a:lnTo>
                  <a:pt x="5612" y="7630"/>
                </a:lnTo>
                <a:lnTo>
                  <a:pt x="5722" y="7887"/>
                </a:lnTo>
                <a:lnTo>
                  <a:pt x="5869" y="8107"/>
                </a:lnTo>
                <a:lnTo>
                  <a:pt x="6016" y="8327"/>
                </a:lnTo>
                <a:lnTo>
                  <a:pt x="6199" y="8547"/>
                </a:lnTo>
                <a:lnTo>
                  <a:pt x="6419" y="8730"/>
                </a:lnTo>
                <a:lnTo>
                  <a:pt x="6639" y="8914"/>
                </a:lnTo>
                <a:lnTo>
                  <a:pt x="6860" y="9060"/>
                </a:lnTo>
                <a:lnTo>
                  <a:pt x="7116" y="9170"/>
                </a:lnTo>
                <a:lnTo>
                  <a:pt x="7410" y="9244"/>
                </a:lnTo>
                <a:lnTo>
                  <a:pt x="7703" y="9281"/>
                </a:lnTo>
                <a:lnTo>
                  <a:pt x="8033" y="9244"/>
                </a:lnTo>
                <a:lnTo>
                  <a:pt x="8327" y="9170"/>
                </a:lnTo>
                <a:lnTo>
                  <a:pt x="8620" y="9024"/>
                </a:lnTo>
                <a:lnTo>
                  <a:pt x="8877" y="8877"/>
                </a:lnTo>
                <a:lnTo>
                  <a:pt x="9391" y="8547"/>
                </a:lnTo>
                <a:lnTo>
                  <a:pt x="9611" y="8364"/>
                </a:lnTo>
                <a:lnTo>
                  <a:pt x="9794" y="8143"/>
                </a:lnTo>
                <a:lnTo>
                  <a:pt x="9977" y="7923"/>
                </a:lnTo>
                <a:lnTo>
                  <a:pt x="10161" y="7703"/>
                </a:lnTo>
                <a:lnTo>
                  <a:pt x="10418" y="7190"/>
                </a:lnTo>
                <a:lnTo>
                  <a:pt x="10638" y="6676"/>
                </a:lnTo>
                <a:lnTo>
                  <a:pt x="10711" y="6346"/>
                </a:lnTo>
                <a:lnTo>
                  <a:pt x="10748" y="6053"/>
                </a:lnTo>
                <a:lnTo>
                  <a:pt x="10748" y="5722"/>
                </a:lnTo>
                <a:lnTo>
                  <a:pt x="10711" y="5466"/>
                </a:lnTo>
                <a:lnTo>
                  <a:pt x="10601" y="5172"/>
                </a:lnTo>
                <a:lnTo>
                  <a:pt x="10454" y="4915"/>
                </a:lnTo>
                <a:lnTo>
                  <a:pt x="10271" y="4659"/>
                </a:lnTo>
                <a:lnTo>
                  <a:pt x="10051" y="4439"/>
                </a:lnTo>
                <a:lnTo>
                  <a:pt x="9794" y="4255"/>
                </a:lnTo>
                <a:lnTo>
                  <a:pt x="9537" y="4108"/>
                </a:lnTo>
                <a:lnTo>
                  <a:pt x="9244" y="3998"/>
                </a:lnTo>
                <a:lnTo>
                  <a:pt x="8950" y="3962"/>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90" name="Google Shape;90;p15"/>
          <p:cNvSpPr/>
          <p:nvPr/>
        </p:nvSpPr>
        <p:spPr>
          <a:xfrm>
            <a:off x="7518184" y="4407033"/>
            <a:ext cx="846269" cy="664950"/>
          </a:xfrm>
          <a:custGeom>
            <a:rect b="b" l="l" r="r" t="t"/>
            <a:pathLst>
              <a:path extrusionOk="0" h="11959" w="16911">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91" name="Google Shape;91;p15"/>
          <p:cNvSpPr/>
          <p:nvPr/>
        </p:nvSpPr>
        <p:spPr>
          <a:xfrm rot="-5400000">
            <a:off x="6469361" y="3392243"/>
            <a:ext cx="548685" cy="631536"/>
          </a:xfrm>
          <a:custGeom>
            <a:rect b="b" l="l" r="r" t="t"/>
            <a:pathLst>
              <a:path extrusionOk="0" h="12620" w="9868">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92" name="Google Shape;92;p15"/>
          <p:cNvSpPr/>
          <p:nvPr/>
        </p:nvSpPr>
        <p:spPr>
          <a:xfrm>
            <a:off x="6453205" y="4117674"/>
            <a:ext cx="666366" cy="836317"/>
          </a:xfrm>
          <a:custGeom>
            <a:rect b="b" l="l" r="r" t="t"/>
            <a:pathLst>
              <a:path extrusionOk="0" h="15041" w="13316">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93" name="Google Shape;93;p15"/>
          <p:cNvSpPr/>
          <p:nvPr/>
        </p:nvSpPr>
        <p:spPr>
          <a:xfrm>
            <a:off x="1866011" y="5269865"/>
            <a:ext cx="681078" cy="505872"/>
          </a:xfrm>
          <a:custGeom>
            <a:rect b="b" l="l" r="r" t="t"/>
            <a:pathLst>
              <a:path extrusionOk="0" h="9098" w="1361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94" name="Google Shape;94;p15"/>
          <p:cNvSpPr/>
          <p:nvPr/>
        </p:nvSpPr>
        <p:spPr>
          <a:xfrm>
            <a:off x="6669805" y="5127105"/>
            <a:ext cx="308462" cy="367199"/>
          </a:xfrm>
          <a:custGeom>
            <a:rect b="b" l="l" r="r" t="t"/>
            <a:pathLst>
              <a:path extrusionOk="0" h="6604" w="6164">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TITLE_1_1">
    <p:spTree>
      <p:nvGrpSpPr>
        <p:cNvPr id="95" name="Shape 95"/>
        <p:cNvGrpSpPr/>
        <p:nvPr/>
      </p:nvGrpSpPr>
      <p:grpSpPr>
        <a:xfrm>
          <a:off x="0" y="0"/>
          <a:ext cx="0" cy="0"/>
          <a:chOff x="0" y="0"/>
          <a:chExt cx="0" cy="0"/>
        </a:xfrm>
      </p:grpSpPr>
      <p:sp>
        <p:nvSpPr>
          <p:cNvPr id="96" name="Google Shape;96;p16"/>
          <p:cNvSpPr txBox="1"/>
          <p:nvPr>
            <p:ph idx="1" type="body"/>
          </p:nvPr>
        </p:nvSpPr>
        <p:spPr>
          <a:xfrm>
            <a:off x="2159325" y="2402000"/>
            <a:ext cx="4825500" cy="911100"/>
          </a:xfrm>
          <a:prstGeom prst="rect">
            <a:avLst/>
          </a:prstGeom>
        </p:spPr>
        <p:txBody>
          <a:bodyPr anchorCtr="0" anchor="ctr" bIns="91425" lIns="91425" spcFirstLastPara="1" rIns="91425" wrap="square" tIns="91425">
            <a:normAutofit/>
          </a:bodyPr>
          <a:lstStyle>
            <a:lvl1pPr indent="-387350" lvl="0" marL="457200" rtl="0" algn="ctr">
              <a:spcBef>
                <a:spcPts val="0"/>
              </a:spcBef>
              <a:spcAft>
                <a:spcPts val="0"/>
              </a:spcAft>
              <a:buClr>
                <a:srgbClr val="1C4587"/>
              </a:buClr>
              <a:buSzPts val="2500"/>
              <a:buChar char="●"/>
              <a:defRPr b="1" sz="2500">
                <a:solidFill>
                  <a:srgbClr val="1C4587"/>
                </a:solidFill>
              </a:defRPr>
            </a:lvl1pPr>
            <a:lvl2pPr indent="-387350" lvl="1" marL="914400" rtl="0" algn="ctr">
              <a:spcBef>
                <a:spcPts val="0"/>
              </a:spcBef>
              <a:spcAft>
                <a:spcPts val="0"/>
              </a:spcAft>
              <a:buClr>
                <a:srgbClr val="1C4587"/>
              </a:buClr>
              <a:buSzPts val="2500"/>
              <a:buChar char="○"/>
              <a:defRPr b="1" sz="2500">
                <a:solidFill>
                  <a:srgbClr val="1C4587"/>
                </a:solidFill>
              </a:defRPr>
            </a:lvl2pPr>
            <a:lvl3pPr indent="-387350" lvl="2" marL="1371600" rtl="0" algn="ctr">
              <a:spcBef>
                <a:spcPts val="0"/>
              </a:spcBef>
              <a:spcAft>
                <a:spcPts val="0"/>
              </a:spcAft>
              <a:buClr>
                <a:srgbClr val="1C4587"/>
              </a:buClr>
              <a:buSzPts val="2500"/>
              <a:buChar char="■"/>
              <a:defRPr b="1" sz="2500">
                <a:solidFill>
                  <a:srgbClr val="1C4587"/>
                </a:solidFill>
              </a:defRPr>
            </a:lvl3pPr>
            <a:lvl4pPr indent="-387350" lvl="3" marL="1828800" rtl="0" algn="ctr">
              <a:spcBef>
                <a:spcPts val="0"/>
              </a:spcBef>
              <a:spcAft>
                <a:spcPts val="0"/>
              </a:spcAft>
              <a:buClr>
                <a:srgbClr val="1C4587"/>
              </a:buClr>
              <a:buSzPts val="2500"/>
              <a:buChar char="●"/>
              <a:defRPr b="1" sz="2500">
                <a:solidFill>
                  <a:srgbClr val="1C4587"/>
                </a:solidFill>
              </a:defRPr>
            </a:lvl4pPr>
            <a:lvl5pPr indent="-387350" lvl="4" marL="2286000" rtl="0" algn="ctr">
              <a:spcBef>
                <a:spcPts val="0"/>
              </a:spcBef>
              <a:spcAft>
                <a:spcPts val="0"/>
              </a:spcAft>
              <a:buClr>
                <a:srgbClr val="1C4587"/>
              </a:buClr>
              <a:buSzPts val="2500"/>
              <a:buChar char="○"/>
              <a:defRPr b="1" sz="2500">
                <a:solidFill>
                  <a:srgbClr val="1C4587"/>
                </a:solidFill>
              </a:defRPr>
            </a:lvl5pPr>
            <a:lvl6pPr indent="-387350" lvl="5" marL="2743200" rtl="0" algn="ctr">
              <a:spcBef>
                <a:spcPts val="0"/>
              </a:spcBef>
              <a:spcAft>
                <a:spcPts val="0"/>
              </a:spcAft>
              <a:buClr>
                <a:srgbClr val="1C4587"/>
              </a:buClr>
              <a:buSzPts val="2500"/>
              <a:buChar char="■"/>
              <a:defRPr b="1" sz="2500">
                <a:solidFill>
                  <a:srgbClr val="1C4587"/>
                </a:solidFill>
              </a:defRPr>
            </a:lvl6pPr>
            <a:lvl7pPr indent="-387350" lvl="6" marL="3200400" rtl="0" algn="ctr">
              <a:spcBef>
                <a:spcPts val="0"/>
              </a:spcBef>
              <a:spcAft>
                <a:spcPts val="0"/>
              </a:spcAft>
              <a:buClr>
                <a:srgbClr val="1C4587"/>
              </a:buClr>
              <a:buSzPts val="2500"/>
              <a:buChar char="●"/>
              <a:defRPr b="1" sz="2500">
                <a:solidFill>
                  <a:srgbClr val="1C4587"/>
                </a:solidFill>
              </a:defRPr>
            </a:lvl7pPr>
            <a:lvl8pPr indent="-387350" lvl="7" marL="3657600" rtl="0" algn="ctr">
              <a:spcBef>
                <a:spcPts val="0"/>
              </a:spcBef>
              <a:spcAft>
                <a:spcPts val="0"/>
              </a:spcAft>
              <a:buClr>
                <a:srgbClr val="1C4587"/>
              </a:buClr>
              <a:buSzPts val="2500"/>
              <a:buChar char="○"/>
              <a:defRPr b="1" sz="2500">
                <a:solidFill>
                  <a:srgbClr val="1C4587"/>
                </a:solidFill>
              </a:defRPr>
            </a:lvl8pPr>
            <a:lvl9pPr indent="-387350" lvl="8" marL="4114800" rtl="0" algn="ctr">
              <a:spcBef>
                <a:spcPts val="0"/>
              </a:spcBef>
              <a:spcAft>
                <a:spcPts val="0"/>
              </a:spcAft>
              <a:buClr>
                <a:srgbClr val="1C4587"/>
              </a:buClr>
              <a:buSzPts val="2500"/>
              <a:buChar char="■"/>
              <a:defRPr b="1" sz="2500">
                <a:solidFill>
                  <a:srgbClr val="1C4587"/>
                </a:solidFill>
              </a:defRPr>
            </a:lvl9pPr>
          </a:lstStyle>
          <a:p/>
        </p:txBody>
      </p:sp>
      <p:sp>
        <p:nvSpPr>
          <p:cNvPr id="97" name="Google Shape;97;p16"/>
          <p:cNvSpPr/>
          <p:nvPr/>
        </p:nvSpPr>
        <p:spPr>
          <a:xfrm>
            <a:off x="7302880" y="-327069"/>
            <a:ext cx="450550" cy="620832"/>
          </a:xfrm>
          <a:custGeom>
            <a:rect b="b" l="l" r="r" t="t"/>
            <a:pathLst>
              <a:path extrusionOk="0" h="19698" w="15884">
                <a:moveTo>
                  <a:pt x="9355" y="4108"/>
                </a:moveTo>
                <a:lnTo>
                  <a:pt x="9465" y="4145"/>
                </a:lnTo>
                <a:lnTo>
                  <a:pt x="9538" y="4182"/>
                </a:lnTo>
                <a:lnTo>
                  <a:pt x="9648" y="4328"/>
                </a:lnTo>
                <a:lnTo>
                  <a:pt x="9721" y="4549"/>
                </a:lnTo>
                <a:lnTo>
                  <a:pt x="9721" y="4769"/>
                </a:lnTo>
                <a:lnTo>
                  <a:pt x="9721" y="4842"/>
                </a:lnTo>
                <a:lnTo>
                  <a:pt x="9685" y="4879"/>
                </a:lnTo>
                <a:lnTo>
                  <a:pt x="9575" y="4952"/>
                </a:lnTo>
                <a:lnTo>
                  <a:pt x="9391" y="4952"/>
                </a:lnTo>
                <a:lnTo>
                  <a:pt x="9355" y="4915"/>
                </a:lnTo>
                <a:lnTo>
                  <a:pt x="9281" y="4842"/>
                </a:lnTo>
                <a:lnTo>
                  <a:pt x="9208" y="4695"/>
                </a:lnTo>
                <a:lnTo>
                  <a:pt x="9171" y="4549"/>
                </a:lnTo>
                <a:lnTo>
                  <a:pt x="9171" y="4438"/>
                </a:lnTo>
                <a:lnTo>
                  <a:pt x="9171" y="4328"/>
                </a:lnTo>
                <a:lnTo>
                  <a:pt x="9245" y="4108"/>
                </a:lnTo>
                <a:close/>
                <a:moveTo>
                  <a:pt x="9355" y="3705"/>
                </a:moveTo>
                <a:lnTo>
                  <a:pt x="9245" y="3742"/>
                </a:lnTo>
                <a:lnTo>
                  <a:pt x="9135" y="3778"/>
                </a:lnTo>
                <a:lnTo>
                  <a:pt x="9025" y="3852"/>
                </a:lnTo>
                <a:lnTo>
                  <a:pt x="8988" y="3925"/>
                </a:lnTo>
                <a:lnTo>
                  <a:pt x="8914" y="3998"/>
                </a:lnTo>
                <a:lnTo>
                  <a:pt x="8841" y="4218"/>
                </a:lnTo>
                <a:lnTo>
                  <a:pt x="8804" y="4475"/>
                </a:lnTo>
                <a:lnTo>
                  <a:pt x="8804" y="4659"/>
                </a:lnTo>
                <a:lnTo>
                  <a:pt x="8841" y="4805"/>
                </a:lnTo>
                <a:lnTo>
                  <a:pt x="8878" y="4952"/>
                </a:lnTo>
                <a:lnTo>
                  <a:pt x="8988" y="5099"/>
                </a:lnTo>
                <a:lnTo>
                  <a:pt x="9098" y="5209"/>
                </a:lnTo>
                <a:lnTo>
                  <a:pt x="9245" y="5282"/>
                </a:lnTo>
                <a:lnTo>
                  <a:pt x="9391" y="5355"/>
                </a:lnTo>
                <a:lnTo>
                  <a:pt x="9538" y="5355"/>
                </a:lnTo>
                <a:lnTo>
                  <a:pt x="9721" y="5319"/>
                </a:lnTo>
                <a:lnTo>
                  <a:pt x="9868" y="5245"/>
                </a:lnTo>
                <a:lnTo>
                  <a:pt x="10015" y="5135"/>
                </a:lnTo>
                <a:lnTo>
                  <a:pt x="10088" y="4989"/>
                </a:lnTo>
                <a:lnTo>
                  <a:pt x="10125" y="4805"/>
                </a:lnTo>
                <a:lnTo>
                  <a:pt x="10125" y="4659"/>
                </a:lnTo>
                <a:lnTo>
                  <a:pt x="10088" y="4475"/>
                </a:lnTo>
                <a:lnTo>
                  <a:pt x="10052" y="4292"/>
                </a:lnTo>
                <a:lnTo>
                  <a:pt x="9978" y="4145"/>
                </a:lnTo>
                <a:lnTo>
                  <a:pt x="9905" y="3998"/>
                </a:lnTo>
                <a:lnTo>
                  <a:pt x="9795" y="3888"/>
                </a:lnTo>
                <a:lnTo>
                  <a:pt x="9648" y="3778"/>
                </a:lnTo>
                <a:lnTo>
                  <a:pt x="9501" y="3742"/>
                </a:lnTo>
                <a:lnTo>
                  <a:pt x="9355" y="3705"/>
                </a:lnTo>
                <a:close/>
                <a:moveTo>
                  <a:pt x="11262" y="6676"/>
                </a:moveTo>
                <a:lnTo>
                  <a:pt x="11262" y="6786"/>
                </a:lnTo>
                <a:lnTo>
                  <a:pt x="11225" y="6859"/>
                </a:lnTo>
                <a:lnTo>
                  <a:pt x="11152" y="6933"/>
                </a:lnTo>
                <a:lnTo>
                  <a:pt x="11042" y="7006"/>
                </a:lnTo>
                <a:lnTo>
                  <a:pt x="10785" y="7116"/>
                </a:lnTo>
                <a:lnTo>
                  <a:pt x="10602" y="7190"/>
                </a:lnTo>
                <a:lnTo>
                  <a:pt x="9795" y="7556"/>
                </a:lnTo>
                <a:lnTo>
                  <a:pt x="9721" y="7263"/>
                </a:lnTo>
                <a:lnTo>
                  <a:pt x="10639" y="6823"/>
                </a:lnTo>
                <a:lnTo>
                  <a:pt x="11079" y="6676"/>
                </a:lnTo>
                <a:close/>
                <a:moveTo>
                  <a:pt x="11115" y="6273"/>
                </a:moveTo>
                <a:lnTo>
                  <a:pt x="10859" y="6346"/>
                </a:lnTo>
                <a:lnTo>
                  <a:pt x="10052" y="6639"/>
                </a:lnTo>
                <a:lnTo>
                  <a:pt x="9648" y="6823"/>
                </a:lnTo>
                <a:lnTo>
                  <a:pt x="9281" y="7006"/>
                </a:lnTo>
                <a:lnTo>
                  <a:pt x="9208" y="7080"/>
                </a:lnTo>
                <a:lnTo>
                  <a:pt x="9208" y="7116"/>
                </a:lnTo>
                <a:lnTo>
                  <a:pt x="9208" y="7190"/>
                </a:lnTo>
                <a:lnTo>
                  <a:pt x="9208" y="7263"/>
                </a:lnTo>
                <a:lnTo>
                  <a:pt x="9318" y="7336"/>
                </a:lnTo>
                <a:lnTo>
                  <a:pt x="9465" y="7336"/>
                </a:lnTo>
                <a:lnTo>
                  <a:pt x="9465" y="7593"/>
                </a:lnTo>
                <a:lnTo>
                  <a:pt x="9538" y="7813"/>
                </a:lnTo>
                <a:lnTo>
                  <a:pt x="9575" y="7887"/>
                </a:lnTo>
                <a:lnTo>
                  <a:pt x="9648" y="7923"/>
                </a:lnTo>
                <a:lnTo>
                  <a:pt x="9758" y="7923"/>
                </a:lnTo>
                <a:lnTo>
                  <a:pt x="10492" y="7630"/>
                </a:lnTo>
                <a:lnTo>
                  <a:pt x="10859" y="7483"/>
                </a:lnTo>
                <a:lnTo>
                  <a:pt x="11225" y="7336"/>
                </a:lnTo>
                <a:lnTo>
                  <a:pt x="11409" y="7190"/>
                </a:lnTo>
                <a:lnTo>
                  <a:pt x="11556" y="7006"/>
                </a:lnTo>
                <a:lnTo>
                  <a:pt x="11629" y="6896"/>
                </a:lnTo>
                <a:lnTo>
                  <a:pt x="11629" y="6786"/>
                </a:lnTo>
                <a:lnTo>
                  <a:pt x="11629" y="6676"/>
                </a:lnTo>
                <a:lnTo>
                  <a:pt x="11592" y="6566"/>
                </a:lnTo>
                <a:lnTo>
                  <a:pt x="11556" y="6419"/>
                </a:lnTo>
                <a:lnTo>
                  <a:pt x="11482" y="6346"/>
                </a:lnTo>
                <a:lnTo>
                  <a:pt x="11372" y="6273"/>
                </a:lnTo>
                <a:close/>
                <a:moveTo>
                  <a:pt x="10198" y="2861"/>
                </a:moveTo>
                <a:lnTo>
                  <a:pt x="10235" y="3228"/>
                </a:lnTo>
                <a:lnTo>
                  <a:pt x="10345" y="3595"/>
                </a:lnTo>
                <a:lnTo>
                  <a:pt x="10565" y="4292"/>
                </a:lnTo>
                <a:lnTo>
                  <a:pt x="10822" y="5062"/>
                </a:lnTo>
                <a:lnTo>
                  <a:pt x="10895" y="5282"/>
                </a:lnTo>
                <a:lnTo>
                  <a:pt x="9025" y="6052"/>
                </a:lnTo>
                <a:lnTo>
                  <a:pt x="7154" y="6786"/>
                </a:lnTo>
                <a:lnTo>
                  <a:pt x="5173" y="7593"/>
                </a:lnTo>
                <a:lnTo>
                  <a:pt x="4146" y="7997"/>
                </a:lnTo>
                <a:lnTo>
                  <a:pt x="3816" y="8143"/>
                </a:lnTo>
                <a:lnTo>
                  <a:pt x="3486" y="8290"/>
                </a:lnTo>
                <a:lnTo>
                  <a:pt x="3266" y="7887"/>
                </a:lnTo>
                <a:lnTo>
                  <a:pt x="3045" y="7446"/>
                </a:lnTo>
                <a:lnTo>
                  <a:pt x="2679" y="6566"/>
                </a:lnTo>
                <a:lnTo>
                  <a:pt x="2532" y="6162"/>
                </a:lnTo>
                <a:lnTo>
                  <a:pt x="2385" y="5869"/>
                </a:lnTo>
                <a:lnTo>
                  <a:pt x="2238" y="5612"/>
                </a:lnTo>
                <a:lnTo>
                  <a:pt x="2715" y="5539"/>
                </a:lnTo>
                <a:lnTo>
                  <a:pt x="3192" y="5429"/>
                </a:lnTo>
                <a:lnTo>
                  <a:pt x="3669" y="5282"/>
                </a:lnTo>
                <a:lnTo>
                  <a:pt x="4146" y="5099"/>
                </a:lnTo>
                <a:lnTo>
                  <a:pt x="5210" y="4659"/>
                </a:lnTo>
                <a:lnTo>
                  <a:pt x="6273" y="4218"/>
                </a:lnTo>
                <a:lnTo>
                  <a:pt x="6824" y="4035"/>
                </a:lnTo>
                <a:lnTo>
                  <a:pt x="7374" y="3852"/>
                </a:lnTo>
                <a:lnTo>
                  <a:pt x="8474" y="3558"/>
                </a:lnTo>
                <a:lnTo>
                  <a:pt x="9025" y="3411"/>
                </a:lnTo>
                <a:lnTo>
                  <a:pt x="9538" y="3191"/>
                </a:lnTo>
                <a:lnTo>
                  <a:pt x="9868" y="3081"/>
                </a:lnTo>
                <a:lnTo>
                  <a:pt x="10015" y="2971"/>
                </a:lnTo>
                <a:lnTo>
                  <a:pt x="10198" y="2861"/>
                </a:lnTo>
                <a:close/>
                <a:moveTo>
                  <a:pt x="8658" y="7740"/>
                </a:moveTo>
                <a:lnTo>
                  <a:pt x="8694" y="7923"/>
                </a:lnTo>
                <a:lnTo>
                  <a:pt x="8071" y="8253"/>
                </a:lnTo>
                <a:lnTo>
                  <a:pt x="7704" y="8437"/>
                </a:lnTo>
                <a:lnTo>
                  <a:pt x="7594" y="8437"/>
                </a:lnTo>
                <a:lnTo>
                  <a:pt x="7557" y="8363"/>
                </a:lnTo>
                <a:lnTo>
                  <a:pt x="7557" y="8180"/>
                </a:lnTo>
                <a:lnTo>
                  <a:pt x="8658" y="7740"/>
                </a:lnTo>
                <a:close/>
                <a:moveTo>
                  <a:pt x="10198" y="2384"/>
                </a:moveTo>
                <a:lnTo>
                  <a:pt x="9978" y="2458"/>
                </a:lnTo>
                <a:lnTo>
                  <a:pt x="9795" y="2568"/>
                </a:lnTo>
                <a:lnTo>
                  <a:pt x="9391" y="2788"/>
                </a:lnTo>
                <a:lnTo>
                  <a:pt x="8841" y="2971"/>
                </a:lnTo>
                <a:lnTo>
                  <a:pt x="8328" y="3155"/>
                </a:lnTo>
                <a:lnTo>
                  <a:pt x="7264" y="3411"/>
                </a:lnTo>
                <a:lnTo>
                  <a:pt x="6750" y="3558"/>
                </a:lnTo>
                <a:lnTo>
                  <a:pt x="6237" y="3742"/>
                </a:lnTo>
                <a:lnTo>
                  <a:pt x="5210" y="4145"/>
                </a:lnTo>
                <a:lnTo>
                  <a:pt x="4219" y="4585"/>
                </a:lnTo>
                <a:lnTo>
                  <a:pt x="3669" y="4805"/>
                </a:lnTo>
                <a:lnTo>
                  <a:pt x="3119" y="4989"/>
                </a:lnTo>
                <a:lnTo>
                  <a:pt x="2018" y="5319"/>
                </a:lnTo>
                <a:lnTo>
                  <a:pt x="1945" y="5355"/>
                </a:lnTo>
                <a:lnTo>
                  <a:pt x="1908" y="5392"/>
                </a:lnTo>
                <a:lnTo>
                  <a:pt x="1908" y="5466"/>
                </a:lnTo>
                <a:lnTo>
                  <a:pt x="1945" y="5539"/>
                </a:lnTo>
                <a:lnTo>
                  <a:pt x="1982" y="5576"/>
                </a:lnTo>
                <a:lnTo>
                  <a:pt x="1945" y="5686"/>
                </a:lnTo>
                <a:lnTo>
                  <a:pt x="1945" y="5759"/>
                </a:lnTo>
                <a:lnTo>
                  <a:pt x="2018" y="5979"/>
                </a:lnTo>
                <a:lnTo>
                  <a:pt x="2165" y="6456"/>
                </a:lnTo>
                <a:lnTo>
                  <a:pt x="2385" y="6933"/>
                </a:lnTo>
                <a:lnTo>
                  <a:pt x="2752" y="7850"/>
                </a:lnTo>
                <a:lnTo>
                  <a:pt x="2972" y="8290"/>
                </a:lnTo>
                <a:lnTo>
                  <a:pt x="3192" y="8694"/>
                </a:lnTo>
                <a:lnTo>
                  <a:pt x="3266" y="8767"/>
                </a:lnTo>
                <a:lnTo>
                  <a:pt x="3302" y="8804"/>
                </a:lnTo>
                <a:lnTo>
                  <a:pt x="3412" y="8804"/>
                </a:lnTo>
                <a:lnTo>
                  <a:pt x="3522" y="8730"/>
                </a:lnTo>
                <a:lnTo>
                  <a:pt x="3596" y="8620"/>
                </a:lnTo>
                <a:lnTo>
                  <a:pt x="3999" y="8510"/>
                </a:lnTo>
                <a:lnTo>
                  <a:pt x="4403" y="8363"/>
                </a:lnTo>
                <a:lnTo>
                  <a:pt x="5173" y="8033"/>
                </a:lnTo>
                <a:lnTo>
                  <a:pt x="7300" y="7190"/>
                </a:lnTo>
                <a:lnTo>
                  <a:pt x="9281" y="6419"/>
                </a:lnTo>
                <a:lnTo>
                  <a:pt x="10235" y="6052"/>
                </a:lnTo>
                <a:lnTo>
                  <a:pt x="10712" y="5832"/>
                </a:lnTo>
                <a:lnTo>
                  <a:pt x="11152" y="5612"/>
                </a:lnTo>
                <a:lnTo>
                  <a:pt x="11262" y="5612"/>
                </a:lnTo>
                <a:lnTo>
                  <a:pt x="11335" y="5539"/>
                </a:lnTo>
                <a:lnTo>
                  <a:pt x="11372" y="5392"/>
                </a:lnTo>
                <a:lnTo>
                  <a:pt x="11372" y="5282"/>
                </a:lnTo>
                <a:lnTo>
                  <a:pt x="11299" y="5025"/>
                </a:lnTo>
                <a:lnTo>
                  <a:pt x="11042" y="4255"/>
                </a:lnTo>
                <a:lnTo>
                  <a:pt x="10785" y="3485"/>
                </a:lnTo>
                <a:lnTo>
                  <a:pt x="10639" y="3118"/>
                </a:lnTo>
                <a:lnTo>
                  <a:pt x="10455" y="2751"/>
                </a:lnTo>
                <a:lnTo>
                  <a:pt x="10418" y="2714"/>
                </a:lnTo>
                <a:lnTo>
                  <a:pt x="10345" y="2678"/>
                </a:lnTo>
                <a:lnTo>
                  <a:pt x="10382" y="2568"/>
                </a:lnTo>
                <a:lnTo>
                  <a:pt x="10382" y="2494"/>
                </a:lnTo>
                <a:lnTo>
                  <a:pt x="10308" y="2421"/>
                </a:lnTo>
                <a:lnTo>
                  <a:pt x="10198" y="2384"/>
                </a:lnTo>
                <a:close/>
                <a:moveTo>
                  <a:pt x="8694" y="7263"/>
                </a:moveTo>
                <a:lnTo>
                  <a:pt x="7337" y="7813"/>
                </a:lnTo>
                <a:lnTo>
                  <a:pt x="7264" y="7850"/>
                </a:lnTo>
                <a:lnTo>
                  <a:pt x="7227" y="7923"/>
                </a:lnTo>
                <a:lnTo>
                  <a:pt x="7190" y="7997"/>
                </a:lnTo>
                <a:lnTo>
                  <a:pt x="7227" y="8070"/>
                </a:lnTo>
                <a:lnTo>
                  <a:pt x="7190" y="8143"/>
                </a:lnTo>
                <a:lnTo>
                  <a:pt x="7154" y="8363"/>
                </a:lnTo>
                <a:lnTo>
                  <a:pt x="7190" y="8620"/>
                </a:lnTo>
                <a:lnTo>
                  <a:pt x="7227" y="8730"/>
                </a:lnTo>
                <a:lnTo>
                  <a:pt x="7300" y="8840"/>
                </a:lnTo>
                <a:lnTo>
                  <a:pt x="7411" y="8877"/>
                </a:lnTo>
                <a:lnTo>
                  <a:pt x="7557" y="8877"/>
                </a:lnTo>
                <a:lnTo>
                  <a:pt x="7704" y="8840"/>
                </a:lnTo>
                <a:lnTo>
                  <a:pt x="7887" y="8804"/>
                </a:lnTo>
                <a:lnTo>
                  <a:pt x="8218" y="8620"/>
                </a:lnTo>
                <a:lnTo>
                  <a:pt x="9061" y="8217"/>
                </a:lnTo>
                <a:lnTo>
                  <a:pt x="9098" y="8180"/>
                </a:lnTo>
                <a:lnTo>
                  <a:pt x="9171" y="8107"/>
                </a:lnTo>
                <a:lnTo>
                  <a:pt x="9171" y="8033"/>
                </a:lnTo>
                <a:lnTo>
                  <a:pt x="9171" y="7960"/>
                </a:lnTo>
                <a:lnTo>
                  <a:pt x="8951" y="7410"/>
                </a:lnTo>
                <a:lnTo>
                  <a:pt x="8914" y="7336"/>
                </a:lnTo>
                <a:lnTo>
                  <a:pt x="8841" y="7300"/>
                </a:lnTo>
                <a:lnTo>
                  <a:pt x="8768" y="7263"/>
                </a:lnTo>
                <a:close/>
                <a:moveTo>
                  <a:pt x="11702" y="8327"/>
                </a:moveTo>
                <a:lnTo>
                  <a:pt x="11886" y="8694"/>
                </a:lnTo>
                <a:lnTo>
                  <a:pt x="12106" y="9060"/>
                </a:lnTo>
                <a:lnTo>
                  <a:pt x="11702" y="9244"/>
                </a:lnTo>
                <a:lnTo>
                  <a:pt x="11335" y="9390"/>
                </a:lnTo>
                <a:lnTo>
                  <a:pt x="10932" y="9500"/>
                </a:lnTo>
                <a:lnTo>
                  <a:pt x="10528" y="9611"/>
                </a:lnTo>
                <a:lnTo>
                  <a:pt x="10382" y="9244"/>
                </a:lnTo>
                <a:lnTo>
                  <a:pt x="10198" y="8877"/>
                </a:lnTo>
                <a:lnTo>
                  <a:pt x="10162" y="8840"/>
                </a:lnTo>
                <a:lnTo>
                  <a:pt x="10565" y="8730"/>
                </a:lnTo>
                <a:lnTo>
                  <a:pt x="10932" y="8620"/>
                </a:lnTo>
                <a:lnTo>
                  <a:pt x="11702" y="8327"/>
                </a:lnTo>
                <a:close/>
                <a:moveTo>
                  <a:pt x="11776" y="7887"/>
                </a:moveTo>
                <a:lnTo>
                  <a:pt x="11299" y="8070"/>
                </a:lnTo>
                <a:lnTo>
                  <a:pt x="10822" y="8217"/>
                </a:lnTo>
                <a:lnTo>
                  <a:pt x="9868" y="8510"/>
                </a:lnTo>
                <a:lnTo>
                  <a:pt x="9832" y="8510"/>
                </a:lnTo>
                <a:lnTo>
                  <a:pt x="9795" y="8583"/>
                </a:lnTo>
                <a:lnTo>
                  <a:pt x="9758" y="8694"/>
                </a:lnTo>
                <a:lnTo>
                  <a:pt x="9832" y="8804"/>
                </a:lnTo>
                <a:lnTo>
                  <a:pt x="9868" y="8840"/>
                </a:lnTo>
                <a:lnTo>
                  <a:pt x="9942" y="8877"/>
                </a:lnTo>
                <a:lnTo>
                  <a:pt x="9905" y="8950"/>
                </a:lnTo>
                <a:lnTo>
                  <a:pt x="9905" y="9024"/>
                </a:lnTo>
                <a:lnTo>
                  <a:pt x="10088" y="9427"/>
                </a:lnTo>
                <a:lnTo>
                  <a:pt x="10198" y="9867"/>
                </a:lnTo>
                <a:lnTo>
                  <a:pt x="10235" y="9941"/>
                </a:lnTo>
                <a:lnTo>
                  <a:pt x="10272" y="9977"/>
                </a:lnTo>
                <a:lnTo>
                  <a:pt x="10308" y="10014"/>
                </a:lnTo>
                <a:lnTo>
                  <a:pt x="10382" y="10051"/>
                </a:lnTo>
                <a:lnTo>
                  <a:pt x="10932" y="9904"/>
                </a:lnTo>
                <a:lnTo>
                  <a:pt x="11446" y="9757"/>
                </a:lnTo>
                <a:lnTo>
                  <a:pt x="11959" y="9574"/>
                </a:lnTo>
                <a:lnTo>
                  <a:pt x="12436" y="9317"/>
                </a:lnTo>
                <a:lnTo>
                  <a:pt x="12509" y="9280"/>
                </a:lnTo>
                <a:lnTo>
                  <a:pt x="12583" y="9207"/>
                </a:lnTo>
                <a:lnTo>
                  <a:pt x="12583" y="9097"/>
                </a:lnTo>
                <a:lnTo>
                  <a:pt x="12546" y="9024"/>
                </a:lnTo>
                <a:lnTo>
                  <a:pt x="12253" y="8547"/>
                </a:lnTo>
                <a:lnTo>
                  <a:pt x="11996" y="7997"/>
                </a:lnTo>
                <a:lnTo>
                  <a:pt x="11959" y="7923"/>
                </a:lnTo>
                <a:lnTo>
                  <a:pt x="11922" y="7887"/>
                </a:lnTo>
                <a:close/>
                <a:moveTo>
                  <a:pt x="8914" y="9354"/>
                </a:moveTo>
                <a:lnTo>
                  <a:pt x="9061" y="9757"/>
                </a:lnTo>
                <a:lnTo>
                  <a:pt x="9281" y="10161"/>
                </a:lnTo>
                <a:lnTo>
                  <a:pt x="8658" y="10491"/>
                </a:lnTo>
                <a:lnTo>
                  <a:pt x="7961" y="10784"/>
                </a:lnTo>
                <a:lnTo>
                  <a:pt x="7814" y="10858"/>
                </a:lnTo>
                <a:lnTo>
                  <a:pt x="7741" y="10858"/>
                </a:lnTo>
                <a:lnTo>
                  <a:pt x="7704" y="10821"/>
                </a:lnTo>
                <a:lnTo>
                  <a:pt x="7631" y="10674"/>
                </a:lnTo>
                <a:lnTo>
                  <a:pt x="7594" y="10491"/>
                </a:lnTo>
                <a:lnTo>
                  <a:pt x="7521" y="10161"/>
                </a:lnTo>
                <a:lnTo>
                  <a:pt x="7374" y="9867"/>
                </a:lnTo>
                <a:lnTo>
                  <a:pt x="8914" y="9354"/>
                </a:lnTo>
                <a:close/>
                <a:moveTo>
                  <a:pt x="8951" y="8950"/>
                </a:moveTo>
                <a:lnTo>
                  <a:pt x="7154" y="9537"/>
                </a:lnTo>
                <a:lnTo>
                  <a:pt x="7117" y="9574"/>
                </a:lnTo>
                <a:lnTo>
                  <a:pt x="7080" y="9611"/>
                </a:lnTo>
                <a:lnTo>
                  <a:pt x="7044" y="9721"/>
                </a:lnTo>
                <a:lnTo>
                  <a:pt x="7080" y="9831"/>
                </a:lnTo>
                <a:lnTo>
                  <a:pt x="7190" y="9904"/>
                </a:lnTo>
                <a:lnTo>
                  <a:pt x="7190" y="10124"/>
                </a:lnTo>
                <a:lnTo>
                  <a:pt x="7227" y="10381"/>
                </a:lnTo>
                <a:lnTo>
                  <a:pt x="7374" y="10858"/>
                </a:lnTo>
                <a:lnTo>
                  <a:pt x="7411" y="11004"/>
                </a:lnTo>
                <a:lnTo>
                  <a:pt x="7521" y="11114"/>
                </a:lnTo>
                <a:lnTo>
                  <a:pt x="7631" y="11188"/>
                </a:lnTo>
                <a:lnTo>
                  <a:pt x="7777" y="11225"/>
                </a:lnTo>
                <a:lnTo>
                  <a:pt x="8034" y="11151"/>
                </a:lnTo>
                <a:lnTo>
                  <a:pt x="8291" y="11078"/>
                </a:lnTo>
                <a:lnTo>
                  <a:pt x="8768" y="10858"/>
                </a:lnTo>
                <a:lnTo>
                  <a:pt x="9245" y="10601"/>
                </a:lnTo>
                <a:lnTo>
                  <a:pt x="9685" y="10344"/>
                </a:lnTo>
                <a:lnTo>
                  <a:pt x="9721" y="10271"/>
                </a:lnTo>
                <a:lnTo>
                  <a:pt x="9758" y="10197"/>
                </a:lnTo>
                <a:lnTo>
                  <a:pt x="9758" y="10161"/>
                </a:lnTo>
                <a:lnTo>
                  <a:pt x="9721" y="10087"/>
                </a:lnTo>
                <a:lnTo>
                  <a:pt x="9538" y="9867"/>
                </a:lnTo>
                <a:lnTo>
                  <a:pt x="9391" y="9611"/>
                </a:lnTo>
                <a:lnTo>
                  <a:pt x="9281" y="9354"/>
                </a:lnTo>
                <a:lnTo>
                  <a:pt x="9208" y="9060"/>
                </a:lnTo>
                <a:lnTo>
                  <a:pt x="9171" y="8987"/>
                </a:lnTo>
                <a:lnTo>
                  <a:pt x="9098" y="8950"/>
                </a:lnTo>
                <a:close/>
                <a:moveTo>
                  <a:pt x="12473" y="10344"/>
                </a:moveTo>
                <a:lnTo>
                  <a:pt x="12619" y="10711"/>
                </a:lnTo>
                <a:lnTo>
                  <a:pt x="11959" y="11078"/>
                </a:lnTo>
                <a:lnTo>
                  <a:pt x="11299" y="11445"/>
                </a:lnTo>
                <a:lnTo>
                  <a:pt x="11152" y="10894"/>
                </a:lnTo>
                <a:lnTo>
                  <a:pt x="11189" y="10858"/>
                </a:lnTo>
                <a:lnTo>
                  <a:pt x="11189" y="10784"/>
                </a:lnTo>
                <a:lnTo>
                  <a:pt x="11482" y="10674"/>
                </a:lnTo>
                <a:lnTo>
                  <a:pt x="11776" y="10601"/>
                </a:lnTo>
                <a:lnTo>
                  <a:pt x="12473" y="10344"/>
                </a:lnTo>
                <a:close/>
                <a:moveTo>
                  <a:pt x="6273" y="10418"/>
                </a:moveTo>
                <a:lnTo>
                  <a:pt x="6347" y="10454"/>
                </a:lnTo>
                <a:lnTo>
                  <a:pt x="6420" y="10564"/>
                </a:lnTo>
                <a:lnTo>
                  <a:pt x="6567" y="10894"/>
                </a:lnTo>
                <a:lnTo>
                  <a:pt x="5797" y="11261"/>
                </a:lnTo>
                <a:lnTo>
                  <a:pt x="5100" y="11738"/>
                </a:lnTo>
                <a:lnTo>
                  <a:pt x="4953" y="11298"/>
                </a:lnTo>
                <a:lnTo>
                  <a:pt x="4843" y="11078"/>
                </a:lnTo>
                <a:lnTo>
                  <a:pt x="4733" y="10894"/>
                </a:lnTo>
                <a:lnTo>
                  <a:pt x="5613" y="10601"/>
                </a:lnTo>
                <a:lnTo>
                  <a:pt x="5943" y="10491"/>
                </a:lnTo>
                <a:lnTo>
                  <a:pt x="6237" y="10418"/>
                </a:lnTo>
                <a:close/>
                <a:moveTo>
                  <a:pt x="12583" y="9867"/>
                </a:moveTo>
                <a:lnTo>
                  <a:pt x="12509" y="9904"/>
                </a:lnTo>
                <a:lnTo>
                  <a:pt x="11519" y="10271"/>
                </a:lnTo>
                <a:lnTo>
                  <a:pt x="11115" y="10381"/>
                </a:lnTo>
                <a:lnTo>
                  <a:pt x="10932" y="10491"/>
                </a:lnTo>
                <a:lnTo>
                  <a:pt x="10859" y="10564"/>
                </a:lnTo>
                <a:lnTo>
                  <a:pt x="10785" y="10638"/>
                </a:lnTo>
                <a:lnTo>
                  <a:pt x="10785" y="10748"/>
                </a:lnTo>
                <a:lnTo>
                  <a:pt x="10822" y="10821"/>
                </a:lnTo>
                <a:lnTo>
                  <a:pt x="10859" y="10858"/>
                </a:lnTo>
                <a:lnTo>
                  <a:pt x="10859" y="10894"/>
                </a:lnTo>
                <a:lnTo>
                  <a:pt x="10895" y="11335"/>
                </a:lnTo>
                <a:lnTo>
                  <a:pt x="11005" y="11738"/>
                </a:lnTo>
                <a:lnTo>
                  <a:pt x="11005" y="11848"/>
                </a:lnTo>
                <a:lnTo>
                  <a:pt x="11079" y="11885"/>
                </a:lnTo>
                <a:lnTo>
                  <a:pt x="11152" y="11921"/>
                </a:lnTo>
                <a:lnTo>
                  <a:pt x="11225" y="11921"/>
                </a:lnTo>
                <a:lnTo>
                  <a:pt x="12142" y="11445"/>
                </a:lnTo>
                <a:lnTo>
                  <a:pt x="12986" y="10931"/>
                </a:lnTo>
                <a:lnTo>
                  <a:pt x="13060" y="10858"/>
                </a:lnTo>
                <a:lnTo>
                  <a:pt x="13096" y="10784"/>
                </a:lnTo>
                <a:lnTo>
                  <a:pt x="13096" y="10711"/>
                </a:lnTo>
                <a:lnTo>
                  <a:pt x="13060" y="10638"/>
                </a:lnTo>
                <a:lnTo>
                  <a:pt x="12876" y="10344"/>
                </a:lnTo>
                <a:lnTo>
                  <a:pt x="12766" y="10014"/>
                </a:lnTo>
                <a:lnTo>
                  <a:pt x="12729" y="9941"/>
                </a:lnTo>
                <a:lnTo>
                  <a:pt x="12656" y="9904"/>
                </a:lnTo>
                <a:lnTo>
                  <a:pt x="12583" y="9867"/>
                </a:lnTo>
                <a:close/>
                <a:moveTo>
                  <a:pt x="6200" y="9977"/>
                </a:moveTo>
                <a:lnTo>
                  <a:pt x="5980" y="10014"/>
                </a:lnTo>
                <a:lnTo>
                  <a:pt x="5760" y="10087"/>
                </a:lnTo>
                <a:lnTo>
                  <a:pt x="5356" y="10234"/>
                </a:lnTo>
                <a:lnTo>
                  <a:pt x="4843" y="10381"/>
                </a:lnTo>
                <a:lnTo>
                  <a:pt x="4329" y="10564"/>
                </a:lnTo>
                <a:lnTo>
                  <a:pt x="4293" y="10601"/>
                </a:lnTo>
                <a:lnTo>
                  <a:pt x="4256" y="10638"/>
                </a:lnTo>
                <a:lnTo>
                  <a:pt x="4219" y="10784"/>
                </a:lnTo>
                <a:lnTo>
                  <a:pt x="4256" y="10894"/>
                </a:lnTo>
                <a:lnTo>
                  <a:pt x="4293" y="10931"/>
                </a:lnTo>
                <a:lnTo>
                  <a:pt x="4366" y="10968"/>
                </a:lnTo>
                <a:lnTo>
                  <a:pt x="4513" y="11298"/>
                </a:lnTo>
                <a:lnTo>
                  <a:pt x="4659" y="11701"/>
                </a:lnTo>
                <a:lnTo>
                  <a:pt x="4769" y="12142"/>
                </a:lnTo>
                <a:lnTo>
                  <a:pt x="4843" y="12215"/>
                </a:lnTo>
                <a:lnTo>
                  <a:pt x="4916" y="12252"/>
                </a:lnTo>
                <a:lnTo>
                  <a:pt x="4990" y="12252"/>
                </a:lnTo>
                <a:lnTo>
                  <a:pt x="5100" y="12215"/>
                </a:lnTo>
                <a:lnTo>
                  <a:pt x="5540" y="11921"/>
                </a:lnTo>
                <a:lnTo>
                  <a:pt x="5980" y="11665"/>
                </a:lnTo>
                <a:lnTo>
                  <a:pt x="6420" y="11445"/>
                </a:lnTo>
                <a:lnTo>
                  <a:pt x="6934" y="11225"/>
                </a:lnTo>
                <a:lnTo>
                  <a:pt x="6970" y="11188"/>
                </a:lnTo>
                <a:lnTo>
                  <a:pt x="7044" y="11114"/>
                </a:lnTo>
                <a:lnTo>
                  <a:pt x="7044" y="11041"/>
                </a:lnTo>
                <a:lnTo>
                  <a:pt x="7044" y="10931"/>
                </a:lnTo>
                <a:lnTo>
                  <a:pt x="6897" y="10601"/>
                </a:lnTo>
                <a:lnTo>
                  <a:pt x="6750" y="10307"/>
                </a:lnTo>
                <a:lnTo>
                  <a:pt x="6677" y="10161"/>
                </a:lnTo>
                <a:lnTo>
                  <a:pt x="6530" y="10051"/>
                </a:lnTo>
                <a:lnTo>
                  <a:pt x="6383" y="10014"/>
                </a:lnTo>
                <a:lnTo>
                  <a:pt x="6200" y="9977"/>
                </a:lnTo>
                <a:close/>
                <a:moveTo>
                  <a:pt x="9832" y="11371"/>
                </a:moveTo>
                <a:lnTo>
                  <a:pt x="10125" y="11921"/>
                </a:lnTo>
                <a:lnTo>
                  <a:pt x="9721" y="12142"/>
                </a:lnTo>
                <a:lnTo>
                  <a:pt x="9318" y="12288"/>
                </a:lnTo>
                <a:lnTo>
                  <a:pt x="8914" y="12435"/>
                </a:lnTo>
                <a:lnTo>
                  <a:pt x="8511" y="12545"/>
                </a:lnTo>
                <a:lnTo>
                  <a:pt x="8328" y="12032"/>
                </a:lnTo>
                <a:lnTo>
                  <a:pt x="8694" y="11921"/>
                </a:lnTo>
                <a:lnTo>
                  <a:pt x="9098" y="11738"/>
                </a:lnTo>
                <a:lnTo>
                  <a:pt x="9832" y="11371"/>
                </a:lnTo>
                <a:close/>
                <a:moveTo>
                  <a:pt x="9868" y="10894"/>
                </a:moveTo>
                <a:lnTo>
                  <a:pt x="8951" y="11298"/>
                </a:lnTo>
                <a:lnTo>
                  <a:pt x="8474" y="11481"/>
                </a:lnTo>
                <a:lnTo>
                  <a:pt x="8071" y="11738"/>
                </a:lnTo>
                <a:lnTo>
                  <a:pt x="7997" y="11738"/>
                </a:lnTo>
                <a:lnTo>
                  <a:pt x="7924" y="11775"/>
                </a:lnTo>
                <a:lnTo>
                  <a:pt x="7887" y="11885"/>
                </a:lnTo>
                <a:lnTo>
                  <a:pt x="7887" y="11958"/>
                </a:lnTo>
                <a:lnTo>
                  <a:pt x="8034" y="12398"/>
                </a:lnTo>
                <a:lnTo>
                  <a:pt x="8181" y="12839"/>
                </a:lnTo>
                <a:lnTo>
                  <a:pt x="8254" y="12949"/>
                </a:lnTo>
                <a:lnTo>
                  <a:pt x="8328" y="12985"/>
                </a:lnTo>
                <a:lnTo>
                  <a:pt x="8364" y="12985"/>
                </a:lnTo>
                <a:lnTo>
                  <a:pt x="8951" y="12839"/>
                </a:lnTo>
                <a:lnTo>
                  <a:pt x="9465" y="12655"/>
                </a:lnTo>
                <a:lnTo>
                  <a:pt x="10015" y="12472"/>
                </a:lnTo>
                <a:lnTo>
                  <a:pt x="10528" y="12215"/>
                </a:lnTo>
                <a:lnTo>
                  <a:pt x="10565" y="12142"/>
                </a:lnTo>
                <a:lnTo>
                  <a:pt x="10602" y="12105"/>
                </a:lnTo>
                <a:lnTo>
                  <a:pt x="10602" y="12032"/>
                </a:lnTo>
                <a:lnTo>
                  <a:pt x="10602" y="11958"/>
                </a:lnTo>
                <a:lnTo>
                  <a:pt x="10125" y="11041"/>
                </a:lnTo>
                <a:lnTo>
                  <a:pt x="10088" y="10968"/>
                </a:lnTo>
                <a:lnTo>
                  <a:pt x="10015" y="10894"/>
                </a:lnTo>
                <a:close/>
                <a:moveTo>
                  <a:pt x="13133" y="12288"/>
                </a:moveTo>
                <a:lnTo>
                  <a:pt x="13243" y="12325"/>
                </a:lnTo>
                <a:lnTo>
                  <a:pt x="13353" y="12472"/>
                </a:lnTo>
                <a:lnTo>
                  <a:pt x="13610" y="12985"/>
                </a:lnTo>
                <a:lnTo>
                  <a:pt x="12839" y="13242"/>
                </a:lnTo>
                <a:lnTo>
                  <a:pt x="12106" y="13572"/>
                </a:lnTo>
                <a:lnTo>
                  <a:pt x="11996" y="13352"/>
                </a:lnTo>
                <a:lnTo>
                  <a:pt x="11886" y="13132"/>
                </a:lnTo>
                <a:lnTo>
                  <a:pt x="11739" y="12692"/>
                </a:lnTo>
                <a:lnTo>
                  <a:pt x="12032" y="12618"/>
                </a:lnTo>
                <a:lnTo>
                  <a:pt x="12289" y="12545"/>
                </a:lnTo>
                <a:lnTo>
                  <a:pt x="12839" y="12362"/>
                </a:lnTo>
                <a:lnTo>
                  <a:pt x="13023" y="12288"/>
                </a:lnTo>
                <a:close/>
                <a:moveTo>
                  <a:pt x="7044" y="12325"/>
                </a:moveTo>
                <a:lnTo>
                  <a:pt x="7337" y="13022"/>
                </a:lnTo>
                <a:lnTo>
                  <a:pt x="5833" y="13792"/>
                </a:lnTo>
                <a:lnTo>
                  <a:pt x="5613" y="13132"/>
                </a:lnTo>
                <a:lnTo>
                  <a:pt x="5943" y="12875"/>
                </a:lnTo>
                <a:lnTo>
                  <a:pt x="6273" y="12655"/>
                </a:lnTo>
                <a:lnTo>
                  <a:pt x="6677" y="12472"/>
                </a:lnTo>
                <a:lnTo>
                  <a:pt x="7044" y="12325"/>
                </a:lnTo>
                <a:close/>
                <a:moveTo>
                  <a:pt x="13060" y="11885"/>
                </a:moveTo>
                <a:lnTo>
                  <a:pt x="12839" y="11921"/>
                </a:lnTo>
                <a:lnTo>
                  <a:pt x="12473" y="12068"/>
                </a:lnTo>
                <a:lnTo>
                  <a:pt x="11922" y="12215"/>
                </a:lnTo>
                <a:lnTo>
                  <a:pt x="11666" y="12288"/>
                </a:lnTo>
                <a:lnTo>
                  <a:pt x="11446" y="12398"/>
                </a:lnTo>
                <a:lnTo>
                  <a:pt x="11372" y="12435"/>
                </a:lnTo>
                <a:lnTo>
                  <a:pt x="11372" y="12472"/>
                </a:lnTo>
                <a:lnTo>
                  <a:pt x="11372" y="12582"/>
                </a:lnTo>
                <a:lnTo>
                  <a:pt x="11446" y="12655"/>
                </a:lnTo>
                <a:lnTo>
                  <a:pt x="11519" y="12692"/>
                </a:lnTo>
                <a:lnTo>
                  <a:pt x="11482" y="12839"/>
                </a:lnTo>
                <a:lnTo>
                  <a:pt x="11482" y="13022"/>
                </a:lnTo>
                <a:lnTo>
                  <a:pt x="11519" y="13169"/>
                </a:lnTo>
                <a:lnTo>
                  <a:pt x="11556" y="13315"/>
                </a:lnTo>
                <a:lnTo>
                  <a:pt x="11702" y="13646"/>
                </a:lnTo>
                <a:lnTo>
                  <a:pt x="11886" y="13902"/>
                </a:lnTo>
                <a:lnTo>
                  <a:pt x="11996" y="13976"/>
                </a:lnTo>
                <a:lnTo>
                  <a:pt x="12106" y="13976"/>
                </a:lnTo>
                <a:lnTo>
                  <a:pt x="13023" y="13609"/>
                </a:lnTo>
                <a:lnTo>
                  <a:pt x="13940" y="13279"/>
                </a:lnTo>
                <a:lnTo>
                  <a:pt x="14013" y="13205"/>
                </a:lnTo>
                <a:lnTo>
                  <a:pt x="14050" y="13169"/>
                </a:lnTo>
                <a:lnTo>
                  <a:pt x="14087" y="13095"/>
                </a:lnTo>
                <a:lnTo>
                  <a:pt x="14050" y="13022"/>
                </a:lnTo>
                <a:lnTo>
                  <a:pt x="13646" y="12142"/>
                </a:lnTo>
                <a:lnTo>
                  <a:pt x="13573" y="12032"/>
                </a:lnTo>
                <a:lnTo>
                  <a:pt x="13463" y="11958"/>
                </a:lnTo>
                <a:lnTo>
                  <a:pt x="13353" y="11885"/>
                </a:lnTo>
                <a:close/>
                <a:moveTo>
                  <a:pt x="7190" y="11848"/>
                </a:moveTo>
                <a:lnTo>
                  <a:pt x="7117" y="11885"/>
                </a:lnTo>
                <a:lnTo>
                  <a:pt x="6640" y="12032"/>
                </a:lnTo>
                <a:lnTo>
                  <a:pt x="6163" y="12215"/>
                </a:lnTo>
                <a:lnTo>
                  <a:pt x="5723" y="12508"/>
                </a:lnTo>
                <a:lnTo>
                  <a:pt x="5320" y="12802"/>
                </a:lnTo>
                <a:lnTo>
                  <a:pt x="5246" y="12839"/>
                </a:lnTo>
                <a:lnTo>
                  <a:pt x="5210" y="12875"/>
                </a:lnTo>
                <a:lnTo>
                  <a:pt x="5173" y="12912"/>
                </a:lnTo>
                <a:lnTo>
                  <a:pt x="5173" y="12985"/>
                </a:lnTo>
                <a:lnTo>
                  <a:pt x="5246" y="13279"/>
                </a:lnTo>
                <a:lnTo>
                  <a:pt x="5320" y="13572"/>
                </a:lnTo>
                <a:lnTo>
                  <a:pt x="5540" y="14159"/>
                </a:lnTo>
                <a:lnTo>
                  <a:pt x="5576" y="14196"/>
                </a:lnTo>
                <a:lnTo>
                  <a:pt x="5650" y="14269"/>
                </a:lnTo>
                <a:lnTo>
                  <a:pt x="5797" y="14269"/>
                </a:lnTo>
                <a:lnTo>
                  <a:pt x="7667" y="13315"/>
                </a:lnTo>
                <a:lnTo>
                  <a:pt x="7741" y="13279"/>
                </a:lnTo>
                <a:lnTo>
                  <a:pt x="7777" y="13205"/>
                </a:lnTo>
                <a:lnTo>
                  <a:pt x="7814" y="13132"/>
                </a:lnTo>
                <a:lnTo>
                  <a:pt x="7777" y="13059"/>
                </a:lnTo>
                <a:lnTo>
                  <a:pt x="7374" y="11995"/>
                </a:lnTo>
                <a:lnTo>
                  <a:pt x="7337" y="11921"/>
                </a:lnTo>
                <a:lnTo>
                  <a:pt x="7264" y="11885"/>
                </a:lnTo>
                <a:lnTo>
                  <a:pt x="7190" y="11848"/>
                </a:lnTo>
                <a:close/>
                <a:moveTo>
                  <a:pt x="10528" y="13279"/>
                </a:moveTo>
                <a:lnTo>
                  <a:pt x="10895" y="13976"/>
                </a:lnTo>
                <a:lnTo>
                  <a:pt x="9318" y="14599"/>
                </a:lnTo>
                <a:lnTo>
                  <a:pt x="9025" y="13902"/>
                </a:lnTo>
                <a:lnTo>
                  <a:pt x="9098" y="13829"/>
                </a:lnTo>
                <a:lnTo>
                  <a:pt x="9098" y="13792"/>
                </a:lnTo>
                <a:lnTo>
                  <a:pt x="9135" y="13756"/>
                </a:lnTo>
                <a:lnTo>
                  <a:pt x="9465" y="13609"/>
                </a:lnTo>
                <a:lnTo>
                  <a:pt x="9758" y="13535"/>
                </a:lnTo>
                <a:lnTo>
                  <a:pt x="10528" y="13279"/>
                </a:lnTo>
                <a:close/>
                <a:moveTo>
                  <a:pt x="10639" y="12839"/>
                </a:moveTo>
                <a:lnTo>
                  <a:pt x="10565" y="12875"/>
                </a:lnTo>
                <a:lnTo>
                  <a:pt x="9501" y="13242"/>
                </a:lnTo>
                <a:lnTo>
                  <a:pt x="9061" y="13352"/>
                </a:lnTo>
                <a:lnTo>
                  <a:pt x="8878" y="13462"/>
                </a:lnTo>
                <a:lnTo>
                  <a:pt x="8768" y="13499"/>
                </a:lnTo>
                <a:lnTo>
                  <a:pt x="8731" y="13572"/>
                </a:lnTo>
                <a:lnTo>
                  <a:pt x="8658" y="13682"/>
                </a:lnTo>
                <a:lnTo>
                  <a:pt x="8694" y="13829"/>
                </a:lnTo>
                <a:lnTo>
                  <a:pt x="8731" y="13866"/>
                </a:lnTo>
                <a:lnTo>
                  <a:pt x="8731" y="13902"/>
                </a:lnTo>
                <a:lnTo>
                  <a:pt x="8768" y="14159"/>
                </a:lnTo>
                <a:lnTo>
                  <a:pt x="8841" y="14416"/>
                </a:lnTo>
                <a:lnTo>
                  <a:pt x="9025" y="14893"/>
                </a:lnTo>
                <a:lnTo>
                  <a:pt x="9098" y="14929"/>
                </a:lnTo>
                <a:lnTo>
                  <a:pt x="9135" y="14966"/>
                </a:lnTo>
                <a:lnTo>
                  <a:pt x="9208" y="15003"/>
                </a:lnTo>
                <a:lnTo>
                  <a:pt x="9281" y="15003"/>
                </a:lnTo>
                <a:lnTo>
                  <a:pt x="11225" y="14269"/>
                </a:lnTo>
                <a:lnTo>
                  <a:pt x="11262" y="14232"/>
                </a:lnTo>
                <a:lnTo>
                  <a:pt x="11299" y="14159"/>
                </a:lnTo>
                <a:lnTo>
                  <a:pt x="11335" y="14086"/>
                </a:lnTo>
                <a:lnTo>
                  <a:pt x="11335" y="14012"/>
                </a:lnTo>
                <a:lnTo>
                  <a:pt x="10822" y="12985"/>
                </a:lnTo>
                <a:lnTo>
                  <a:pt x="10785" y="12912"/>
                </a:lnTo>
                <a:lnTo>
                  <a:pt x="10712" y="12875"/>
                </a:lnTo>
                <a:lnTo>
                  <a:pt x="10639" y="12839"/>
                </a:lnTo>
                <a:close/>
                <a:moveTo>
                  <a:pt x="7997" y="14342"/>
                </a:moveTo>
                <a:lnTo>
                  <a:pt x="8107" y="14489"/>
                </a:lnTo>
                <a:lnTo>
                  <a:pt x="8144" y="14599"/>
                </a:lnTo>
                <a:lnTo>
                  <a:pt x="8107" y="14746"/>
                </a:lnTo>
                <a:lnTo>
                  <a:pt x="8034" y="14893"/>
                </a:lnTo>
                <a:lnTo>
                  <a:pt x="7924" y="15003"/>
                </a:lnTo>
                <a:lnTo>
                  <a:pt x="7814" y="15149"/>
                </a:lnTo>
                <a:lnTo>
                  <a:pt x="7557" y="15296"/>
                </a:lnTo>
                <a:lnTo>
                  <a:pt x="7044" y="15516"/>
                </a:lnTo>
                <a:lnTo>
                  <a:pt x="6787" y="15590"/>
                </a:lnTo>
                <a:lnTo>
                  <a:pt x="6567" y="15736"/>
                </a:lnTo>
                <a:lnTo>
                  <a:pt x="6310" y="15113"/>
                </a:lnTo>
                <a:lnTo>
                  <a:pt x="6383" y="15076"/>
                </a:lnTo>
                <a:lnTo>
                  <a:pt x="6457" y="14966"/>
                </a:lnTo>
                <a:lnTo>
                  <a:pt x="6457" y="14929"/>
                </a:lnTo>
                <a:lnTo>
                  <a:pt x="6530" y="15003"/>
                </a:lnTo>
                <a:lnTo>
                  <a:pt x="6604" y="14966"/>
                </a:lnTo>
                <a:lnTo>
                  <a:pt x="6787" y="14929"/>
                </a:lnTo>
                <a:lnTo>
                  <a:pt x="7227" y="14783"/>
                </a:lnTo>
                <a:lnTo>
                  <a:pt x="7631" y="14599"/>
                </a:lnTo>
                <a:lnTo>
                  <a:pt x="7997" y="14342"/>
                </a:lnTo>
                <a:close/>
                <a:moveTo>
                  <a:pt x="15150" y="15370"/>
                </a:moveTo>
                <a:lnTo>
                  <a:pt x="15150" y="15443"/>
                </a:lnTo>
                <a:lnTo>
                  <a:pt x="15224" y="15480"/>
                </a:lnTo>
                <a:lnTo>
                  <a:pt x="15260" y="15516"/>
                </a:lnTo>
                <a:lnTo>
                  <a:pt x="15150" y="15736"/>
                </a:lnTo>
                <a:lnTo>
                  <a:pt x="15004" y="15993"/>
                </a:lnTo>
                <a:lnTo>
                  <a:pt x="14857" y="15626"/>
                </a:lnTo>
                <a:lnTo>
                  <a:pt x="15150" y="15370"/>
                </a:lnTo>
                <a:close/>
                <a:moveTo>
                  <a:pt x="7997" y="13902"/>
                </a:moveTo>
                <a:lnTo>
                  <a:pt x="7887" y="13939"/>
                </a:lnTo>
                <a:lnTo>
                  <a:pt x="7631" y="14122"/>
                </a:lnTo>
                <a:lnTo>
                  <a:pt x="7337" y="14269"/>
                </a:lnTo>
                <a:lnTo>
                  <a:pt x="7044" y="14416"/>
                </a:lnTo>
                <a:lnTo>
                  <a:pt x="6750" y="14526"/>
                </a:lnTo>
                <a:lnTo>
                  <a:pt x="6347" y="14599"/>
                </a:lnTo>
                <a:lnTo>
                  <a:pt x="6163" y="14673"/>
                </a:lnTo>
                <a:lnTo>
                  <a:pt x="6090" y="14746"/>
                </a:lnTo>
                <a:lnTo>
                  <a:pt x="6017" y="14819"/>
                </a:lnTo>
                <a:lnTo>
                  <a:pt x="6017" y="14929"/>
                </a:lnTo>
                <a:lnTo>
                  <a:pt x="5943" y="15003"/>
                </a:lnTo>
                <a:lnTo>
                  <a:pt x="5943" y="15113"/>
                </a:lnTo>
                <a:lnTo>
                  <a:pt x="6127" y="15590"/>
                </a:lnTo>
                <a:lnTo>
                  <a:pt x="6273" y="16103"/>
                </a:lnTo>
                <a:lnTo>
                  <a:pt x="6347" y="16177"/>
                </a:lnTo>
                <a:lnTo>
                  <a:pt x="6420" y="16213"/>
                </a:lnTo>
                <a:lnTo>
                  <a:pt x="6493" y="16213"/>
                </a:lnTo>
                <a:lnTo>
                  <a:pt x="6567" y="16177"/>
                </a:lnTo>
                <a:lnTo>
                  <a:pt x="6787" y="16030"/>
                </a:lnTo>
                <a:lnTo>
                  <a:pt x="7007" y="15920"/>
                </a:lnTo>
                <a:lnTo>
                  <a:pt x="7484" y="15736"/>
                </a:lnTo>
                <a:lnTo>
                  <a:pt x="7704" y="15663"/>
                </a:lnTo>
                <a:lnTo>
                  <a:pt x="7924" y="15553"/>
                </a:lnTo>
                <a:lnTo>
                  <a:pt x="8144" y="15406"/>
                </a:lnTo>
                <a:lnTo>
                  <a:pt x="8328" y="15223"/>
                </a:lnTo>
                <a:lnTo>
                  <a:pt x="8438" y="15076"/>
                </a:lnTo>
                <a:lnTo>
                  <a:pt x="8511" y="14893"/>
                </a:lnTo>
                <a:lnTo>
                  <a:pt x="8511" y="14709"/>
                </a:lnTo>
                <a:lnTo>
                  <a:pt x="8511" y="14526"/>
                </a:lnTo>
                <a:lnTo>
                  <a:pt x="8474" y="14342"/>
                </a:lnTo>
                <a:lnTo>
                  <a:pt x="8364" y="14159"/>
                </a:lnTo>
                <a:lnTo>
                  <a:pt x="8254" y="14049"/>
                </a:lnTo>
                <a:lnTo>
                  <a:pt x="8071" y="13939"/>
                </a:lnTo>
                <a:lnTo>
                  <a:pt x="7997" y="13902"/>
                </a:lnTo>
                <a:close/>
                <a:moveTo>
                  <a:pt x="14710" y="15736"/>
                </a:moveTo>
                <a:lnTo>
                  <a:pt x="14747" y="15993"/>
                </a:lnTo>
                <a:lnTo>
                  <a:pt x="14820" y="16250"/>
                </a:lnTo>
                <a:lnTo>
                  <a:pt x="14490" y="16507"/>
                </a:lnTo>
                <a:lnTo>
                  <a:pt x="14417" y="16397"/>
                </a:lnTo>
                <a:lnTo>
                  <a:pt x="14307" y="15993"/>
                </a:lnTo>
                <a:lnTo>
                  <a:pt x="14380" y="15956"/>
                </a:lnTo>
                <a:lnTo>
                  <a:pt x="14710" y="15736"/>
                </a:lnTo>
                <a:close/>
                <a:moveTo>
                  <a:pt x="14123" y="16103"/>
                </a:moveTo>
                <a:lnTo>
                  <a:pt x="14160" y="16397"/>
                </a:lnTo>
                <a:lnTo>
                  <a:pt x="14233" y="16690"/>
                </a:lnTo>
                <a:lnTo>
                  <a:pt x="13830" y="16873"/>
                </a:lnTo>
                <a:lnTo>
                  <a:pt x="13720" y="16727"/>
                </a:lnTo>
                <a:lnTo>
                  <a:pt x="13500" y="16433"/>
                </a:lnTo>
                <a:lnTo>
                  <a:pt x="14123" y="16103"/>
                </a:lnTo>
                <a:close/>
                <a:moveTo>
                  <a:pt x="13426" y="16470"/>
                </a:moveTo>
                <a:lnTo>
                  <a:pt x="13500" y="16727"/>
                </a:lnTo>
                <a:lnTo>
                  <a:pt x="13536" y="16873"/>
                </a:lnTo>
                <a:lnTo>
                  <a:pt x="13573" y="16984"/>
                </a:lnTo>
                <a:lnTo>
                  <a:pt x="13096" y="17167"/>
                </a:lnTo>
                <a:lnTo>
                  <a:pt x="12986" y="17057"/>
                </a:lnTo>
                <a:lnTo>
                  <a:pt x="12876" y="16873"/>
                </a:lnTo>
                <a:lnTo>
                  <a:pt x="12839" y="16727"/>
                </a:lnTo>
                <a:lnTo>
                  <a:pt x="13426" y="16470"/>
                </a:lnTo>
                <a:close/>
                <a:moveTo>
                  <a:pt x="12583" y="16837"/>
                </a:moveTo>
                <a:lnTo>
                  <a:pt x="12656" y="17094"/>
                </a:lnTo>
                <a:lnTo>
                  <a:pt x="12803" y="17277"/>
                </a:lnTo>
                <a:lnTo>
                  <a:pt x="12399" y="17460"/>
                </a:lnTo>
                <a:lnTo>
                  <a:pt x="12326" y="17387"/>
                </a:lnTo>
                <a:lnTo>
                  <a:pt x="12253" y="17277"/>
                </a:lnTo>
                <a:lnTo>
                  <a:pt x="12216" y="17167"/>
                </a:lnTo>
                <a:lnTo>
                  <a:pt x="12216" y="17020"/>
                </a:lnTo>
                <a:lnTo>
                  <a:pt x="12583" y="16837"/>
                </a:lnTo>
                <a:close/>
                <a:moveTo>
                  <a:pt x="12032" y="17094"/>
                </a:moveTo>
                <a:lnTo>
                  <a:pt x="11996" y="17240"/>
                </a:lnTo>
                <a:lnTo>
                  <a:pt x="12032" y="17387"/>
                </a:lnTo>
                <a:lnTo>
                  <a:pt x="12106" y="17570"/>
                </a:lnTo>
                <a:lnTo>
                  <a:pt x="11812" y="17644"/>
                </a:lnTo>
                <a:lnTo>
                  <a:pt x="11776" y="17644"/>
                </a:lnTo>
                <a:lnTo>
                  <a:pt x="11739" y="17497"/>
                </a:lnTo>
                <a:lnTo>
                  <a:pt x="11666" y="17240"/>
                </a:lnTo>
                <a:lnTo>
                  <a:pt x="12032" y="17094"/>
                </a:lnTo>
                <a:close/>
                <a:moveTo>
                  <a:pt x="11446" y="17350"/>
                </a:moveTo>
                <a:lnTo>
                  <a:pt x="11482" y="17607"/>
                </a:lnTo>
                <a:lnTo>
                  <a:pt x="11519" y="17791"/>
                </a:lnTo>
                <a:lnTo>
                  <a:pt x="11189" y="17901"/>
                </a:lnTo>
                <a:lnTo>
                  <a:pt x="11115" y="17937"/>
                </a:lnTo>
                <a:lnTo>
                  <a:pt x="11115" y="17864"/>
                </a:lnTo>
                <a:lnTo>
                  <a:pt x="11115" y="17827"/>
                </a:lnTo>
                <a:lnTo>
                  <a:pt x="11115" y="17717"/>
                </a:lnTo>
                <a:lnTo>
                  <a:pt x="11005" y="17607"/>
                </a:lnTo>
                <a:lnTo>
                  <a:pt x="10969" y="17534"/>
                </a:lnTo>
                <a:lnTo>
                  <a:pt x="11446" y="17350"/>
                </a:lnTo>
                <a:close/>
                <a:moveTo>
                  <a:pt x="10639" y="17644"/>
                </a:moveTo>
                <a:lnTo>
                  <a:pt x="10749" y="17791"/>
                </a:lnTo>
                <a:lnTo>
                  <a:pt x="10859" y="17901"/>
                </a:lnTo>
                <a:lnTo>
                  <a:pt x="10932" y="17974"/>
                </a:lnTo>
                <a:lnTo>
                  <a:pt x="10969" y="17974"/>
                </a:lnTo>
                <a:lnTo>
                  <a:pt x="10455" y="18194"/>
                </a:lnTo>
                <a:lnTo>
                  <a:pt x="10418" y="18121"/>
                </a:lnTo>
                <a:lnTo>
                  <a:pt x="10345" y="18121"/>
                </a:lnTo>
                <a:lnTo>
                  <a:pt x="10235" y="18157"/>
                </a:lnTo>
                <a:lnTo>
                  <a:pt x="10162" y="17901"/>
                </a:lnTo>
                <a:lnTo>
                  <a:pt x="10125" y="17827"/>
                </a:lnTo>
                <a:lnTo>
                  <a:pt x="10639" y="17644"/>
                </a:lnTo>
                <a:close/>
                <a:moveTo>
                  <a:pt x="10272" y="440"/>
                </a:moveTo>
                <a:lnTo>
                  <a:pt x="10455" y="477"/>
                </a:lnTo>
                <a:lnTo>
                  <a:pt x="10565" y="550"/>
                </a:lnTo>
                <a:lnTo>
                  <a:pt x="10675" y="624"/>
                </a:lnTo>
                <a:lnTo>
                  <a:pt x="10785" y="734"/>
                </a:lnTo>
                <a:lnTo>
                  <a:pt x="10969" y="990"/>
                </a:lnTo>
                <a:lnTo>
                  <a:pt x="11005" y="1210"/>
                </a:lnTo>
                <a:lnTo>
                  <a:pt x="11042" y="1431"/>
                </a:lnTo>
                <a:lnTo>
                  <a:pt x="11335" y="2348"/>
                </a:lnTo>
                <a:lnTo>
                  <a:pt x="11886" y="3998"/>
                </a:lnTo>
                <a:lnTo>
                  <a:pt x="13060" y="7300"/>
                </a:lnTo>
                <a:lnTo>
                  <a:pt x="14233" y="10564"/>
                </a:lnTo>
                <a:lnTo>
                  <a:pt x="14857" y="12215"/>
                </a:lnTo>
                <a:lnTo>
                  <a:pt x="15187" y="13095"/>
                </a:lnTo>
                <a:lnTo>
                  <a:pt x="15407" y="13646"/>
                </a:lnTo>
                <a:lnTo>
                  <a:pt x="15334" y="13682"/>
                </a:lnTo>
                <a:lnTo>
                  <a:pt x="15297" y="13829"/>
                </a:lnTo>
                <a:lnTo>
                  <a:pt x="15297" y="13939"/>
                </a:lnTo>
                <a:lnTo>
                  <a:pt x="15260" y="14196"/>
                </a:lnTo>
                <a:lnTo>
                  <a:pt x="15224" y="14379"/>
                </a:lnTo>
                <a:lnTo>
                  <a:pt x="15187" y="14526"/>
                </a:lnTo>
                <a:lnTo>
                  <a:pt x="15004" y="14856"/>
                </a:lnTo>
                <a:lnTo>
                  <a:pt x="14747" y="15149"/>
                </a:lnTo>
                <a:lnTo>
                  <a:pt x="14453" y="15370"/>
                </a:lnTo>
                <a:lnTo>
                  <a:pt x="14123" y="15590"/>
                </a:lnTo>
                <a:lnTo>
                  <a:pt x="13793" y="15773"/>
                </a:lnTo>
                <a:lnTo>
                  <a:pt x="13060" y="16140"/>
                </a:lnTo>
                <a:lnTo>
                  <a:pt x="12326" y="16470"/>
                </a:lnTo>
                <a:lnTo>
                  <a:pt x="10859" y="17094"/>
                </a:lnTo>
                <a:lnTo>
                  <a:pt x="10015" y="17424"/>
                </a:lnTo>
                <a:lnTo>
                  <a:pt x="9978" y="17387"/>
                </a:lnTo>
                <a:lnTo>
                  <a:pt x="9942" y="17387"/>
                </a:lnTo>
                <a:lnTo>
                  <a:pt x="9905" y="17424"/>
                </a:lnTo>
                <a:lnTo>
                  <a:pt x="9905" y="17460"/>
                </a:lnTo>
                <a:lnTo>
                  <a:pt x="8841" y="17791"/>
                </a:lnTo>
                <a:lnTo>
                  <a:pt x="7777" y="18121"/>
                </a:lnTo>
                <a:lnTo>
                  <a:pt x="6970" y="18304"/>
                </a:lnTo>
                <a:lnTo>
                  <a:pt x="6163" y="18487"/>
                </a:lnTo>
                <a:lnTo>
                  <a:pt x="5797" y="18524"/>
                </a:lnTo>
                <a:lnTo>
                  <a:pt x="5613" y="18524"/>
                </a:lnTo>
                <a:lnTo>
                  <a:pt x="5430" y="18451"/>
                </a:lnTo>
                <a:lnTo>
                  <a:pt x="5283" y="18377"/>
                </a:lnTo>
                <a:lnTo>
                  <a:pt x="5173" y="18231"/>
                </a:lnTo>
                <a:lnTo>
                  <a:pt x="5063" y="18121"/>
                </a:lnTo>
                <a:lnTo>
                  <a:pt x="4953" y="17974"/>
                </a:lnTo>
                <a:lnTo>
                  <a:pt x="4879" y="17680"/>
                </a:lnTo>
                <a:lnTo>
                  <a:pt x="4769" y="17387"/>
                </a:lnTo>
                <a:lnTo>
                  <a:pt x="4476" y="16507"/>
                </a:lnTo>
                <a:lnTo>
                  <a:pt x="3926" y="14819"/>
                </a:lnTo>
                <a:lnTo>
                  <a:pt x="3376" y="13169"/>
                </a:lnTo>
                <a:lnTo>
                  <a:pt x="2752" y="11518"/>
                </a:lnTo>
                <a:lnTo>
                  <a:pt x="2165" y="9867"/>
                </a:lnTo>
                <a:lnTo>
                  <a:pt x="1505" y="8253"/>
                </a:lnTo>
                <a:lnTo>
                  <a:pt x="845" y="6603"/>
                </a:lnTo>
                <a:lnTo>
                  <a:pt x="588" y="6052"/>
                </a:lnTo>
                <a:lnTo>
                  <a:pt x="478" y="5796"/>
                </a:lnTo>
                <a:lnTo>
                  <a:pt x="331" y="5539"/>
                </a:lnTo>
                <a:lnTo>
                  <a:pt x="368" y="5502"/>
                </a:lnTo>
                <a:lnTo>
                  <a:pt x="404" y="5429"/>
                </a:lnTo>
                <a:lnTo>
                  <a:pt x="368" y="5209"/>
                </a:lnTo>
                <a:lnTo>
                  <a:pt x="404" y="5025"/>
                </a:lnTo>
                <a:lnTo>
                  <a:pt x="404" y="4879"/>
                </a:lnTo>
                <a:lnTo>
                  <a:pt x="478" y="4695"/>
                </a:lnTo>
                <a:lnTo>
                  <a:pt x="624" y="4402"/>
                </a:lnTo>
                <a:lnTo>
                  <a:pt x="845" y="4145"/>
                </a:lnTo>
                <a:lnTo>
                  <a:pt x="1101" y="3888"/>
                </a:lnTo>
                <a:lnTo>
                  <a:pt x="1395" y="3668"/>
                </a:lnTo>
                <a:lnTo>
                  <a:pt x="1725" y="3485"/>
                </a:lnTo>
                <a:lnTo>
                  <a:pt x="2018" y="3301"/>
                </a:lnTo>
                <a:lnTo>
                  <a:pt x="2789" y="2935"/>
                </a:lnTo>
                <a:lnTo>
                  <a:pt x="3596" y="2641"/>
                </a:lnTo>
                <a:lnTo>
                  <a:pt x="5210" y="2017"/>
                </a:lnTo>
                <a:lnTo>
                  <a:pt x="6787" y="1394"/>
                </a:lnTo>
                <a:lnTo>
                  <a:pt x="7557" y="1100"/>
                </a:lnTo>
                <a:lnTo>
                  <a:pt x="8364" y="807"/>
                </a:lnTo>
                <a:lnTo>
                  <a:pt x="9135" y="587"/>
                </a:lnTo>
                <a:lnTo>
                  <a:pt x="9538" y="514"/>
                </a:lnTo>
                <a:lnTo>
                  <a:pt x="9942" y="440"/>
                </a:lnTo>
                <a:close/>
                <a:moveTo>
                  <a:pt x="9868" y="17937"/>
                </a:moveTo>
                <a:lnTo>
                  <a:pt x="9868" y="17974"/>
                </a:lnTo>
                <a:lnTo>
                  <a:pt x="9905" y="18157"/>
                </a:lnTo>
                <a:lnTo>
                  <a:pt x="10015" y="18341"/>
                </a:lnTo>
                <a:lnTo>
                  <a:pt x="9575" y="18524"/>
                </a:lnTo>
                <a:lnTo>
                  <a:pt x="9575" y="18487"/>
                </a:lnTo>
                <a:lnTo>
                  <a:pt x="9538" y="18341"/>
                </a:lnTo>
                <a:lnTo>
                  <a:pt x="9465" y="18231"/>
                </a:lnTo>
                <a:lnTo>
                  <a:pt x="9391" y="18084"/>
                </a:lnTo>
                <a:lnTo>
                  <a:pt x="9868" y="17937"/>
                </a:lnTo>
                <a:close/>
                <a:moveTo>
                  <a:pt x="9098" y="18194"/>
                </a:moveTo>
                <a:lnTo>
                  <a:pt x="9171" y="18414"/>
                </a:lnTo>
                <a:lnTo>
                  <a:pt x="9245" y="18524"/>
                </a:lnTo>
                <a:lnTo>
                  <a:pt x="9318" y="18598"/>
                </a:lnTo>
                <a:lnTo>
                  <a:pt x="8841" y="18781"/>
                </a:lnTo>
                <a:lnTo>
                  <a:pt x="8768" y="18708"/>
                </a:lnTo>
                <a:lnTo>
                  <a:pt x="8694" y="18598"/>
                </a:lnTo>
                <a:lnTo>
                  <a:pt x="8621" y="18487"/>
                </a:lnTo>
                <a:lnTo>
                  <a:pt x="8584" y="18341"/>
                </a:lnTo>
                <a:lnTo>
                  <a:pt x="9098" y="18194"/>
                </a:lnTo>
                <a:close/>
                <a:moveTo>
                  <a:pt x="8254" y="18414"/>
                </a:moveTo>
                <a:lnTo>
                  <a:pt x="8291" y="18561"/>
                </a:lnTo>
                <a:lnTo>
                  <a:pt x="8364" y="18744"/>
                </a:lnTo>
                <a:lnTo>
                  <a:pt x="8511" y="18928"/>
                </a:lnTo>
                <a:lnTo>
                  <a:pt x="8181" y="19038"/>
                </a:lnTo>
                <a:lnTo>
                  <a:pt x="8144" y="18964"/>
                </a:lnTo>
                <a:lnTo>
                  <a:pt x="8107" y="18928"/>
                </a:lnTo>
                <a:lnTo>
                  <a:pt x="7997" y="18854"/>
                </a:lnTo>
                <a:lnTo>
                  <a:pt x="7961" y="18818"/>
                </a:lnTo>
                <a:lnTo>
                  <a:pt x="7851" y="18634"/>
                </a:lnTo>
                <a:lnTo>
                  <a:pt x="7851" y="18561"/>
                </a:lnTo>
                <a:lnTo>
                  <a:pt x="8254" y="18414"/>
                </a:lnTo>
                <a:close/>
                <a:moveTo>
                  <a:pt x="5246" y="18818"/>
                </a:moveTo>
                <a:lnTo>
                  <a:pt x="5430" y="18891"/>
                </a:lnTo>
                <a:lnTo>
                  <a:pt x="5650" y="18928"/>
                </a:lnTo>
                <a:lnTo>
                  <a:pt x="5870" y="18964"/>
                </a:lnTo>
                <a:lnTo>
                  <a:pt x="5943" y="19221"/>
                </a:lnTo>
                <a:lnTo>
                  <a:pt x="5760" y="19148"/>
                </a:lnTo>
                <a:lnTo>
                  <a:pt x="5576" y="19038"/>
                </a:lnTo>
                <a:lnTo>
                  <a:pt x="5393" y="18928"/>
                </a:lnTo>
                <a:lnTo>
                  <a:pt x="5246" y="18818"/>
                </a:lnTo>
                <a:close/>
                <a:moveTo>
                  <a:pt x="7557" y="18634"/>
                </a:moveTo>
                <a:lnTo>
                  <a:pt x="7557" y="18781"/>
                </a:lnTo>
                <a:lnTo>
                  <a:pt x="7631" y="18928"/>
                </a:lnTo>
                <a:lnTo>
                  <a:pt x="7704" y="19038"/>
                </a:lnTo>
                <a:lnTo>
                  <a:pt x="7777" y="19148"/>
                </a:lnTo>
                <a:lnTo>
                  <a:pt x="7704" y="19184"/>
                </a:lnTo>
                <a:lnTo>
                  <a:pt x="7227" y="19294"/>
                </a:lnTo>
                <a:lnTo>
                  <a:pt x="7154" y="19184"/>
                </a:lnTo>
                <a:lnTo>
                  <a:pt x="7080" y="19074"/>
                </a:lnTo>
                <a:lnTo>
                  <a:pt x="6970" y="18928"/>
                </a:lnTo>
                <a:lnTo>
                  <a:pt x="6897" y="18781"/>
                </a:lnTo>
                <a:lnTo>
                  <a:pt x="7117" y="18708"/>
                </a:lnTo>
                <a:lnTo>
                  <a:pt x="7557" y="18634"/>
                </a:lnTo>
                <a:close/>
                <a:moveTo>
                  <a:pt x="6604" y="18854"/>
                </a:moveTo>
                <a:lnTo>
                  <a:pt x="6677" y="19111"/>
                </a:lnTo>
                <a:lnTo>
                  <a:pt x="6750" y="19221"/>
                </a:lnTo>
                <a:lnTo>
                  <a:pt x="6824" y="19331"/>
                </a:lnTo>
                <a:lnTo>
                  <a:pt x="6493" y="19331"/>
                </a:lnTo>
                <a:lnTo>
                  <a:pt x="6493" y="19258"/>
                </a:lnTo>
                <a:lnTo>
                  <a:pt x="6493" y="19221"/>
                </a:lnTo>
                <a:lnTo>
                  <a:pt x="6420" y="19184"/>
                </a:lnTo>
                <a:lnTo>
                  <a:pt x="6383" y="19184"/>
                </a:lnTo>
                <a:lnTo>
                  <a:pt x="6310" y="19221"/>
                </a:lnTo>
                <a:lnTo>
                  <a:pt x="6273" y="19221"/>
                </a:lnTo>
                <a:lnTo>
                  <a:pt x="6200" y="19184"/>
                </a:lnTo>
                <a:lnTo>
                  <a:pt x="6163" y="19074"/>
                </a:lnTo>
                <a:lnTo>
                  <a:pt x="6127" y="18928"/>
                </a:lnTo>
                <a:lnTo>
                  <a:pt x="6604" y="18854"/>
                </a:lnTo>
                <a:close/>
                <a:moveTo>
                  <a:pt x="10125" y="0"/>
                </a:moveTo>
                <a:lnTo>
                  <a:pt x="9721" y="37"/>
                </a:lnTo>
                <a:lnTo>
                  <a:pt x="9318" y="110"/>
                </a:lnTo>
                <a:lnTo>
                  <a:pt x="8804" y="220"/>
                </a:lnTo>
                <a:lnTo>
                  <a:pt x="8291" y="403"/>
                </a:lnTo>
                <a:lnTo>
                  <a:pt x="7300" y="734"/>
                </a:lnTo>
                <a:lnTo>
                  <a:pt x="5320" y="1504"/>
                </a:lnTo>
                <a:lnTo>
                  <a:pt x="3376" y="2274"/>
                </a:lnTo>
                <a:lnTo>
                  <a:pt x="2422" y="2678"/>
                </a:lnTo>
                <a:lnTo>
                  <a:pt x="1945" y="2898"/>
                </a:lnTo>
                <a:lnTo>
                  <a:pt x="1505" y="3118"/>
                </a:lnTo>
                <a:lnTo>
                  <a:pt x="1248" y="3301"/>
                </a:lnTo>
                <a:lnTo>
                  <a:pt x="955" y="3485"/>
                </a:lnTo>
                <a:lnTo>
                  <a:pt x="698" y="3742"/>
                </a:lnTo>
                <a:lnTo>
                  <a:pt x="441" y="3998"/>
                </a:lnTo>
                <a:lnTo>
                  <a:pt x="221" y="4292"/>
                </a:lnTo>
                <a:lnTo>
                  <a:pt x="74" y="4622"/>
                </a:lnTo>
                <a:lnTo>
                  <a:pt x="38" y="4769"/>
                </a:lnTo>
                <a:lnTo>
                  <a:pt x="38" y="4915"/>
                </a:lnTo>
                <a:lnTo>
                  <a:pt x="38" y="5099"/>
                </a:lnTo>
                <a:lnTo>
                  <a:pt x="74" y="5245"/>
                </a:lnTo>
                <a:lnTo>
                  <a:pt x="1" y="5282"/>
                </a:lnTo>
                <a:lnTo>
                  <a:pt x="1" y="5319"/>
                </a:lnTo>
                <a:lnTo>
                  <a:pt x="38" y="5722"/>
                </a:lnTo>
                <a:lnTo>
                  <a:pt x="148" y="6052"/>
                </a:lnTo>
                <a:lnTo>
                  <a:pt x="441" y="6786"/>
                </a:lnTo>
                <a:lnTo>
                  <a:pt x="1065" y="8400"/>
                </a:lnTo>
                <a:lnTo>
                  <a:pt x="2348" y="11665"/>
                </a:lnTo>
                <a:lnTo>
                  <a:pt x="2935" y="13315"/>
                </a:lnTo>
                <a:lnTo>
                  <a:pt x="3522" y="15003"/>
                </a:lnTo>
                <a:lnTo>
                  <a:pt x="4072" y="16653"/>
                </a:lnTo>
                <a:lnTo>
                  <a:pt x="4293" y="17424"/>
                </a:lnTo>
                <a:lnTo>
                  <a:pt x="4439" y="17827"/>
                </a:lnTo>
                <a:lnTo>
                  <a:pt x="4513" y="18047"/>
                </a:lnTo>
                <a:lnTo>
                  <a:pt x="4623" y="18231"/>
                </a:lnTo>
                <a:lnTo>
                  <a:pt x="4659" y="18451"/>
                </a:lnTo>
                <a:lnTo>
                  <a:pt x="4733" y="18634"/>
                </a:lnTo>
                <a:lnTo>
                  <a:pt x="4806" y="18781"/>
                </a:lnTo>
                <a:lnTo>
                  <a:pt x="4916" y="18928"/>
                </a:lnTo>
                <a:lnTo>
                  <a:pt x="5026" y="19074"/>
                </a:lnTo>
                <a:lnTo>
                  <a:pt x="5173" y="19221"/>
                </a:lnTo>
                <a:lnTo>
                  <a:pt x="5503" y="19404"/>
                </a:lnTo>
                <a:lnTo>
                  <a:pt x="5833" y="19551"/>
                </a:lnTo>
                <a:lnTo>
                  <a:pt x="6237" y="19661"/>
                </a:lnTo>
                <a:lnTo>
                  <a:pt x="6604" y="19698"/>
                </a:lnTo>
                <a:lnTo>
                  <a:pt x="7007" y="19698"/>
                </a:lnTo>
                <a:lnTo>
                  <a:pt x="7484" y="19625"/>
                </a:lnTo>
                <a:lnTo>
                  <a:pt x="7924" y="19515"/>
                </a:lnTo>
                <a:lnTo>
                  <a:pt x="8841" y="19184"/>
                </a:lnTo>
                <a:lnTo>
                  <a:pt x="11079" y="18341"/>
                </a:lnTo>
                <a:lnTo>
                  <a:pt x="13206" y="17570"/>
                </a:lnTo>
                <a:lnTo>
                  <a:pt x="13830" y="17314"/>
                </a:lnTo>
                <a:lnTo>
                  <a:pt x="14417" y="17020"/>
                </a:lnTo>
                <a:lnTo>
                  <a:pt x="14527" y="17020"/>
                </a:lnTo>
                <a:lnTo>
                  <a:pt x="14674" y="16947"/>
                </a:lnTo>
                <a:lnTo>
                  <a:pt x="14710" y="16873"/>
                </a:lnTo>
                <a:lnTo>
                  <a:pt x="14710" y="16837"/>
                </a:lnTo>
                <a:lnTo>
                  <a:pt x="14894" y="16690"/>
                </a:lnTo>
                <a:lnTo>
                  <a:pt x="15187" y="16433"/>
                </a:lnTo>
                <a:lnTo>
                  <a:pt x="15407" y="16103"/>
                </a:lnTo>
                <a:lnTo>
                  <a:pt x="15554" y="15773"/>
                </a:lnTo>
                <a:lnTo>
                  <a:pt x="15701" y="15406"/>
                </a:lnTo>
                <a:lnTo>
                  <a:pt x="15774" y="15039"/>
                </a:lnTo>
                <a:lnTo>
                  <a:pt x="15811" y="14636"/>
                </a:lnTo>
                <a:lnTo>
                  <a:pt x="15847" y="13866"/>
                </a:lnTo>
                <a:lnTo>
                  <a:pt x="15884" y="13829"/>
                </a:lnTo>
                <a:lnTo>
                  <a:pt x="15884" y="13756"/>
                </a:lnTo>
                <a:lnTo>
                  <a:pt x="15847" y="13572"/>
                </a:lnTo>
                <a:lnTo>
                  <a:pt x="15811" y="13389"/>
                </a:lnTo>
                <a:lnTo>
                  <a:pt x="15664" y="13059"/>
                </a:lnTo>
                <a:lnTo>
                  <a:pt x="15334" y="12178"/>
                </a:lnTo>
                <a:lnTo>
                  <a:pt x="14710" y="10564"/>
                </a:lnTo>
                <a:lnTo>
                  <a:pt x="13500" y="7263"/>
                </a:lnTo>
                <a:lnTo>
                  <a:pt x="12326" y="3962"/>
                </a:lnTo>
                <a:lnTo>
                  <a:pt x="11776" y="2311"/>
                </a:lnTo>
                <a:lnTo>
                  <a:pt x="11446" y="1431"/>
                </a:lnTo>
                <a:lnTo>
                  <a:pt x="11372" y="1174"/>
                </a:lnTo>
                <a:lnTo>
                  <a:pt x="11409" y="1027"/>
                </a:lnTo>
                <a:lnTo>
                  <a:pt x="11409" y="917"/>
                </a:lnTo>
                <a:lnTo>
                  <a:pt x="11372" y="770"/>
                </a:lnTo>
                <a:lnTo>
                  <a:pt x="11299" y="624"/>
                </a:lnTo>
                <a:lnTo>
                  <a:pt x="11152" y="403"/>
                </a:lnTo>
                <a:lnTo>
                  <a:pt x="10895" y="220"/>
                </a:lnTo>
                <a:lnTo>
                  <a:pt x="10712" y="110"/>
                </a:lnTo>
                <a:lnTo>
                  <a:pt x="10528" y="37"/>
                </a:lnTo>
                <a:lnTo>
                  <a:pt x="10345"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98" name="Google Shape;98;p16"/>
          <p:cNvSpPr/>
          <p:nvPr/>
        </p:nvSpPr>
        <p:spPr>
          <a:xfrm>
            <a:off x="-35374" y="3741069"/>
            <a:ext cx="443260" cy="560759"/>
          </a:xfrm>
          <a:custGeom>
            <a:rect b="b" l="l" r="r" t="t"/>
            <a:pathLst>
              <a:path extrusionOk="0" h="17792" w="15627">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99" name="Google Shape;99;p16"/>
          <p:cNvSpPr/>
          <p:nvPr/>
        </p:nvSpPr>
        <p:spPr>
          <a:xfrm>
            <a:off x="8817948" y="3821845"/>
            <a:ext cx="414157" cy="564195"/>
          </a:xfrm>
          <a:custGeom>
            <a:rect b="b" l="l" r="r" t="t"/>
            <a:pathLst>
              <a:path extrusionOk="0" h="17901" w="14601">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100" name="Google Shape;100;p16"/>
          <p:cNvSpPr/>
          <p:nvPr/>
        </p:nvSpPr>
        <p:spPr>
          <a:xfrm>
            <a:off x="8742973" y="4629641"/>
            <a:ext cx="495281" cy="378052"/>
          </a:xfrm>
          <a:custGeom>
            <a:rect b="b" l="l" r="r" t="t"/>
            <a:pathLst>
              <a:path extrusionOk="0" h="11995" w="17461">
                <a:moveTo>
                  <a:pt x="9758" y="2238"/>
                </a:moveTo>
                <a:lnTo>
                  <a:pt x="9721" y="2274"/>
                </a:lnTo>
                <a:lnTo>
                  <a:pt x="9648" y="2311"/>
                </a:lnTo>
                <a:lnTo>
                  <a:pt x="9611" y="2458"/>
                </a:lnTo>
                <a:lnTo>
                  <a:pt x="9648" y="2568"/>
                </a:lnTo>
                <a:lnTo>
                  <a:pt x="9721" y="2605"/>
                </a:lnTo>
                <a:lnTo>
                  <a:pt x="9758" y="2641"/>
                </a:lnTo>
                <a:lnTo>
                  <a:pt x="9941" y="2641"/>
                </a:lnTo>
                <a:lnTo>
                  <a:pt x="9978" y="2605"/>
                </a:lnTo>
                <a:lnTo>
                  <a:pt x="10051" y="2531"/>
                </a:lnTo>
                <a:lnTo>
                  <a:pt x="10051" y="2458"/>
                </a:lnTo>
                <a:lnTo>
                  <a:pt x="10051" y="2348"/>
                </a:lnTo>
                <a:lnTo>
                  <a:pt x="9978" y="2274"/>
                </a:lnTo>
                <a:lnTo>
                  <a:pt x="9941" y="2238"/>
                </a:lnTo>
                <a:close/>
                <a:moveTo>
                  <a:pt x="9795" y="3191"/>
                </a:moveTo>
                <a:lnTo>
                  <a:pt x="9721" y="3265"/>
                </a:lnTo>
                <a:lnTo>
                  <a:pt x="9684" y="3301"/>
                </a:lnTo>
                <a:lnTo>
                  <a:pt x="9684" y="3375"/>
                </a:lnTo>
                <a:lnTo>
                  <a:pt x="9684" y="3485"/>
                </a:lnTo>
                <a:lnTo>
                  <a:pt x="9758" y="3522"/>
                </a:lnTo>
                <a:lnTo>
                  <a:pt x="9795" y="3558"/>
                </a:lnTo>
                <a:lnTo>
                  <a:pt x="9941" y="3558"/>
                </a:lnTo>
                <a:lnTo>
                  <a:pt x="9978" y="3522"/>
                </a:lnTo>
                <a:lnTo>
                  <a:pt x="10015" y="3485"/>
                </a:lnTo>
                <a:lnTo>
                  <a:pt x="10051" y="3375"/>
                </a:lnTo>
                <a:lnTo>
                  <a:pt x="10015" y="3301"/>
                </a:lnTo>
                <a:lnTo>
                  <a:pt x="9978" y="3228"/>
                </a:lnTo>
                <a:lnTo>
                  <a:pt x="9941" y="3191"/>
                </a:lnTo>
                <a:close/>
                <a:moveTo>
                  <a:pt x="11519" y="3045"/>
                </a:moveTo>
                <a:lnTo>
                  <a:pt x="11409" y="3081"/>
                </a:lnTo>
                <a:lnTo>
                  <a:pt x="11335" y="3118"/>
                </a:lnTo>
                <a:lnTo>
                  <a:pt x="11298" y="3191"/>
                </a:lnTo>
                <a:lnTo>
                  <a:pt x="11262" y="3265"/>
                </a:lnTo>
                <a:lnTo>
                  <a:pt x="11262" y="3338"/>
                </a:lnTo>
                <a:lnTo>
                  <a:pt x="11262" y="3412"/>
                </a:lnTo>
                <a:lnTo>
                  <a:pt x="11298" y="3485"/>
                </a:lnTo>
                <a:lnTo>
                  <a:pt x="11372" y="3522"/>
                </a:lnTo>
                <a:lnTo>
                  <a:pt x="11445" y="3595"/>
                </a:lnTo>
                <a:lnTo>
                  <a:pt x="11592" y="3595"/>
                </a:lnTo>
                <a:lnTo>
                  <a:pt x="11665" y="3522"/>
                </a:lnTo>
                <a:lnTo>
                  <a:pt x="11702" y="3485"/>
                </a:lnTo>
                <a:lnTo>
                  <a:pt x="11739" y="3412"/>
                </a:lnTo>
                <a:lnTo>
                  <a:pt x="11702" y="3265"/>
                </a:lnTo>
                <a:lnTo>
                  <a:pt x="11702" y="3155"/>
                </a:lnTo>
                <a:lnTo>
                  <a:pt x="11629" y="3081"/>
                </a:lnTo>
                <a:lnTo>
                  <a:pt x="11519" y="3045"/>
                </a:lnTo>
                <a:close/>
                <a:moveTo>
                  <a:pt x="15554" y="1541"/>
                </a:moveTo>
                <a:lnTo>
                  <a:pt x="15407" y="1871"/>
                </a:lnTo>
                <a:lnTo>
                  <a:pt x="15187" y="2164"/>
                </a:lnTo>
                <a:lnTo>
                  <a:pt x="14967" y="2458"/>
                </a:lnTo>
                <a:lnTo>
                  <a:pt x="14710" y="2715"/>
                </a:lnTo>
                <a:lnTo>
                  <a:pt x="14416" y="2935"/>
                </a:lnTo>
                <a:lnTo>
                  <a:pt x="14123" y="3155"/>
                </a:lnTo>
                <a:lnTo>
                  <a:pt x="13536" y="3595"/>
                </a:lnTo>
                <a:lnTo>
                  <a:pt x="13279" y="3265"/>
                </a:lnTo>
                <a:lnTo>
                  <a:pt x="12986" y="2971"/>
                </a:lnTo>
                <a:lnTo>
                  <a:pt x="13096" y="2935"/>
                </a:lnTo>
                <a:lnTo>
                  <a:pt x="13683" y="2531"/>
                </a:lnTo>
                <a:lnTo>
                  <a:pt x="14306" y="2164"/>
                </a:lnTo>
                <a:lnTo>
                  <a:pt x="14930" y="1834"/>
                </a:lnTo>
                <a:lnTo>
                  <a:pt x="15554" y="1541"/>
                </a:lnTo>
                <a:close/>
                <a:moveTo>
                  <a:pt x="8914" y="3228"/>
                </a:moveTo>
                <a:lnTo>
                  <a:pt x="8841" y="3301"/>
                </a:lnTo>
                <a:lnTo>
                  <a:pt x="8804" y="3375"/>
                </a:lnTo>
                <a:lnTo>
                  <a:pt x="8804" y="3485"/>
                </a:lnTo>
                <a:lnTo>
                  <a:pt x="8804" y="3558"/>
                </a:lnTo>
                <a:lnTo>
                  <a:pt x="8877" y="3632"/>
                </a:lnTo>
                <a:lnTo>
                  <a:pt x="8951" y="3668"/>
                </a:lnTo>
                <a:lnTo>
                  <a:pt x="9098" y="3668"/>
                </a:lnTo>
                <a:lnTo>
                  <a:pt x="9134" y="3632"/>
                </a:lnTo>
                <a:lnTo>
                  <a:pt x="9208" y="3558"/>
                </a:lnTo>
                <a:lnTo>
                  <a:pt x="9208" y="3485"/>
                </a:lnTo>
                <a:lnTo>
                  <a:pt x="9208" y="3375"/>
                </a:lnTo>
                <a:lnTo>
                  <a:pt x="9171" y="3338"/>
                </a:lnTo>
                <a:lnTo>
                  <a:pt x="9134" y="3265"/>
                </a:lnTo>
                <a:lnTo>
                  <a:pt x="9061" y="3228"/>
                </a:lnTo>
                <a:close/>
                <a:moveTo>
                  <a:pt x="16324" y="1101"/>
                </a:moveTo>
                <a:lnTo>
                  <a:pt x="16140" y="1541"/>
                </a:lnTo>
                <a:lnTo>
                  <a:pt x="15884" y="1944"/>
                </a:lnTo>
                <a:lnTo>
                  <a:pt x="15590" y="2348"/>
                </a:lnTo>
                <a:lnTo>
                  <a:pt x="15297" y="2751"/>
                </a:lnTo>
                <a:lnTo>
                  <a:pt x="14967" y="3081"/>
                </a:lnTo>
                <a:lnTo>
                  <a:pt x="14600" y="3412"/>
                </a:lnTo>
                <a:lnTo>
                  <a:pt x="13829" y="4072"/>
                </a:lnTo>
                <a:lnTo>
                  <a:pt x="13756" y="3925"/>
                </a:lnTo>
                <a:lnTo>
                  <a:pt x="13976" y="3778"/>
                </a:lnTo>
                <a:lnTo>
                  <a:pt x="14343" y="3558"/>
                </a:lnTo>
                <a:lnTo>
                  <a:pt x="14673" y="3301"/>
                </a:lnTo>
                <a:lnTo>
                  <a:pt x="15003" y="3008"/>
                </a:lnTo>
                <a:lnTo>
                  <a:pt x="15297" y="2715"/>
                </a:lnTo>
                <a:lnTo>
                  <a:pt x="15554" y="2384"/>
                </a:lnTo>
                <a:lnTo>
                  <a:pt x="15774" y="2018"/>
                </a:lnTo>
                <a:lnTo>
                  <a:pt x="15957" y="1651"/>
                </a:lnTo>
                <a:lnTo>
                  <a:pt x="16104" y="1211"/>
                </a:lnTo>
                <a:lnTo>
                  <a:pt x="16104" y="1137"/>
                </a:lnTo>
                <a:lnTo>
                  <a:pt x="16324" y="1101"/>
                </a:lnTo>
                <a:close/>
                <a:moveTo>
                  <a:pt x="10528" y="3962"/>
                </a:moveTo>
                <a:lnTo>
                  <a:pt x="10455" y="3998"/>
                </a:lnTo>
                <a:lnTo>
                  <a:pt x="10381" y="4072"/>
                </a:lnTo>
                <a:lnTo>
                  <a:pt x="10381" y="4108"/>
                </a:lnTo>
                <a:lnTo>
                  <a:pt x="10345" y="4219"/>
                </a:lnTo>
                <a:lnTo>
                  <a:pt x="10381" y="4329"/>
                </a:lnTo>
                <a:lnTo>
                  <a:pt x="10455" y="4402"/>
                </a:lnTo>
                <a:lnTo>
                  <a:pt x="10491" y="4439"/>
                </a:lnTo>
                <a:lnTo>
                  <a:pt x="10638" y="4439"/>
                </a:lnTo>
                <a:lnTo>
                  <a:pt x="10748" y="4365"/>
                </a:lnTo>
                <a:lnTo>
                  <a:pt x="10785" y="4292"/>
                </a:lnTo>
                <a:lnTo>
                  <a:pt x="10822" y="4219"/>
                </a:lnTo>
                <a:lnTo>
                  <a:pt x="10785" y="4108"/>
                </a:lnTo>
                <a:lnTo>
                  <a:pt x="10748" y="4072"/>
                </a:lnTo>
                <a:lnTo>
                  <a:pt x="10712" y="3998"/>
                </a:lnTo>
                <a:lnTo>
                  <a:pt x="10675" y="3962"/>
                </a:lnTo>
                <a:close/>
                <a:moveTo>
                  <a:pt x="16434" y="477"/>
                </a:moveTo>
                <a:lnTo>
                  <a:pt x="16617" y="514"/>
                </a:lnTo>
                <a:lnTo>
                  <a:pt x="16764" y="587"/>
                </a:lnTo>
                <a:lnTo>
                  <a:pt x="16837" y="734"/>
                </a:lnTo>
                <a:lnTo>
                  <a:pt x="16911" y="880"/>
                </a:lnTo>
                <a:lnTo>
                  <a:pt x="16947" y="1064"/>
                </a:lnTo>
                <a:lnTo>
                  <a:pt x="16947" y="1247"/>
                </a:lnTo>
                <a:lnTo>
                  <a:pt x="16911" y="1541"/>
                </a:lnTo>
                <a:lnTo>
                  <a:pt x="16764" y="1871"/>
                </a:lnTo>
                <a:lnTo>
                  <a:pt x="16544" y="2128"/>
                </a:lnTo>
                <a:lnTo>
                  <a:pt x="16104" y="2641"/>
                </a:lnTo>
                <a:lnTo>
                  <a:pt x="15077" y="3668"/>
                </a:lnTo>
                <a:lnTo>
                  <a:pt x="14086" y="4549"/>
                </a:lnTo>
                <a:lnTo>
                  <a:pt x="14013" y="4402"/>
                </a:lnTo>
                <a:lnTo>
                  <a:pt x="14123" y="4329"/>
                </a:lnTo>
                <a:lnTo>
                  <a:pt x="14967" y="3632"/>
                </a:lnTo>
                <a:lnTo>
                  <a:pt x="15370" y="3228"/>
                </a:lnTo>
                <a:lnTo>
                  <a:pt x="15737" y="2825"/>
                </a:lnTo>
                <a:lnTo>
                  <a:pt x="16067" y="2384"/>
                </a:lnTo>
                <a:lnTo>
                  <a:pt x="16361" y="1908"/>
                </a:lnTo>
                <a:lnTo>
                  <a:pt x="16617" y="1431"/>
                </a:lnTo>
                <a:lnTo>
                  <a:pt x="16764" y="880"/>
                </a:lnTo>
                <a:lnTo>
                  <a:pt x="16764" y="770"/>
                </a:lnTo>
                <a:lnTo>
                  <a:pt x="16727" y="697"/>
                </a:lnTo>
                <a:lnTo>
                  <a:pt x="16654" y="660"/>
                </a:lnTo>
                <a:lnTo>
                  <a:pt x="16544" y="660"/>
                </a:lnTo>
                <a:lnTo>
                  <a:pt x="15920" y="770"/>
                </a:lnTo>
                <a:lnTo>
                  <a:pt x="15333" y="954"/>
                </a:lnTo>
                <a:lnTo>
                  <a:pt x="15333" y="954"/>
                </a:lnTo>
                <a:lnTo>
                  <a:pt x="15590" y="807"/>
                </a:lnTo>
                <a:lnTo>
                  <a:pt x="15884" y="660"/>
                </a:lnTo>
                <a:lnTo>
                  <a:pt x="16177" y="550"/>
                </a:lnTo>
                <a:lnTo>
                  <a:pt x="16434" y="477"/>
                </a:lnTo>
                <a:close/>
                <a:moveTo>
                  <a:pt x="9354" y="4182"/>
                </a:moveTo>
                <a:lnTo>
                  <a:pt x="9208" y="4255"/>
                </a:lnTo>
                <a:lnTo>
                  <a:pt x="9134" y="4365"/>
                </a:lnTo>
                <a:lnTo>
                  <a:pt x="9134" y="4439"/>
                </a:lnTo>
                <a:lnTo>
                  <a:pt x="9171" y="4512"/>
                </a:lnTo>
                <a:lnTo>
                  <a:pt x="9208" y="4585"/>
                </a:lnTo>
                <a:lnTo>
                  <a:pt x="9281" y="4622"/>
                </a:lnTo>
                <a:lnTo>
                  <a:pt x="9428" y="4622"/>
                </a:lnTo>
                <a:lnTo>
                  <a:pt x="9538" y="4585"/>
                </a:lnTo>
                <a:lnTo>
                  <a:pt x="9611" y="4475"/>
                </a:lnTo>
                <a:lnTo>
                  <a:pt x="9648" y="4402"/>
                </a:lnTo>
                <a:lnTo>
                  <a:pt x="9648" y="4292"/>
                </a:lnTo>
                <a:lnTo>
                  <a:pt x="9611" y="4255"/>
                </a:lnTo>
                <a:lnTo>
                  <a:pt x="9538" y="4182"/>
                </a:lnTo>
                <a:close/>
                <a:moveTo>
                  <a:pt x="13243" y="6566"/>
                </a:moveTo>
                <a:lnTo>
                  <a:pt x="13169" y="6639"/>
                </a:lnTo>
                <a:lnTo>
                  <a:pt x="13133" y="6713"/>
                </a:lnTo>
                <a:lnTo>
                  <a:pt x="13133" y="6860"/>
                </a:lnTo>
                <a:lnTo>
                  <a:pt x="13133" y="6933"/>
                </a:lnTo>
                <a:lnTo>
                  <a:pt x="13206" y="6970"/>
                </a:lnTo>
                <a:lnTo>
                  <a:pt x="13316" y="7006"/>
                </a:lnTo>
                <a:lnTo>
                  <a:pt x="13463" y="6970"/>
                </a:lnTo>
                <a:lnTo>
                  <a:pt x="13536" y="6933"/>
                </a:lnTo>
                <a:lnTo>
                  <a:pt x="13536" y="6860"/>
                </a:lnTo>
                <a:lnTo>
                  <a:pt x="13573" y="6750"/>
                </a:lnTo>
                <a:lnTo>
                  <a:pt x="13536" y="6676"/>
                </a:lnTo>
                <a:lnTo>
                  <a:pt x="13463" y="6603"/>
                </a:lnTo>
                <a:lnTo>
                  <a:pt x="13316" y="6566"/>
                </a:lnTo>
                <a:close/>
                <a:moveTo>
                  <a:pt x="12216" y="7300"/>
                </a:moveTo>
                <a:lnTo>
                  <a:pt x="12105" y="7336"/>
                </a:lnTo>
                <a:lnTo>
                  <a:pt x="12032" y="7410"/>
                </a:lnTo>
                <a:lnTo>
                  <a:pt x="11995" y="7520"/>
                </a:lnTo>
                <a:lnTo>
                  <a:pt x="11995" y="7630"/>
                </a:lnTo>
                <a:lnTo>
                  <a:pt x="12032" y="7703"/>
                </a:lnTo>
                <a:lnTo>
                  <a:pt x="12105" y="7777"/>
                </a:lnTo>
                <a:lnTo>
                  <a:pt x="12216" y="7777"/>
                </a:lnTo>
                <a:lnTo>
                  <a:pt x="12289" y="7740"/>
                </a:lnTo>
                <a:lnTo>
                  <a:pt x="12362" y="7703"/>
                </a:lnTo>
                <a:lnTo>
                  <a:pt x="12436" y="7630"/>
                </a:lnTo>
                <a:lnTo>
                  <a:pt x="12436" y="7520"/>
                </a:lnTo>
                <a:lnTo>
                  <a:pt x="12436" y="7410"/>
                </a:lnTo>
                <a:lnTo>
                  <a:pt x="12326" y="7336"/>
                </a:lnTo>
                <a:lnTo>
                  <a:pt x="12216" y="7300"/>
                </a:lnTo>
                <a:close/>
                <a:moveTo>
                  <a:pt x="12729" y="8033"/>
                </a:moveTo>
                <a:lnTo>
                  <a:pt x="12656" y="8107"/>
                </a:lnTo>
                <a:lnTo>
                  <a:pt x="12656" y="8143"/>
                </a:lnTo>
                <a:lnTo>
                  <a:pt x="12619" y="8253"/>
                </a:lnTo>
                <a:lnTo>
                  <a:pt x="12619" y="8400"/>
                </a:lnTo>
                <a:lnTo>
                  <a:pt x="12656" y="8437"/>
                </a:lnTo>
                <a:lnTo>
                  <a:pt x="12692" y="8474"/>
                </a:lnTo>
                <a:lnTo>
                  <a:pt x="12729" y="8474"/>
                </a:lnTo>
                <a:lnTo>
                  <a:pt x="12802" y="8510"/>
                </a:lnTo>
                <a:lnTo>
                  <a:pt x="12912" y="8474"/>
                </a:lnTo>
                <a:lnTo>
                  <a:pt x="12986" y="8437"/>
                </a:lnTo>
                <a:lnTo>
                  <a:pt x="13022" y="8400"/>
                </a:lnTo>
                <a:lnTo>
                  <a:pt x="13022" y="8253"/>
                </a:lnTo>
                <a:lnTo>
                  <a:pt x="13022" y="8180"/>
                </a:lnTo>
                <a:lnTo>
                  <a:pt x="12949" y="8107"/>
                </a:lnTo>
                <a:lnTo>
                  <a:pt x="12912" y="8033"/>
                </a:lnTo>
                <a:close/>
                <a:moveTo>
                  <a:pt x="10051" y="2128"/>
                </a:moveTo>
                <a:lnTo>
                  <a:pt x="10455" y="2164"/>
                </a:lnTo>
                <a:lnTo>
                  <a:pt x="10858" y="2238"/>
                </a:lnTo>
                <a:lnTo>
                  <a:pt x="11262" y="2348"/>
                </a:lnTo>
                <a:lnTo>
                  <a:pt x="11225" y="2458"/>
                </a:lnTo>
                <a:lnTo>
                  <a:pt x="11262" y="2568"/>
                </a:lnTo>
                <a:lnTo>
                  <a:pt x="11335" y="2641"/>
                </a:lnTo>
                <a:lnTo>
                  <a:pt x="11445" y="2715"/>
                </a:lnTo>
                <a:lnTo>
                  <a:pt x="11629" y="2715"/>
                </a:lnTo>
                <a:lnTo>
                  <a:pt x="11775" y="2788"/>
                </a:lnTo>
                <a:lnTo>
                  <a:pt x="12105" y="2935"/>
                </a:lnTo>
                <a:lnTo>
                  <a:pt x="12179" y="2971"/>
                </a:lnTo>
                <a:lnTo>
                  <a:pt x="12252" y="3008"/>
                </a:lnTo>
                <a:lnTo>
                  <a:pt x="12472" y="3191"/>
                </a:lnTo>
                <a:lnTo>
                  <a:pt x="12692" y="3412"/>
                </a:lnTo>
                <a:lnTo>
                  <a:pt x="13096" y="3852"/>
                </a:lnTo>
                <a:lnTo>
                  <a:pt x="11482" y="4842"/>
                </a:lnTo>
                <a:lnTo>
                  <a:pt x="9868" y="5796"/>
                </a:lnTo>
                <a:lnTo>
                  <a:pt x="6090" y="8070"/>
                </a:lnTo>
                <a:lnTo>
                  <a:pt x="5209" y="8620"/>
                </a:lnTo>
                <a:lnTo>
                  <a:pt x="5356" y="8327"/>
                </a:lnTo>
                <a:lnTo>
                  <a:pt x="5649" y="7960"/>
                </a:lnTo>
                <a:lnTo>
                  <a:pt x="5943" y="7557"/>
                </a:lnTo>
                <a:lnTo>
                  <a:pt x="5906" y="7483"/>
                </a:lnTo>
                <a:lnTo>
                  <a:pt x="5870" y="7483"/>
                </a:lnTo>
                <a:lnTo>
                  <a:pt x="5686" y="7593"/>
                </a:lnTo>
                <a:lnTo>
                  <a:pt x="5539" y="7740"/>
                </a:lnTo>
                <a:lnTo>
                  <a:pt x="5209" y="8070"/>
                </a:lnTo>
                <a:lnTo>
                  <a:pt x="4989" y="8437"/>
                </a:lnTo>
                <a:lnTo>
                  <a:pt x="4769" y="8840"/>
                </a:lnTo>
                <a:lnTo>
                  <a:pt x="4732" y="8877"/>
                </a:lnTo>
                <a:lnTo>
                  <a:pt x="4622" y="8584"/>
                </a:lnTo>
                <a:lnTo>
                  <a:pt x="4916" y="8107"/>
                </a:lnTo>
                <a:lnTo>
                  <a:pt x="5283" y="7630"/>
                </a:lnTo>
                <a:lnTo>
                  <a:pt x="5649" y="7190"/>
                </a:lnTo>
                <a:lnTo>
                  <a:pt x="6016" y="6786"/>
                </a:lnTo>
                <a:lnTo>
                  <a:pt x="6016" y="6750"/>
                </a:lnTo>
                <a:lnTo>
                  <a:pt x="6016" y="6713"/>
                </a:lnTo>
                <a:lnTo>
                  <a:pt x="5943" y="6713"/>
                </a:lnTo>
                <a:lnTo>
                  <a:pt x="5539" y="7043"/>
                </a:lnTo>
                <a:lnTo>
                  <a:pt x="5173" y="7410"/>
                </a:lnTo>
                <a:lnTo>
                  <a:pt x="4842" y="7777"/>
                </a:lnTo>
                <a:lnTo>
                  <a:pt x="4512" y="8180"/>
                </a:lnTo>
                <a:lnTo>
                  <a:pt x="4476" y="7923"/>
                </a:lnTo>
                <a:lnTo>
                  <a:pt x="4439" y="7667"/>
                </a:lnTo>
                <a:lnTo>
                  <a:pt x="4659" y="7336"/>
                </a:lnTo>
                <a:lnTo>
                  <a:pt x="4879" y="7080"/>
                </a:lnTo>
                <a:lnTo>
                  <a:pt x="5686" y="6016"/>
                </a:lnTo>
                <a:lnTo>
                  <a:pt x="5723" y="5943"/>
                </a:lnTo>
                <a:lnTo>
                  <a:pt x="5686" y="5906"/>
                </a:lnTo>
                <a:lnTo>
                  <a:pt x="5576" y="5906"/>
                </a:lnTo>
                <a:lnTo>
                  <a:pt x="5283" y="6199"/>
                </a:lnTo>
                <a:lnTo>
                  <a:pt x="4953" y="6529"/>
                </a:lnTo>
                <a:lnTo>
                  <a:pt x="4402" y="7153"/>
                </a:lnTo>
                <a:lnTo>
                  <a:pt x="4402" y="6529"/>
                </a:lnTo>
                <a:lnTo>
                  <a:pt x="4622" y="6199"/>
                </a:lnTo>
                <a:lnTo>
                  <a:pt x="4953" y="5759"/>
                </a:lnTo>
                <a:lnTo>
                  <a:pt x="5136" y="5502"/>
                </a:lnTo>
                <a:lnTo>
                  <a:pt x="5246" y="5392"/>
                </a:lnTo>
                <a:lnTo>
                  <a:pt x="5393" y="5319"/>
                </a:lnTo>
                <a:lnTo>
                  <a:pt x="5429" y="5319"/>
                </a:lnTo>
                <a:lnTo>
                  <a:pt x="5429" y="5282"/>
                </a:lnTo>
                <a:lnTo>
                  <a:pt x="5393" y="5246"/>
                </a:lnTo>
                <a:lnTo>
                  <a:pt x="5393" y="5209"/>
                </a:lnTo>
                <a:lnTo>
                  <a:pt x="5173" y="5209"/>
                </a:lnTo>
                <a:lnTo>
                  <a:pt x="5063" y="5282"/>
                </a:lnTo>
                <a:lnTo>
                  <a:pt x="4953" y="5356"/>
                </a:lnTo>
                <a:lnTo>
                  <a:pt x="4769" y="5539"/>
                </a:lnTo>
                <a:lnTo>
                  <a:pt x="4622" y="5722"/>
                </a:lnTo>
                <a:lnTo>
                  <a:pt x="4476" y="5869"/>
                </a:lnTo>
                <a:lnTo>
                  <a:pt x="4586" y="5466"/>
                </a:lnTo>
                <a:lnTo>
                  <a:pt x="4732" y="5062"/>
                </a:lnTo>
                <a:lnTo>
                  <a:pt x="4879" y="4842"/>
                </a:lnTo>
                <a:lnTo>
                  <a:pt x="5026" y="4622"/>
                </a:lnTo>
                <a:lnTo>
                  <a:pt x="5209" y="4402"/>
                </a:lnTo>
                <a:lnTo>
                  <a:pt x="5393" y="4219"/>
                </a:lnTo>
                <a:lnTo>
                  <a:pt x="5796" y="3852"/>
                </a:lnTo>
                <a:lnTo>
                  <a:pt x="6236" y="3522"/>
                </a:lnTo>
                <a:lnTo>
                  <a:pt x="6677" y="3228"/>
                </a:lnTo>
                <a:lnTo>
                  <a:pt x="7117" y="2935"/>
                </a:lnTo>
                <a:lnTo>
                  <a:pt x="7594" y="2715"/>
                </a:lnTo>
                <a:lnTo>
                  <a:pt x="8070" y="2494"/>
                </a:lnTo>
                <a:lnTo>
                  <a:pt x="8474" y="2348"/>
                </a:lnTo>
                <a:lnTo>
                  <a:pt x="8841" y="2238"/>
                </a:lnTo>
                <a:lnTo>
                  <a:pt x="9244" y="2164"/>
                </a:lnTo>
                <a:lnTo>
                  <a:pt x="9648" y="2128"/>
                </a:lnTo>
                <a:close/>
                <a:moveTo>
                  <a:pt x="13316" y="4219"/>
                </a:moveTo>
                <a:lnTo>
                  <a:pt x="13426" y="4365"/>
                </a:lnTo>
                <a:lnTo>
                  <a:pt x="12582" y="5026"/>
                </a:lnTo>
                <a:lnTo>
                  <a:pt x="11702" y="5649"/>
                </a:lnTo>
                <a:lnTo>
                  <a:pt x="10785" y="6273"/>
                </a:lnTo>
                <a:lnTo>
                  <a:pt x="9868" y="6860"/>
                </a:lnTo>
                <a:lnTo>
                  <a:pt x="8877" y="7446"/>
                </a:lnTo>
                <a:lnTo>
                  <a:pt x="7887" y="8033"/>
                </a:lnTo>
                <a:lnTo>
                  <a:pt x="6860" y="8584"/>
                </a:lnTo>
                <a:lnTo>
                  <a:pt x="5796" y="9097"/>
                </a:lnTo>
                <a:lnTo>
                  <a:pt x="4989" y="9464"/>
                </a:lnTo>
                <a:lnTo>
                  <a:pt x="4916" y="9317"/>
                </a:lnTo>
                <a:lnTo>
                  <a:pt x="4953" y="9207"/>
                </a:lnTo>
                <a:lnTo>
                  <a:pt x="6053" y="8584"/>
                </a:lnTo>
                <a:lnTo>
                  <a:pt x="10198" y="6089"/>
                </a:lnTo>
                <a:lnTo>
                  <a:pt x="11775" y="5136"/>
                </a:lnTo>
                <a:lnTo>
                  <a:pt x="13316" y="4219"/>
                </a:lnTo>
                <a:close/>
                <a:moveTo>
                  <a:pt x="3962" y="7960"/>
                </a:moveTo>
                <a:lnTo>
                  <a:pt x="3999" y="8070"/>
                </a:lnTo>
                <a:lnTo>
                  <a:pt x="3999" y="8107"/>
                </a:lnTo>
                <a:lnTo>
                  <a:pt x="4146" y="8694"/>
                </a:lnTo>
                <a:lnTo>
                  <a:pt x="3962" y="9024"/>
                </a:lnTo>
                <a:lnTo>
                  <a:pt x="3925" y="9097"/>
                </a:lnTo>
                <a:lnTo>
                  <a:pt x="3925" y="9134"/>
                </a:lnTo>
                <a:lnTo>
                  <a:pt x="3999" y="9244"/>
                </a:lnTo>
                <a:lnTo>
                  <a:pt x="3339" y="9501"/>
                </a:lnTo>
                <a:lnTo>
                  <a:pt x="3008" y="9611"/>
                </a:lnTo>
                <a:lnTo>
                  <a:pt x="2642" y="9684"/>
                </a:lnTo>
                <a:lnTo>
                  <a:pt x="2898" y="9171"/>
                </a:lnTo>
                <a:lnTo>
                  <a:pt x="3229" y="8694"/>
                </a:lnTo>
                <a:lnTo>
                  <a:pt x="3559" y="8327"/>
                </a:lnTo>
                <a:lnTo>
                  <a:pt x="3962" y="7960"/>
                </a:lnTo>
                <a:close/>
                <a:moveTo>
                  <a:pt x="13609" y="4732"/>
                </a:moveTo>
                <a:lnTo>
                  <a:pt x="13683" y="4915"/>
                </a:lnTo>
                <a:lnTo>
                  <a:pt x="12986" y="5502"/>
                </a:lnTo>
                <a:lnTo>
                  <a:pt x="12105" y="6199"/>
                </a:lnTo>
                <a:lnTo>
                  <a:pt x="11225" y="6823"/>
                </a:lnTo>
                <a:lnTo>
                  <a:pt x="10308" y="7446"/>
                </a:lnTo>
                <a:lnTo>
                  <a:pt x="9354" y="8033"/>
                </a:lnTo>
                <a:lnTo>
                  <a:pt x="8401" y="8584"/>
                </a:lnTo>
                <a:lnTo>
                  <a:pt x="7447" y="9097"/>
                </a:lnTo>
                <a:lnTo>
                  <a:pt x="6456" y="9574"/>
                </a:lnTo>
                <a:lnTo>
                  <a:pt x="5429" y="10014"/>
                </a:lnTo>
                <a:lnTo>
                  <a:pt x="5246" y="9794"/>
                </a:lnTo>
                <a:lnTo>
                  <a:pt x="5466" y="9684"/>
                </a:lnTo>
                <a:lnTo>
                  <a:pt x="6603" y="9134"/>
                </a:lnTo>
                <a:lnTo>
                  <a:pt x="7740" y="8547"/>
                </a:lnTo>
                <a:lnTo>
                  <a:pt x="8877" y="7923"/>
                </a:lnTo>
                <a:lnTo>
                  <a:pt x="9978" y="7263"/>
                </a:lnTo>
                <a:lnTo>
                  <a:pt x="10895" y="6676"/>
                </a:lnTo>
                <a:lnTo>
                  <a:pt x="11812" y="6053"/>
                </a:lnTo>
                <a:lnTo>
                  <a:pt x="12729" y="5392"/>
                </a:lnTo>
                <a:lnTo>
                  <a:pt x="13609" y="4732"/>
                </a:lnTo>
                <a:close/>
                <a:moveTo>
                  <a:pt x="11995" y="9721"/>
                </a:moveTo>
                <a:lnTo>
                  <a:pt x="12472" y="9831"/>
                </a:lnTo>
                <a:lnTo>
                  <a:pt x="12436" y="9867"/>
                </a:lnTo>
                <a:lnTo>
                  <a:pt x="12032" y="10271"/>
                </a:lnTo>
                <a:lnTo>
                  <a:pt x="12032" y="10198"/>
                </a:lnTo>
                <a:lnTo>
                  <a:pt x="11995" y="9721"/>
                </a:lnTo>
                <a:close/>
                <a:moveTo>
                  <a:pt x="2715" y="8804"/>
                </a:moveTo>
                <a:lnTo>
                  <a:pt x="2422" y="9317"/>
                </a:lnTo>
                <a:lnTo>
                  <a:pt x="2165" y="9867"/>
                </a:lnTo>
                <a:lnTo>
                  <a:pt x="2165" y="9941"/>
                </a:lnTo>
                <a:lnTo>
                  <a:pt x="2201" y="10051"/>
                </a:lnTo>
                <a:lnTo>
                  <a:pt x="2275" y="10088"/>
                </a:lnTo>
                <a:lnTo>
                  <a:pt x="2348" y="10124"/>
                </a:lnTo>
                <a:lnTo>
                  <a:pt x="2898" y="10014"/>
                </a:lnTo>
                <a:lnTo>
                  <a:pt x="3449" y="9867"/>
                </a:lnTo>
                <a:lnTo>
                  <a:pt x="3925" y="9684"/>
                </a:lnTo>
                <a:lnTo>
                  <a:pt x="4439" y="9464"/>
                </a:lnTo>
                <a:lnTo>
                  <a:pt x="4549" y="9684"/>
                </a:lnTo>
                <a:lnTo>
                  <a:pt x="3559" y="10124"/>
                </a:lnTo>
                <a:lnTo>
                  <a:pt x="3082" y="10308"/>
                </a:lnTo>
                <a:lnTo>
                  <a:pt x="2568" y="10528"/>
                </a:lnTo>
                <a:lnTo>
                  <a:pt x="2275" y="10638"/>
                </a:lnTo>
                <a:lnTo>
                  <a:pt x="2018" y="10674"/>
                </a:lnTo>
                <a:lnTo>
                  <a:pt x="1761" y="10711"/>
                </a:lnTo>
                <a:lnTo>
                  <a:pt x="1468" y="10711"/>
                </a:lnTo>
                <a:lnTo>
                  <a:pt x="2091" y="9794"/>
                </a:lnTo>
                <a:lnTo>
                  <a:pt x="2348" y="9317"/>
                </a:lnTo>
                <a:lnTo>
                  <a:pt x="2642" y="8877"/>
                </a:lnTo>
                <a:lnTo>
                  <a:pt x="2715" y="8804"/>
                </a:lnTo>
                <a:close/>
                <a:moveTo>
                  <a:pt x="13829" y="5429"/>
                </a:moveTo>
                <a:lnTo>
                  <a:pt x="13940" y="5943"/>
                </a:lnTo>
                <a:lnTo>
                  <a:pt x="13940" y="6456"/>
                </a:lnTo>
                <a:lnTo>
                  <a:pt x="13940" y="6896"/>
                </a:lnTo>
                <a:lnTo>
                  <a:pt x="13866" y="7336"/>
                </a:lnTo>
                <a:lnTo>
                  <a:pt x="13756" y="7740"/>
                </a:lnTo>
                <a:lnTo>
                  <a:pt x="13609" y="8143"/>
                </a:lnTo>
                <a:lnTo>
                  <a:pt x="13426" y="8547"/>
                </a:lnTo>
                <a:lnTo>
                  <a:pt x="13206" y="8914"/>
                </a:lnTo>
                <a:lnTo>
                  <a:pt x="12949" y="9281"/>
                </a:lnTo>
                <a:lnTo>
                  <a:pt x="12656" y="9647"/>
                </a:lnTo>
                <a:lnTo>
                  <a:pt x="12289" y="9611"/>
                </a:lnTo>
                <a:lnTo>
                  <a:pt x="11922" y="9537"/>
                </a:lnTo>
                <a:lnTo>
                  <a:pt x="11849" y="9574"/>
                </a:lnTo>
                <a:lnTo>
                  <a:pt x="11812" y="9574"/>
                </a:lnTo>
                <a:lnTo>
                  <a:pt x="11775" y="9647"/>
                </a:lnTo>
                <a:lnTo>
                  <a:pt x="11702" y="10418"/>
                </a:lnTo>
                <a:lnTo>
                  <a:pt x="11702" y="10491"/>
                </a:lnTo>
                <a:lnTo>
                  <a:pt x="11409" y="10711"/>
                </a:lnTo>
                <a:lnTo>
                  <a:pt x="11188" y="10821"/>
                </a:lnTo>
                <a:lnTo>
                  <a:pt x="11152" y="10858"/>
                </a:lnTo>
                <a:lnTo>
                  <a:pt x="11042" y="10931"/>
                </a:lnTo>
                <a:lnTo>
                  <a:pt x="11042" y="10564"/>
                </a:lnTo>
                <a:lnTo>
                  <a:pt x="11115" y="10198"/>
                </a:lnTo>
                <a:lnTo>
                  <a:pt x="11188" y="9867"/>
                </a:lnTo>
                <a:lnTo>
                  <a:pt x="11298" y="9501"/>
                </a:lnTo>
                <a:lnTo>
                  <a:pt x="11298" y="9464"/>
                </a:lnTo>
                <a:lnTo>
                  <a:pt x="11262" y="9427"/>
                </a:lnTo>
                <a:lnTo>
                  <a:pt x="11225" y="9427"/>
                </a:lnTo>
                <a:lnTo>
                  <a:pt x="11188" y="9464"/>
                </a:lnTo>
                <a:lnTo>
                  <a:pt x="11078" y="9647"/>
                </a:lnTo>
                <a:lnTo>
                  <a:pt x="10968" y="9831"/>
                </a:lnTo>
                <a:lnTo>
                  <a:pt x="10785" y="10234"/>
                </a:lnTo>
                <a:lnTo>
                  <a:pt x="10712" y="10638"/>
                </a:lnTo>
                <a:lnTo>
                  <a:pt x="10712" y="11078"/>
                </a:lnTo>
                <a:lnTo>
                  <a:pt x="10271" y="11261"/>
                </a:lnTo>
                <a:lnTo>
                  <a:pt x="9831" y="11371"/>
                </a:lnTo>
                <a:lnTo>
                  <a:pt x="9868" y="11005"/>
                </a:lnTo>
                <a:lnTo>
                  <a:pt x="9978" y="10638"/>
                </a:lnTo>
                <a:lnTo>
                  <a:pt x="10051" y="10344"/>
                </a:lnTo>
                <a:lnTo>
                  <a:pt x="10161" y="10088"/>
                </a:lnTo>
                <a:lnTo>
                  <a:pt x="10418" y="9574"/>
                </a:lnTo>
                <a:lnTo>
                  <a:pt x="10418" y="9537"/>
                </a:lnTo>
                <a:lnTo>
                  <a:pt x="10381" y="9501"/>
                </a:lnTo>
                <a:lnTo>
                  <a:pt x="10345" y="9501"/>
                </a:lnTo>
                <a:lnTo>
                  <a:pt x="10345" y="9537"/>
                </a:lnTo>
                <a:lnTo>
                  <a:pt x="10015" y="9941"/>
                </a:lnTo>
                <a:lnTo>
                  <a:pt x="9758" y="10418"/>
                </a:lnTo>
                <a:lnTo>
                  <a:pt x="9538" y="10895"/>
                </a:lnTo>
                <a:lnTo>
                  <a:pt x="9501" y="11151"/>
                </a:lnTo>
                <a:lnTo>
                  <a:pt x="9428" y="11408"/>
                </a:lnTo>
                <a:lnTo>
                  <a:pt x="8951" y="11408"/>
                </a:lnTo>
                <a:lnTo>
                  <a:pt x="8951" y="11261"/>
                </a:lnTo>
                <a:lnTo>
                  <a:pt x="8914" y="11225"/>
                </a:lnTo>
                <a:lnTo>
                  <a:pt x="8877" y="11188"/>
                </a:lnTo>
                <a:lnTo>
                  <a:pt x="8841" y="11188"/>
                </a:lnTo>
                <a:lnTo>
                  <a:pt x="8804" y="11225"/>
                </a:lnTo>
                <a:lnTo>
                  <a:pt x="8731" y="11298"/>
                </a:lnTo>
                <a:lnTo>
                  <a:pt x="9171" y="10454"/>
                </a:lnTo>
                <a:lnTo>
                  <a:pt x="9391" y="10051"/>
                </a:lnTo>
                <a:lnTo>
                  <a:pt x="9684" y="9647"/>
                </a:lnTo>
                <a:lnTo>
                  <a:pt x="9684" y="9611"/>
                </a:lnTo>
                <a:lnTo>
                  <a:pt x="9648" y="9611"/>
                </a:lnTo>
                <a:lnTo>
                  <a:pt x="9648" y="9574"/>
                </a:lnTo>
                <a:lnTo>
                  <a:pt x="9611" y="9611"/>
                </a:lnTo>
                <a:lnTo>
                  <a:pt x="9244" y="10014"/>
                </a:lnTo>
                <a:lnTo>
                  <a:pt x="8914" y="10418"/>
                </a:lnTo>
                <a:lnTo>
                  <a:pt x="8621" y="10858"/>
                </a:lnTo>
                <a:lnTo>
                  <a:pt x="8327" y="11335"/>
                </a:lnTo>
                <a:lnTo>
                  <a:pt x="7960" y="11225"/>
                </a:lnTo>
                <a:lnTo>
                  <a:pt x="7997" y="11188"/>
                </a:lnTo>
                <a:lnTo>
                  <a:pt x="7997" y="11151"/>
                </a:lnTo>
                <a:lnTo>
                  <a:pt x="7960" y="11115"/>
                </a:lnTo>
                <a:lnTo>
                  <a:pt x="7960" y="11078"/>
                </a:lnTo>
                <a:lnTo>
                  <a:pt x="7924" y="10968"/>
                </a:lnTo>
                <a:lnTo>
                  <a:pt x="7960" y="10858"/>
                </a:lnTo>
                <a:lnTo>
                  <a:pt x="8034" y="10601"/>
                </a:lnTo>
                <a:lnTo>
                  <a:pt x="8181" y="10308"/>
                </a:lnTo>
                <a:lnTo>
                  <a:pt x="8474" y="9831"/>
                </a:lnTo>
                <a:lnTo>
                  <a:pt x="8767" y="9427"/>
                </a:lnTo>
                <a:lnTo>
                  <a:pt x="8804" y="9391"/>
                </a:lnTo>
                <a:lnTo>
                  <a:pt x="8767" y="9317"/>
                </a:lnTo>
                <a:lnTo>
                  <a:pt x="8694" y="9317"/>
                </a:lnTo>
                <a:lnTo>
                  <a:pt x="8364" y="9537"/>
                </a:lnTo>
                <a:lnTo>
                  <a:pt x="8107" y="9831"/>
                </a:lnTo>
                <a:lnTo>
                  <a:pt x="7887" y="10124"/>
                </a:lnTo>
                <a:lnTo>
                  <a:pt x="7704" y="10454"/>
                </a:lnTo>
                <a:lnTo>
                  <a:pt x="7594" y="10784"/>
                </a:lnTo>
                <a:lnTo>
                  <a:pt x="7557" y="10968"/>
                </a:lnTo>
                <a:lnTo>
                  <a:pt x="7594" y="11115"/>
                </a:lnTo>
                <a:lnTo>
                  <a:pt x="7153" y="10968"/>
                </a:lnTo>
                <a:lnTo>
                  <a:pt x="6713" y="10784"/>
                </a:lnTo>
                <a:lnTo>
                  <a:pt x="6933" y="10564"/>
                </a:lnTo>
                <a:lnTo>
                  <a:pt x="7080" y="10344"/>
                </a:lnTo>
                <a:lnTo>
                  <a:pt x="7153" y="10234"/>
                </a:lnTo>
                <a:lnTo>
                  <a:pt x="7190" y="10124"/>
                </a:lnTo>
                <a:lnTo>
                  <a:pt x="7190" y="10088"/>
                </a:lnTo>
                <a:lnTo>
                  <a:pt x="7153" y="10088"/>
                </a:lnTo>
                <a:lnTo>
                  <a:pt x="7080" y="10124"/>
                </a:lnTo>
                <a:lnTo>
                  <a:pt x="7007" y="10161"/>
                </a:lnTo>
                <a:lnTo>
                  <a:pt x="6823" y="10308"/>
                </a:lnTo>
                <a:lnTo>
                  <a:pt x="6493" y="10564"/>
                </a:lnTo>
                <a:lnTo>
                  <a:pt x="6420" y="10638"/>
                </a:lnTo>
                <a:lnTo>
                  <a:pt x="5906" y="10344"/>
                </a:lnTo>
                <a:lnTo>
                  <a:pt x="6897" y="9904"/>
                </a:lnTo>
                <a:lnTo>
                  <a:pt x="7887" y="9391"/>
                </a:lnTo>
                <a:lnTo>
                  <a:pt x="8877" y="8877"/>
                </a:lnTo>
                <a:lnTo>
                  <a:pt x="9795" y="8327"/>
                </a:lnTo>
                <a:lnTo>
                  <a:pt x="10748" y="7740"/>
                </a:lnTo>
                <a:lnTo>
                  <a:pt x="11665" y="7116"/>
                </a:lnTo>
                <a:lnTo>
                  <a:pt x="12546" y="6456"/>
                </a:lnTo>
                <a:lnTo>
                  <a:pt x="13426" y="5796"/>
                </a:lnTo>
                <a:lnTo>
                  <a:pt x="13829" y="5429"/>
                </a:lnTo>
                <a:close/>
                <a:moveTo>
                  <a:pt x="1651" y="9757"/>
                </a:moveTo>
                <a:lnTo>
                  <a:pt x="1028" y="10711"/>
                </a:lnTo>
                <a:lnTo>
                  <a:pt x="991" y="10784"/>
                </a:lnTo>
                <a:lnTo>
                  <a:pt x="1028" y="10858"/>
                </a:lnTo>
                <a:lnTo>
                  <a:pt x="1028" y="10931"/>
                </a:lnTo>
                <a:lnTo>
                  <a:pt x="1101" y="10968"/>
                </a:lnTo>
                <a:lnTo>
                  <a:pt x="1358" y="11041"/>
                </a:lnTo>
                <a:lnTo>
                  <a:pt x="1651" y="11078"/>
                </a:lnTo>
                <a:lnTo>
                  <a:pt x="1908" y="11078"/>
                </a:lnTo>
                <a:lnTo>
                  <a:pt x="2165" y="11041"/>
                </a:lnTo>
                <a:lnTo>
                  <a:pt x="2715" y="10858"/>
                </a:lnTo>
                <a:lnTo>
                  <a:pt x="3229" y="10638"/>
                </a:lnTo>
                <a:lnTo>
                  <a:pt x="4769" y="10014"/>
                </a:lnTo>
                <a:lnTo>
                  <a:pt x="4953" y="10198"/>
                </a:lnTo>
                <a:lnTo>
                  <a:pt x="4072" y="10564"/>
                </a:lnTo>
                <a:lnTo>
                  <a:pt x="3192" y="10895"/>
                </a:lnTo>
                <a:lnTo>
                  <a:pt x="2238" y="11188"/>
                </a:lnTo>
                <a:lnTo>
                  <a:pt x="1248" y="11445"/>
                </a:lnTo>
                <a:lnTo>
                  <a:pt x="1101" y="11518"/>
                </a:lnTo>
                <a:lnTo>
                  <a:pt x="844" y="11555"/>
                </a:lnTo>
                <a:lnTo>
                  <a:pt x="624" y="11555"/>
                </a:lnTo>
                <a:lnTo>
                  <a:pt x="551" y="11518"/>
                </a:lnTo>
                <a:lnTo>
                  <a:pt x="477" y="11481"/>
                </a:lnTo>
                <a:lnTo>
                  <a:pt x="477" y="11408"/>
                </a:lnTo>
                <a:lnTo>
                  <a:pt x="514" y="11298"/>
                </a:lnTo>
                <a:lnTo>
                  <a:pt x="661" y="11005"/>
                </a:lnTo>
                <a:lnTo>
                  <a:pt x="991" y="10601"/>
                </a:lnTo>
                <a:lnTo>
                  <a:pt x="1321" y="10161"/>
                </a:lnTo>
                <a:lnTo>
                  <a:pt x="1651" y="9757"/>
                </a:lnTo>
                <a:close/>
                <a:moveTo>
                  <a:pt x="16324" y="0"/>
                </a:moveTo>
                <a:lnTo>
                  <a:pt x="16140" y="37"/>
                </a:lnTo>
                <a:lnTo>
                  <a:pt x="15774" y="147"/>
                </a:lnTo>
                <a:lnTo>
                  <a:pt x="15480" y="330"/>
                </a:lnTo>
                <a:lnTo>
                  <a:pt x="14636" y="807"/>
                </a:lnTo>
                <a:lnTo>
                  <a:pt x="13866" y="1357"/>
                </a:lnTo>
                <a:lnTo>
                  <a:pt x="13059" y="1908"/>
                </a:lnTo>
                <a:lnTo>
                  <a:pt x="12289" y="2458"/>
                </a:lnTo>
                <a:lnTo>
                  <a:pt x="12032" y="2311"/>
                </a:lnTo>
                <a:lnTo>
                  <a:pt x="11812" y="2238"/>
                </a:lnTo>
                <a:lnTo>
                  <a:pt x="11629" y="2238"/>
                </a:lnTo>
                <a:lnTo>
                  <a:pt x="11372" y="2091"/>
                </a:lnTo>
                <a:lnTo>
                  <a:pt x="11115" y="1981"/>
                </a:lnTo>
                <a:lnTo>
                  <a:pt x="10858" y="1908"/>
                </a:lnTo>
                <a:lnTo>
                  <a:pt x="10565" y="1834"/>
                </a:lnTo>
                <a:lnTo>
                  <a:pt x="10015" y="1761"/>
                </a:lnTo>
                <a:lnTo>
                  <a:pt x="9464" y="1761"/>
                </a:lnTo>
                <a:lnTo>
                  <a:pt x="8914" y="1834"/>
                </a:lnTo>
                <a:lnTo>
                  <a:pt x="8364" y="1981"/>
                </a:lnTo>
                <a:lnTo>
                  <a:pt x="7814" y="2164"/>
                </a:lnTo>
                <a:lnTo>
                  <a:pt x="7300" y="2384"/>
                </a:lnTo>
                <a:lnTo>
                  <a:pt x="6677" y="2715"/>
                </a:lnTo>
                <a:lnTo>
                  <a:pt x="6090" y="3081"/>
                </a:lnTo>
                <a:lnTo>
                  <a:pt x="5503" y="3522"/>
                </a:lnTo>
                <a:lnTo>
                  <a:pt x="4989" y="3962"/>
                </a:lnTo>
                <a:lnTo>
                  <a:pt x="4769" y="4219"/>
                </a:lnTo>
                <a:lnTo>
                  <a:pt x="4549" y="4475"/>
                </a:lnTo>
                <a:lnTo>
                  <a:pt x="4402" y="4769"/>
                </a:lnTo>
                <a:lnTo>
                  <a:pt x="4256" y="5062"/>
                </a:lnTo>
                <a:lnTo>
                  <a:pt x="4146" y="5356"/>
                </a:lnTo>
                <a:lnTo>
                  <a:pt x="4035" y="5686"/>
                </a:lnTo>
                <a:lnTo>
                  <a:pt x="3999" y="6016"/>
                </a:lnTo>
                <a:lnTo>
                  <a:pt x="3925" y="6346"/>
                </a:lnTo>
                <a:lnTo>
                  <a:pt x="3889" y="6970"/>
                </a:lnTo>
                <a:lnTo>
                  <a:pt x="3925" y="7630"/>
                </a:lnTo>
                <a:lnTo>
                  <a:pt x="3339" y="7960"/>
                </a:lnTo>
                <a:lnTo>
                  <a:pt x="2752" y="8290"/>
                </a:lnTo>
                <a:lnTo>
                  <a:pt x="2238" y="8657"/>
                </a:lnTo>
                <a:lnTo>
                  <a:pt x="1725" y="9097"/>
                </a:lnTo>
                <a:lnTo>
                  <a:pt x="1248" y="9574"/>
                </a:lnTo>
                <a:lnTo>
                  <a:pt x="808" y="10051"/>
                </a:lnTo>
                <a:lnTo>
                  <a:pt x="404" y="10601"/>
                </a:lnTo>
                <a:lnTo>
                  <a:pt x="221" y="10858"/>
                </a:lnTo>
                <a:lnTo>
                  <a:pt x="74" y="11151"/>
                </a:lnTo>
                <a:lnTo>
                  <a:pt x="1" y="11371"/>
                </a:lnTo>
                <a:lnTo>
                  <a:pt x="37" y="11555"/>
                </a:lnTo>
                <a:lnTo>
                  <a:pt x="111" y="11738"/>
                </a:lnTo>
                <a:lnTo>
                  <a:pt x="184" y="11812"/>
                </a:lnTo>
                <a:lnTo>
                  <a:pt x="257" y="11885"/>
                </a:lnTo>
                <a:lnTo>
                  <a:pt x="477" y="11958"/>
                </a:lnTo>
                <a:lnTo>
                  <a:pt x="697" y="11995"/>
                </a:lnTo>
                <a:lnTo>
                  <a:pt x="918" y="11995"/>
                </a:lnTo>
                <a:lnTo>
                  <a:pt x="1174" y="11958"/>
                </a:lnTo>
                <a:lnTo>
                  <a:pt x="1835" y="11812"/>
                </a:lnTo>
                <a:lnTo>
                  <a:pt x="2495" y="11591"/>
                </a:lnTo>
                <a:lnTo>
                  <a:pt x="3815" y="11151"/>
                </a:lnTo>
                <a:lnTo>
                  <a:pt x="4586" y="10858"/>
                </a:lnTo>
                <a:lnTo>
                  <a:pt x="5356" y="10564"/>
                </a:lnTo>
                <a:lnTo>
                  <a:pt x="5760" y="10858"/>
                </a:lnTo>
                <a:lnTo>
                  <a:pt x="6200" y="11078"/>
                </a:lnTo>
                <a:lnTo>
                  <a:pt x="6236" y="11261"/>
                </a:lnTo>
                <a:lnTo>
                  <a:pt x="6273" y="11335"/>
                </a:lnTo>
                <a:lnTo>
                  <a:pt x="6346" y="11371"/>
                </a:lnTo>
                <a:lnTo>
                  <a:pt x="6493" y="11371"/>
                </a:lnTo>
                <a:lnTo>
                  <a:pt x="6603" y="11261"/>
                </a:lnTo>
                <a:lnTo>
                  <a:pt x="7410" y="11591"/>
                </a:lnTo>
                <a:lnTo>
                  <a:pt x="7814" y="11702"/>
                </a:lnTo>
                <a:lnTo>
                  <a:pt x="8217" y="11812"/>
                </a:lnTo>
                <a:lnTo>
                  <a:pt x="8291" y="11848"/>
                </a:lnTo>
                <a:lnTo>
                  <a:pt x="8364" y="11885"/>
                </a:lnTo>
                <a:lnTo>
                  <a:pt x="8474" y="11848"/>
                </a:lnTo>
                <a:lnTo>
                  <a:pt x="8547" y="11885"/>
                </a:lnTo>
                <a:lnTo>
                  <a:pt x="8877" y="11922"/>
                </a:lnTo>
                <a:lnTo>
                  <a:pt x="9574" y="11922"/>
                </a:lnTo>
                <a:lnTo>
                  <a:pt x="9905" y="11885"/>
                </a:lnTo>
                <a:lnTo>
                  <a:pt x="10235" y="11812"/>
                </a:lnTo>
                <a:lnTo>
                  <a:pt x="10565" y="11702"/>
                </a:lnTo>
                <a:lnTo>
                  <a:pt x="10895" y="11555"/>
                </a:lnTo>
                <a:lnTo>
                  <a:pt x="11225" y="11408"/>
                </a:lnTo>
                <a:lnTo>
                  <a:pt x="11555" y="11225"/>
                </a:lnTo>
                <a:lnTo>
                  <a:pt x="11885" y="11041"/>
                </a:lnTo>
                <a:lnTo>
                  <a:pt x="12179" y="10784"/>
                </a:lnTo>
                <a:lnTo>
                  <a:pt x="12472" y="10564"/>
                </a:lnTo>
                <a:lnTo>
                  <a:pt x="12766" y="10308"/>
                </a:lnTo>
                <a:lnTo>
                  <a:pt x="13022" y="10014"/>
                </a:lnTo>
                <a:lnTo>
                  <a:pt x="13279" y="9721"/>
                </a:lnTo>
                <a:lnTo>
                  <a:pt x="13499" y="9391"/>
                </a:lnTo>
                <a:lnTo>
                  <a:pt x="13719" y="9097"/>
                </a:lnTo>
                <a:lnTo>
                  <a:pt x="13903" y="8730"/>
                </a:lnTo>
                <a:lnTo>
                  <a:pt x="14050" y="8400"/>
                </a:lnTo>
                <a:lnTo>
                  <a:pt x="14196" y="8033"/>
                </a:lnTo>
                <a:lnTo>
                  <a:pt x="14306" y="7667"/>
                </a:lnTo>
                <a:lnTo>
                  <a:pt x="14380" y="7300"/>
                </a:lnTo>
                <a:lnTo>
                  <a:pt x="14453" y="6933"/>
                </a:lnTo>
                <a:lnTo>
                  <a:pt x="14490" y="6529"/>
                </a:lnTo>
                <a:lnTo>
                  <a:pt x="14490" y="6163"/>
                </a:lnTo>
                <a:lnTo>
                  <a:pt x="14453" y="5796"/>
                </a:lnTo>
                <a:lnTo>
                  <a:pt x="14380" y="5429"/>
                </a:lnTo>
                <a:lnTo>
                  <a:pt x="14270" y="5062"/>
                </a:lnTo>
                <a:lnTo>
                  <a:pt x="15113" y="4329"/>
                </a:lnTo>
                <a:lnTo>
                  <a:pt x="15920" y="3558"/>
                </a:lnTo>
                <a:lnTo>
                  <a:pt x="16434" y="3045"/>
                </a:lnTo>
                <a:lnTo>
                  <a:pt x="16691" y="2751"/>
                </a:lnTo>
                <a:lnTo>
                  <a:pt x="16947" y="2458"/>
                </a:lnTo>
                <a:lnTo>
                  <a:pt x="17168" y="2128"/>
                </a:lnTo>
                <a:lnTo>
                  <a:pt x="17351" y="1798"/>
                </a:lnTo>
                <a:lnTo>
                  <a:pt x="17461" y="1431"/>
                </a:lnTo>
                <a:lnTo>
                  <a:pt x="17461" y="1247"/>
                </a:lnTo>
                <a:lnTo>
                  <a:pt x="17461" y="1064"/>
                </a:lnTo>
                <a:lnTo>
                  <a:pt x="17388" y="770"/>
                </a:lnTo>
                <a:lnTo>
                  <a:pt x="17278" y="514"/>
                </a:lnTo>
                <a:lnTo>
                  <a:pt x="17094" y="257"/>
                </a:lnTo>
                <a:lnTo>
                  <a:pt x="16837" y="74"/>
                </a:lnTo>
                <a:lnTo>
                  <a:pt x="16691" y="37"/>
                </a:lnTo>
                <a:lnTo>
                  <a:pt x="16507"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101" name="Google Shape;101;p16"/>
          <p:cNvSpPr/>
          <p:nvPr/>
        </p:nvSpPr>
        <p:spPr>
          <a:xfrm>
            <a:off x="8360955" y="5007685"/>
            <a:ext cx="372518" cy="427787"/>
          </a:xfrm>
          <a:custGeom>
            <a:rect b="b" l="l" r="r" t="t"/>
            <a:pathLst>
              <a:path extrusionOk="0" h="13573" w="13133">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102" name="Google Shape;102;p16"/>
          <p:cNvSpPr/>
          <p:nvPr/>
        </p:nvSpPr>
        <p:spPr>
          <a:xfrm>
            <a:off x="-77078" y="1653354"/>
            <a:ext cx="339602" cy="445127"/>
          </a:xfrm>
          <a:custGeom>
            <a:rect b="b" l="l" r="r" t="t"/>
            <a:pathLst>
              <a:path extrusionOk="0" h="11079" w="9391">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103" name="Google Shape;103;p16"/>
          <p:cNvSpPr/>
          <p:nvPr/>
        </p:nvSpPr>
        <p:spPr>
          <a:xfrm>
            <a:off x="8052572" y="5361400"/>
            <a:ext cx="589992" cy="460156"/>
          </a:xfrm>
          <a:custGeom>
            <a:rect b="b" l="l" r="r" t="t"/>
            <a:pathLst>
              <a:path extrusionOk="0" h="14600" w="2080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104" name="Google Shape;104;p16"/>
          <p:cNvSpPr/>
          <p:nvPr/>
        </p:nvSpPr>
        <p:spPr>
          <a:xfrm>
            <a:off x="8052577" y="4591474"/>
            <a:ext cx="388118" cy="454388"/>
          </a:xfrm>
          <a:custGeom>
            <a:rect b="b" l="l" r="r" t="t"/>
            <a:pathLst>
              <a:path extrusionOk="0" h="14417" w="13683">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105" name="Google Shape;105;p16"/>
          <p:cNvSpPr/>
          <p:nvPr/>
        </p:nvSpPr>
        <p:spPr>
          <a:xfrm>
            <a:off x="7430898" y="5414634"/>
            <a:ext cx="297606" cy="234711"/>
          </a:xfrm>
          <a:custGeom>
            <a:rect b="b" l="l" r="r" t="t"/>
            <a:pathLst>
              <a:path extrusionOk="0" h="7447" w="10492">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106" name="Google Shape;106;p16"/>
          <p:cNvSpPr/>
          <p:nvPr/>
        </p:nvSpPr>
        <p:spPr>
          <a:xfrm>
            <a:off x="8749725" y="5500139"/>
            <a:ext cx="288245" cy="204675"/>
          </a:xfrm>
          <a:custGeom>
            <a:rect b="b" l="l" r="r" t="t"/>
            <a:pathLst>
              <a:path extrusionOk="0" h="6494" w="10162">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107" name="Google Shape;107;p16"/>
          <p:cNvSpPr/>
          <p:nvPr/>
        </p:nvSpPr>
        <p:spPr>
          <a:xfrm>
            <a:off x="8522444" y="4444755"/>
            <a:ext cx="306966" cy="427819"/>
          </a:xfrm>
          <a:custGeom>
            <a:rect b="b" l="l" r="r" t="t"/>
            <a:pathLst>
              <a:path extrusionOk="0" h="13574" w="10822">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108" name="Google Shape;108;p16"/>
          <p:cNvSpPr/>
          <p:nvPr/>
        </p:nvSpPr>
        <p:spPr>
          <a:xfrm>
            <a:off x="8829403" y="5093187"/>
            <a:ext cx="391238" cy="321447"/>
          </a:xfrm>
          <a:custGeom>
            <a:rect b="b" l="l" r="r" t="t"/>
            <a:pathLst>
              <a:path extrusionOk="0" h="10199" w="13793">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109" name="Google Shape;109;p16"/>
          <p:cNvSpPr/>
          <p:nvPr/>
        </p:nvSpPr>
        <p:spPr>
          <a:xfrm>
            <a:off x="8963979" y="1487465"/>
            <a:ext cx="180033" cy="415054"/>
          </a:xfrm>
          <a:custGeom>
            <a:rect b="b" l="l" r="r" t="t"/>
            <a:pathLst>
              <a:path extrusionOk="0" h="13169" w="6347">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110" name="Google Shape;110;p16"/>
          <p:cNvSpPr/>
          <p:nvPr/>
        </p:nvSpPr>
        <p:spPr>
          <a:xfrm rot="-2606172">
            <a:off x="7103386" y="5427012"/>
            <a:ext cx="293401" cy="381531"/>
          </a:xfrm>
          <a:custGeom>
            <a:rect b="b" l="l" r="r" t="t"/>
            <a:pathLst>
              <a:path extrusionOk="0" h="12620" w="9868">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111" name="Google Shape;111;p16"/>
          <p:cNvSpPr/>
          <p:nvPr/>
        </p:nvSpPr>
        <p:spPr>
          <a:xfrm>
            <a:off x="7659648" y="4855773"/>
            <a:ext cx="377708" cy="474055"/>
          </a:xfrm>
          <a:custGeom>
            <a:rect b="b" l="l" r="r" t="t"/>
            <a:pathLst>
              <a:path extrusionOk="0" h="15041" w="13316">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112" name="Google Shape;112;p16"/>
          <p:cNvSpPr/>
          <p:nvPr/>
        </p:nvSpPr>
        <p:spPr>
          <a:xfrm>
            <a:off x="8797588" y="3420813"/>
            <a:ext cx="386048" cy="286746"/>
          </a:xfrm>
          <a:custGeom>
            <a:rect b="b" l="l" r="r" t="t"/>
            <a:pathLst>
              <a:path extrusionOk="0" h="9098" w="1361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113" name="Google Shape;113;p16"/>
          <p:cNvSpPr/>
          <p:nvPr/>
        </p:nvSpPr>
        <p:spPr>
          <a:xfrm>
            <a:off x="7782420" y="5427924"/>
            <a:ext cx="174842" cy="208142"/>
          </a:xfrm>
          <a:custGeom>
            <a:rect b="b" l="l" r="r" t="t"/>
            <a:pathLst>
              <a:path extrusionOk="0" h="6604" w="6164">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114" name="Google Shape;114;p16"/>
          <p:cNvSpPr/>
          <p:nvPr/>
        </p:nvSpPr>
        <p:spPr>
          <a:xfrm>
            <a:off x="346877" y="676238"/>
            <a:ext cx="210213" cy="509890"/>
          </a:xfrm>
          <a:custGeom>
            <a:rect b="b" l="l" r="r" t="t"/>
            <a:pathLst>
              <a:path extrusionOk="0" h="16178" w="7411">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115" name="Google Shape;115;p16"/>
          <p:cNvSpPr/>
          <p:nvPr/>
        </p:nvSpPr>
        <p:spPr>
          <a:xfrm>
            <a:off x="645010" y="395512"/>
            <a:ext cx="414157" cy="564195"/>
          </a:xfrm>
          <a:custGeom>
            <a:rect b="b" l="l" r="r" t="t"/>
            <a:pathLst>
              <a:path extrusionOk="0" h="17901" w="14601">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116" name="Google Shape;116;p16"/>
          <p:cNvSpPr/>
          <p:nvPr/>
        </p:nvSpPr>
        <p:spPr>
          <a:xfrm>
            <a:off x="8318810" y="-33136"/>
            <a:ext cx="456818" cy="472889"/>
          </a:xfrm>
          <a:custGeom>
            <a:rect b="b" l="l" r="r" t="t"/>
            <a:pathLst>
              <a:path extrusionOk="0" h="15004" w="16105">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117" name="Google Shape;117;p16"/>
          <p:cNvSpPr/>
          <p:nvPr/>
        </p:nvSpPr>
        <p:spPr>
          <a:xfrm>
            <a:off x="-8" y="1125963"/>
            <a:ext cx="372518" cy="427787"/>
          </a:xfrm>
          <a:custGeom>
            <a:rect b="b" l="l" r="r" t="t"/>
            <a:pathLst>
              <a:path extrusionOk="0" h="13573" w="13133">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118" name="Google Shape;118;p16"/>
          <p:cNvSpPr/>
          <p:nvPr/>
        </p:nvSpPr>
        <p:spPr>
          <a:xfrm>
            <a:off x="8699356" y="199013"/>
            <a:ext cx="521292" cy="598896"/>
          </a:xfrm>
          <a:custGeom>
            <a:rect b="b" l="l" r="r" t="t"/>
            <a:pathLst>
              <a:path extrusionOk="0" h="19002" w="18378">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119" name="Google Shape;119;p16"/>
          <p:cNvSpPr/>
          <p:nvPr/>
        </p:nvSpPr>
        <p:spPr>
          <a:xfrm>
            <a:off x="700454" y="5064000"/>
            <a:ext cx="504670" cy="445153"/>
          </a:xfrm>
          <a:custGeom>
            <a:rect b="b" l="l" r="r" t="t"/>
            <a:pathLst>
              <a:path extrusionOk="0" h="14124" w="17792">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120" name="Google Shape;120;p16"/>
          <p:cNvSpPr/>
          <p:nvPr/>
        </p:nvSpPr>
        <p:spPr>
          <a:xfrm>
            <a:off x="258967" y="-95835"/>
            <a:ext cx="470320" cy="491358"/>
          </a:xfrm>
          <a:custGeom>
            <a:rect b="b" l="l" r="r" t="t"/>
            <a:pathLst>
              <a:path extrusionOk="0" h="15590" w="16581">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121" name="Google Shape;121;p16"/>
          <p:cNvSpPr/>
          <p:nvPr/>
        </p:nvSpPr>
        <p:spPr>
          <a:xfrm>
            <a:off x="-35016" y="4528437"/>
            <a:ext cx="339602" cy="445127"/>
          </a:xfrm>
          <a:custGeom>
            <a:rect b="b" l="l" r="r" t="t"/>
            <a:pathLst>
              <a:path extrusionOk="0" h="11079" w="9391">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122" name="Google Shape;122;p16"/>
          <p:cNvSpPr/>
          <p:nvPr/>
        </p:nvSpPr>
        <p:spPr>
          <a:xfrm>
            <a:off x="721258" y="5553354"/>
            <a:ext cx="463059" cy="197741"/>
          </a:xfrm>
          <a:custGeom>
            <a:rect b="b" l="l" r="r" t="t"/>
            <a:pathLst>
              <a:path extrusionOk="0" h="6274" w="16325">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123" name="Google Shape;123;p16"/>
          <p:cNvSpPr/>
          <p:nvPr/>
        </p:nvSpPr>
        <p:spPr>
          <a:xfrm>
            <a:off x="-243128" y="60233"/>
            <a:ext cx="589992" cy="460155"/>
          </a:xfrm>
          <a:custGeom>
            <a:rect b="b" l="l" r="r" t="t"/>
            <a:pathLst>
              <a:path extrusionOk="0" h="14600" w="2080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124" name="Google Shape;124;p16"/>
          <p:cNvSpPr/>
          <p:nvPr/>
        </p:nvSpPr>
        <p:spPr>
          <a:xfrm>
            <a:off x="7842052" y="-112081"/>
            <a:ext cx="388118" cy="454388"/>
          </a:xfrm>
          <a:custGeom>
            <a:rect b="b" l="l" r="r" t="t"/>
            <a:pathLst>
              <a:path extrusionOk="0" h="14417" w="13683">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125" name="Google Shape;125;p16"/>
          <p:cNvSpPr/>
          <p:nvPr/>
        </p:nvSpPr>
        <p:spPr>
          <a:xfrm>
            <a:off x="-38626" y="643384"/>
            <a:ext cx="297606" cy="234711"/>
          </a:xfrm>
          <a:custGeom>
            <a:rect b="b" l="l" r="r" t="t"/>
            <a:pathLst>
              <a:path extrusionOk="0" h="7447" w="10492">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126" name="Google Shape;126;p16"/>
          <p:cNvSpPr/>
          <p:nvPr/>
        </p:nvSpPr>
        <p:spPr>
          <a:xfrm>
            <a:off x="1403775" y="12778"/>
            <a:ext cx="288245" cy="204675"/>
          </a:xfrm>
          <a:custGeom>
            <a:rect b="b" l="l" r="r" t="t"/>
            <a:pathLst>
              <a:path extrusionOk="0" h="6494" w="10162">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127" name="Google Shape;127;p16"/>
          <p:cNvSpPr/>
          <p:nvPr/>
        </p:nvSpPr>
        <p:spPr>
          <a:xfrm>
            <a:off x="955990" y="-63518"/>
            <a:ext cx="323616" cy="357282"/>
          </a:xfrm>
          <a:custGeom>
            <a:rect b="b" l="l" r="r" t="t"/>
            <a:pathLst>
              <a:path extrusionOk="0" h="11336" w="11409">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128" name="Google Shape;128;p16"/>
          <p:cNvSpPr/>
          <p:nvPr/>
        </p:nvSpPr>
        <p:spPr>
          <a:xfrm>
            <a:off x="1333294" y="5198283"/>
            <a:ext cx="306966" cy="427819"/>
          </a:xfrm>
          <a:custGeom>
            <a:rect b="b" l="l" r="r" t="t"/>
            <a:pathLst>
              <a:path extrusionOk="0" h="13574" w="10822">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129" name="Google Shape;129;p16"/>
          <p:cNvSpPr/>
          <p:nvPr/>
        </p:nvSpPr>
        <p:spPr>
          <a:xfrm>
            <a:off x="91624" y="5058808"/>
            <a:ext cx="416228" cy="455554"/>
          </a:xfrm>
          <a:custGeom>
            <a:rect b="b" l="l" r="r" t="t"/>
            <a:pathLst>
              <a:path extrusionOk="0" h="14454" w="14674">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130" name="Google Shape;130;p16"/>
          <p:cNvSpPr/>
          <p:nvPr/>
        </p:nvSpPr>
        <p:spPr>
          <a:xfrm>
            <a:off x="1525678" y="5457048"/>
            <a:ext cx="391238" cy="321447"/>
          </a:xfrm>
          <a:custGeom>
            <a:rect b="b" l="l" r="r" t="t"/>
            <a:pathLst>
              <a:path extrusionOk="0" h="10199" w="13793">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131" name="Google Shape;131;p16"/>
          <p:cNvSpPr/>
          <p:nvPr/>
        </p:nvSpPr>
        <p:spPr>
          <a:xfrm>
            <a:off x="2704" y="5444701"/>
            <a:ext cx="180033" cy="415054"/>
          </a:xfrm>
          <a:custGeom>
            <a:rect b="b" l="l" r="r" t="t"/>
            <a:pathLst>
              <a:path extrusionOk="0" h="13169" w="6347">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132" name="Google Shape;132;p16"/>
          <p:cNvSpPr/>
          <p:nvPr/>
        </p:nvSpPr>
        <p:spPr>
          <a:xfrm rot="2086851">
            <a:off x="8217422" y="701142"/>
            <a:ext cx="517779" cy="460049"/>
          </a:xfrm>
          <a:custGeom>
            <a:rect b="b" l="l" r="r" t="t"/>
            <a:pathLst>
              <a:path extrusionOk="0" h="15004" w="17681">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133" name="Google Shape;133;p16"/>
          <p:cNvSpPr/>
          <p:nvPr/>
        </p:nvSpPr>
        <p:spPr>
          <a:xfrm>
            <a:off x="346867" y="4515714"/>
            <a:ext cx="479681" cy="376918"/>
          </a:xfrm>
          <a:custGeom>
            <a:rect b="b" l="l" r="r" t="t"/>
            <a:pathLst>
              <a:path extrusionOk="0" h="11959" w="16911">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134" name="Google Shape;134;p16"/>
          <p:cNvSpPr/>
          <p:nvPr/>
        </p:nvSpPr>
        <p:spPr>
          <a:xfrm rot="-5400000">
            <a:off x="7980726" y="372027"/>
            <a:ext cx="311015" cy="357966"/>
          </a:xfrm>
          <a:custGeom>
            <a:rect b="b" l="l" r="r" t="t"/>
            <a:pathLst>
              <a:path extrusionOk="0" h="12620" w="9868">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135" name="Google Shape;135;p16"/>
          <p:cNvSpPr/>
          <p:nvPr/>
        </p:nvSpPr>
        <p:spPr>
          <a:xfrm>
            <a:off x="8801760" y="878079"/>
            <a:ext cx="377708" cy="474055"/>
          </a:xfrm>
          <a:custGeom>
            <a:rect b="b" l="l" r="r" t="t"/>
            <a:pathLst>
              <a:path extrusionOk="0" h="15041" w="13316">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136" name="Google Shape;136;p16"/>
          <p:cNvSpPr/>
          <p:nvPr/>
        </p:nvSpPr>
        <p:spPr>
          <a:xfrm>
            <a:off x="258963" y="5508841"/>
            <a:ext cx="386048" cy="286746"/>
          </a:xfrm>
          <a:custGeom>
            <a:rect b="b" l="l" r="r" t="t"/>
            <a:pathLst>
              <a:path extrusionOk="0" h="9098" w="1361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137" name="Google Shape;137;p16"/>
          <p:cNvSpPr/>
          <p:nvPr/>
        </p:nvSpPr>
        <p:spPr>
          <a:xfrm>
            <a:off x="8699345" y="1279341"/>
            <a:ext cx="174842" cy="208142"/>
          </a:xfrm>
          <a:custGeom>
            <a:rect b="b" l="l" r="r" t="t"/>
            <a:pathLst>
              <a:path extrusionOk="0" h="6604" w="6164">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138" name="Google Shape;138;p16"/>
          <p:cNvSpPr txBox="1"/>
          <p:nvPr>
            <p:ph idx="1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lvl1pPr lvl="0" rtl="0" algn="ctr">
              <a:buNone/>
              <a:defRPr/>
            </a:lvl1pPr>
            <a:lvl2pPr lvl="1" rtl="0" algn="ctr">
              <a:buNone/>
              <a:defRPr/>
            </a:lvl2pPr>
            <a:lvl3pPr lvl="2" rtl="0" algn="ctr">
              <a:buNone/>
              <a:defRPr/>
            </a:lvl3pPr>
            <a:lvl4pPr lvl="3" rtl="0" algn="ctr">
              <a:buNone/>
              <a:defRPr/>
            </a:lvl4pPr>
            <a:lvl5pPr lvl="4" rtl="0" algn="ctr">
              <a:buNone/>
              <a:defRPr/>
            </a:lvl5pPr>
            <a:lvl6pPr lvl="5" rtl="0" algn="ctr">
              <a:buNone/>
              <a:defRPr/>
            </a:lvl6pPr>
            <a:lvl7pPr lvl="6" rtl="0" algn="ctr">
              <a:buNone/>
              <a:defRPr/>
            </a:lvl7pPr>
            <a:lvl8pPr lvl="7" rtl="0" algn="ctr">
              <a:buNone/>
              <a:defRPr/>
            </a:lvl8pPr>
            <a:lvl9pPr lvl="8" rtl="0" algn="ctr">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Title and Content">
  <p:cSld name="12_Title and Content">
    <p:spTree>
      <p:nvGrpSpPr>
        <p:cNvPr id="139" name="Shape 139"/>
        <p:cNvGrpSpPr/>
        <p:nvPr/>
      </p:nvGrpSpPr>
      <p:grpSpPr>
        <a:xfrm>
          <a:off x="0" y="0"/>
          <a:ext cx="0" cy="0"/>
          <a:chOff x="0" y="0"/>
          <a:chExt cx="0" cy="0"/>
        </a:xfrm>
      </p:grpSpPr>
      <p:sp>
        <p:nvSpPr>
          <p:cNvPr id="140" name="Google Shape;140;p17"/>
          <p:cNvSpPr/>
          <p:nvPr/>
        </p:nvSpPr>
        <p:spPr>
          <a:xfrm>
            <a:off x="0" y="0"/>
            <a:ext cx="4572000" cy="5715000"/>
          </a:xfrm>
          <a:prstGeom prst="rect">
            <a:avLst/>
          </a:prstGeom>
          <a:solidFill>
            <a:srgbClr val="E3353D"/>
          </a:solidFill>
          <a:ln>
            <a:noFill/>
          </a:ln>
        </p:spPr>
        <p:txBody>
          <a:bodyPr anchorCtr="0" anchor="ctr" bIns="35550" lIns="71100" spcFirstLastPara="1" rIns="71100" wrap="square" tIns="35550">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41" name="Google Shape;141;p17"/>
          <p:cNvSpPr txBox="1"/>
          <p:nvPr>
            <p:ph type="title"/>
          </p:nvPr>
        </p:nvSpPr>
        <p:spPr>
          <a:xfrm>
            <a:off x="375556" y="106211"/>
            <a:ext cx="3768000" cy="1104900"/>
          </a:xfrm>
          <a:prstGeom prst="rect">
            <a:avLst/>
          </a:prstGeom>
          <a:noFill/>
          <a:ln>
            <a:noFill/>
          </a:ln>
        </p:spPr>
        <p:txBody>
          <a:bodyPr anchorCtr="0" anchor="ctr" bIns="35550" lIns="71100" spcFirstLastPara="1" rIns="71100" wrap="square" tIns="35550">
            <a:normAutofit/>
          </a:bodyPr>
          <a:lstStyle>
            <a:lvl1pPr lvl="0" rtl="0" algn="l">
              <a:lnSpc>
                <a:spcPct val="90000"/>
              </a:lnSpc>
              <a:spcBef>
                <a:spcPts val="0"/>
              </a:spcBef>
              <a:spcAft>
                <a:spcPts val="0"/>
              </a:spcAft>
              <a:buClr>
                <a:schemeClr val="lt1"/>
              </a:buClr>
              <a:buSzPts val="2800"/>
              <a:buFont typeface="Quattrocento Sans"/>
              <a:buNone/>
              <a:defRPr sz="2800">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42" name="Google Shape;142;p17"/>
          <p:cNvSpPr txBox="1"/>
          <p:nvPr>
            <p:ph idx="1" type="body"/>
          </p:nvPr>
        </p:nvSpPr>
        <p:spPr>
          <a:xfrm>
            <a:off x="375556" y="1269337"/>
            <a:ext cx="3768000" cy="3916500"/>
          </a:xfrm>
          <a:prstGeom prst="rect">
            <a:avLst/>
          </a:prstGeom>
          <a:noFill/>
          <a:ln>
            <a:noFill/>
          </a:ln>
        </p:spPr>
        <p:txBody>
          <a:bodyPr anchorCtr="0" anchor="t" bIns="35550" lIns="71100" spcFirstLastPara="1" rIns="71100" wrap="square" tIns="35550">
            <a:normAutofit/>
          </a:bodyPr>
          <a:lstStyle>
            <a:lvl1pPr indent="-228600" lvl="0" marL="457200" rtl="0" algn="l">
              <a:lnSpc>
                <a:spcPct val="100000"/>
              </a:lnSpc>
              <a:spcBef>
                <a:spcPts val="800"/>
              </a:spcBef>
              <a:spcAft>
                <a:spcPts val="0"/>
              </a:spcAft>
              <a:buClr>
                <a:schemeClr val="lt1"/>
              </a:buClr>
              <a:buSzPts val="1900"/>
              <a:buNone/>
              <a:defRPr sz="1900">
                <a:solidFill>
                  <a:schemeClr val="lt1"/>
                </a:solidFill>
              </a:defRPr>
            </a:lvl1pPr>
            <a:lvl2pPr indent="-228600" lvl="1" marL="914400" rtl="0" algn="l">
              <a:lnSpc>
                <a:spcPct val="90000"/>
              </a:lnSpc>
              <a:spcBef>
                <a:spcPts val="1200"/>
              </a:spcBef>
              <a:spcAft>
                <a:spcPts val="0"/>
              </a:spcAft>
              <a:buClr>
                <a:schemeClr val="dk1"/>
              </a:buClr>
              <a:buSzPts val="1100"/>
              <a:buNone/>
              <a:defRPr sz="1100"/>
            </a:lvl2pPr>
            <a:lvl3pPr indent="-228600" lvl="2" marL="1371600" rtl="0" algn="l">
              <a:lnSpc>
                <a:spcPct val="90000"/>
              </a:lnSpc>
              <a:spcBef>
                <a:spcPts val="1200"/>
              </a:spcBef>
              <a:spcAft>
                <a:spcPts val="0"/>
              </a:spcAft>
              <a:buClr>
                <a:schemeClr val="dk1"/>
              </a:buClr>
              <a:buSzPts val="900"/>
              <a:buNone/>
              <a:defRPr sz="900"/>
            </a:lvl3pPr>
            <a:lvl4pPr indent="-228600" lvl="3" marL="1828800" rtl="0" algn="l">
              <a:lnSpc>
                <a:spcPct val="90000"/>
              </a:lnSpc>
              <a:spcBef>
                <a:spcPts val="1200"/>
              </a:spcBef>
              <a:spcAft>
                <a:spcPts val="0"/>
              </a:spcAft>
              <a:buClr>
                <a:schemeClr val="dk1"/>
              </a:buClr>
              <a:buSzPts val="800"/>
              <a:buNone/>
              <a:defRPr sz="800"/>
            </a:lvl4pPr>
            <a:lvl5pPr indent="-228600" lvl="4" marL="2286000" rtl="0" algn="l">
              <a:lnSpc>
                <a:spcPct val="90000"/>
              </a:lnSpc>
              <a:spcBef>
                <a:spcPts val="1200"/>
              </a:spcBef>
              <a:spcAft>
                <a:spcPts val="0"/>
              </a:spcAft>
              <a:buClr>
                <a:schemeClr val="dk1"/>
              </a:buClr>
              <a:buSzPts val="800"/>
              <a:buNone/>
              <a:defRPr sz="800"/>
            </a:lvl5pPr>
            <a:lvl6pPr indent="-228600" lvl="5" marL="2743200" rtl="0" algn="l">
              <a:lnSpc>
                <a:spcPct val="90000"/>
              </a:lnSpc>
              <a:spcBef>
                <a:spcPts val="1200"/>
              </a:spcBef>
              <a:spcAft>
                <a:spcPts val="0"/>
              </a:spcAft>
              <a:buClr>
                <a:schemeClr val="dk1"/>
              </a:buClr>
              <a:buSzPts val="800"/>
              <a:buNone/>
              <a:defRPr sz="800"/>
            </a:lvl6pPr>
            <a:lvl7pPr indent="-228600" lvl="6" marL="3200400" rtl="0" algn="l">
              <a:lnSpc>
                <a:spcPct val="90000"/>
              </a:lnSpc>
              <a:spcBef>
                <a:spcPts val="1200"/>
              </a:spcBef>
              <a:spcAft>
                <a:spcPts val="0"/>
              </a:spcAft>
              <a:buClr>
                <a:schemeClr val="dk1"/>
              </a:buClr>
              <a:buSzPts val="800"/>
              <a:buNone/>
              <a:defRPr sz="800"/>
            </a:lvl7pPr>
            <a:lvl8pPr indent="-228600" lvl="7" marL="3657600" rtl="0" algn="l">
              <a:lnSpc>
                <a:spcPct val="90000"/>
              </a:lnSpc>
              <a:spcBef>
                <a:spcPts val="1200"/>
              </a:spcBef>
              <a:spcAft>
                <a:spcPts val="0"/>
              </a:spcAft>
              <a:buClr>
                <a:schemeClr val="dk1"/>
              </a:buClr>
              <a:buSzPts val="800"/>
              <a:buNone/>
              <a:defRPr sz="800"/>
            </a:lvl8pPr>
            <a:lvl9pPr indent="-228600" lvl="8" marL="4114800" rtl="0" algn="l">
              <a:lnSpc>
                <a:spcPct val="90000"/>
              </a:lnSpc>
              <a:spcBef>
                <a:spcPts val="1200"/>
              </a:spcBef>
              <a:spcAft>
                <a:spcPts val="1200"/>
              </a:spcAft>
              <a:buClr>
                <a:schemeClr val="dk1"/>
              </a:buClr>
              <a:buSzPts val="800"/>
              <a:buNone/>
              <a:defRPr sz="800"/>
            </a:lvl9pPr>
          </a:lstStyle>
          <a:p/>
        </p:txBody>
      </p:sp>
    </p:spTree>
  </p:cSld>
  <p:clrMapOvr>
    <a:masterClrMapping/>
  </p:clrMapOvr>
  <p:extLst>
    <p:ext uri="{DCECCB84-F9BA-43D5-87BE-67443E8EF086}">
      <p15:sldGuideLst>
        <p15:guide id="1" orient="horz" pos="1800">
          <p15:clr>
            <a:srgbClr val="FBAE40"/>
          </p15:clr>
        </p15:guide>
        <p15:guide id="2" pos="2880">
          <p15:clr>
            <a:srgbClr val="FBAE40"/>
          </p15:clr>
        </p15:guide>
        <p15:guide id="3" pos="288">
          <p15:clr>
            <a:srgbClr val="FBAE40"/>
          </p15:clr>
        </p15:guide>
        <p15:guide id="4" orient="horz" pos="36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3 columns">
  <p:cSld name="TITLE_AND_TWO_COLUMNS_1">
    <p:spTree>
      <p:nvGrpSpPr>
        <p:cNvPr id="143" name="Shape 143"/>
        <p:cNvGrpSpPr/>
        <p:nvPr/>
      </p:nvGrpSpPr>
      <p:grpSpPr>
        <a:xfrm>
          <a:off x="0" y="0"/>
          <a:ext cx="0" cy="0"/>
          <a:chOff x="0" y="0"/>
          <a:chExt cx="0" cy="0"/>
        </a:xfrm>
      </p:grpSpPr>
      <p:sp>
        <p:nvSpPr>
          <p:cNvPr id="144" name="Google Shape;144;p18"/>
          <p:cNvSpPr txBox="1"/>
          <p:nvPr>
            <p:ph type="title"/>
          </p:nvPr>
        </p:nvSpPr>
        <p:spPr>
          <a:xfrm>
            <a:off x="747925" y="250028"/>
            <a:ext cx="6140400" cy="9528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45" name="Google Shape;145;p18"/>
          <p:cNvSpPr txBox="1"/>
          <p:nvPr>
            <p:ph idx="1" type="body"/>
          </p:nvPr>
        </p:nvSpPr>
        <p:spPr>
          <a:xfrm>
            <a:off x="747925" y="1454306"/>
            <a:ext cx="2097900" cy="40191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sz="1800"/>
            </a:lvl1pPr>
            <a:lvl2pPr indent="-342900" lvl="1" marL="914400" rtl="0">
              <a:spcBef>
                <a:spcPts val="0"/>
              </a:spcBef>
              <a:spcAft>
                <a:spcPts val="0"/>
              </a:spcAft>
              <a:buSzPts val="1800"/>
              <a:buChar char="○"/>
              <a:defRPr sz="1800"/>
            </a:lvl2pPr>
            <a:lvl3pPr indent="-342900" lvl="2" marL="1371600" rtl="0">
              <a:spcBef>
                <a:spcPts val="0"/>
              </a:spcBef>
              <a:spcAft>
                <a:spcPts val="0"/>
              </a:spcAft>
              <a:buSzPts val="1800"/>
              <a:buChar char="■"/>
              <a:defRPr sz="1800"/>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46" name="Google Shape;146;p18"/>
          <p:cNvSpPr txBox="1"/>
          <p:nvPr>
            <p:ph idx="2" type="body"/>
          </p:nvPr>
        </p:nvSpPr>
        <p:spPr>
          <a:xfrm>
            <a:off x="2953087" y="1454306"/>
            <a:ext cx="2097900" cy="40191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sz="1800"/>
            </a:lvl1pPr>
            <a:lvl2pPr indent="-342900" lvl="1" marL="914400" rtl="0">
              <a:spcBef>
                <a:spcPts val="0"/>
              </a:spcBef>
              <a:spcAft>
                <a:spcPts val="0"/>
              </a:spcAft>
              <a:buSzPts val="1800"/>
              <a:buChar char="○"/>
              <a:defRPr sz="1800"/>
            </a:lvl2pPr>
            <a:lvl3pPr indent="-342900" lvl="2" marL="1371600" rtl="0">
              <a:spcBef>
                <a:spcPts val="0"/>
              </a:spcBef>
              <a:spcAft>
                <a:spcPts val="0"/>
              </a:spcAft>
              <a:buSzPts val="1800"/>
              <a:buChar char="■"/>
              <a:defRPr sz="1800"/>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47" name="Google Shape;147;p18"/>
          <p:cNvSpPr txBox="1"/>
          <p:nvPr>
            <p:ph idx="3" type="body"/>
          </p:nvPr>
        </p:nvSpPr>
        <p:spPr>
          <a:xfrm>
            <a:off x="5158248" y="1454306"/>
            <a:ext cx="2097900" cy="40191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sz="1800"/>
            </a:lvl1pPr>
            <a:lvl2pPr indent="-342900" lvl="1" marL="914400" rtl="0">
              <a:spcBef>
                <a:spcPts val="0"/>
              </a:spcBef>
              <a:spcAft>
                <a:spcPts val="0"/>
              </a:spcAft>
              <a:buSzPts val="1800"/>
              <a:buChar char="○"/>
              <a:defRPr sz="1800"/>
            </a:lvl2pPr>
            <a:lvl3pPr indent="-342900" lvl="2" marL="1371600" rtl="0">
              <a:spcBef>
                <a:spcPts val="0"/>
              </a:spcBef>
              <a:spcAft>
                <a:spcPts val="0"/>
              </a:spcAft>
              <a:buSzPts val="1800"/>
              <a:buChar char="■"/>
              <a:defRPr sz="1800"/>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grpSp>
        <p:nvGrpSpPr>
          <p:cNvPr id="148" name="Google Shape;148;p18"/>
          <p:cNvGrpSpPr/>
          <p:nvPr/>
        </p:nvGrpSpPr>
        <p:grpSpPr>
          <a:xfrm>
            <a:off x="7442902" y="-101245"/>
            <a:ext cx="1796289" cy="5923039"/>
            <a:chOff x="6023725" y="842300"/>
            <a:chExt cx="1358150" cy="4030375"/>
          </a:xfrm>
        </p:grpSpPr>
        <p:sp>
          <p:nvSpPr>
            <p:cNvPr id="149" name="Google Shape;149;p18"/>
            <p:cNvSpPr/>
            <p:nvPr/>
          </p:nvSpPr>
          <p:spPr>
            <a:xfrm>
              <a:off x="6371275" y="842300"/>
              <a:ext cx="397100" cy="492450"/>
            </a:xfrm>
            <a:custGeom>
              <a:rect b="b" l="l" r="r" t="t"/>
              <a:pathLst>
                <a:path extrusionOk="0" h="19698" w="15884">
                  <a:moveTo>
                    <a:pt x="9355" y="4108"/>
                  </a:moveTo>
                  <a:lnTo>
                    <a:pt x="9465" y="4145"/>
                  </a:lnTo>
                  <a:lnTo>
                    <a:pt x="9538" y="4182"/>
                  </a:lnTo>
                  <a:lnTo>
                    <a:pt x="9648" y="4328"/>
                  </a:lnTo>
                  <a:lnTo>
                    <a:pt x="9721" y="4549"/>
                  </a:lnTo>
                  <a:lnTo>
                    <a:pt x="9721" y="4769"/>
                  </a:lnTo>
                  <a:lnTo>
                    <a:pt x="9721" y="4842"/>
                  </a:lnTo>
                  <a:lnTo>
                    <a:pt x="9685" y="4879"/>
                  </a:lnTo>
                  <a:lnTo>
                    <a:pt x="9575" y="4952"/>
                  </a:lnTo>
                  <a:lnTo>
                    <a:pt x="9391" y="4952"/>
                  </a:lnTo>
                  <a:lnTo>
                    <a:pt x="9355" y="4915"/>
                  </a:lnTo>
                  <a:lnTo>
                    <a:pt x="9281" y="4842"/>
                  </a:lnTo>
                  <a:lnTo>
                    <a:pt x="9208" y="4695"/>
                  </a:lnTo>
                  <a:lnTo>
                    <a:pt x="9171" y="4549"/>
                  </a:lnTo>
                  <a:lnTo>
                    <a:pt x="9171" y="4438"/>
                  </a:lnTo>
                  <a:lnTo>
                    <a:pt x="9171" y="4328"/>
                  </a:lnTo>
                  <a:lnTo>
                    <a:pt x="9245" y="4108"/>
                  </a:lnTo>
                  <a:close/>
                  <a:moveTo>
                    <a:pt x="9355" y="3705"/>
                  </a:moveTo>
                  <a:lnTo>
                    <a:pt x="9245" y="3742"/>
                  </a:lnTo>
                  <a:lnTo>
                    <a:pt x="9135" y="3778"/>
                  </a:lnTo>
                  <a:lnTo>
                    <a:pt x="9025" y="3852"/>
                  </a:lnTo>
                  <a:lnTo>
                    <a:pt x="8988" y="3925"/>
                  </a:lnTo>
                  <a:lnTo>
                    <a:pt x="8914" y="3998"/>
                  </a:lnTo>
                  <a:lnTo>
                    <a:pt x="8841" y="4218"/>
                  </a:lnTo>
                  <a:lnTo>
                    <a:pt x="8804" y="4475"/>
                  </a:lnTo>
                  <a:lnTo>
                    <a:pt x="8804" y="4659"/>
                  </a:lnTo>
                  <a:lnTo>
                    <a:pt x="8841" y="4805"/>
                  </a:lnTo>
                  <a:lnTo>
                    <a:pt x="8878" y="4952"/>
                  </a:lnTo>
                  <a:lnTo>
                    <a:pt x="8988" y="5099"/>
                  </a:lnTo>
                  <a:lnTo>
                    <a:pt x="9098" y="5209"/>
                  </a:lnTo>
                  <a:lnTo>
                    <a:pt x="9245" y="5282"/>
                  </a:lnTo>
                  <a:lnTo>
                    <a:pt x="9391" y="5355"/>
                  </a:lnTo>
                  <a:lnTo>
                    <a:pt x="9538" y="5355"/>
                  </a:lnTo>
                  <a:lnTo>
                    <a:pt x="9721" y="5319"/>
                  </a:lnTo>
                  <a:lnTo>
                    <a:pt x="9868" y="5245"/>
                  </a:lnTo>
                  <a:lnTo>
                    <a:pt x="10015" y="5135"/>
                  </a:lnTo>
                  <a:lnTo>
                    <a:pt x="10088" y="4989"/>
                  </a:lnTo>
                  <a:lnTo>
                    <a:pt x="10125" y="4805"/>
                  </a:lnTo>
                  <a:lnTo>
                    <a:pt x="10125" y="4659"/>
                  </a:lnTo>
                  <a:lnTo>
                    <a:pt x="10088" y="4475"/>
                  </a:lnTo>
                  <a:lnTo>
                    <a:pt x="10052" y="4292"/>
                  </a:lnTo>
                  <a:lnTo>
                    <a:pt x="9978" y="4145"/>
                  </a:lnTo>
                  <a:lnTo>
                    <a:pt x="9905" y="3998"/>
                  </a:lnTo>
                  <a:lnTo>
                    <a:pt x="9795" y="3888"/>
                  </a:lnTo>
                  <a:lnTo>
                    <a:pt x="9648" y="3778"/>
                  </a:lnTo>
                  <a:lnTo>
                    <a:pt x="9501" y="3742"/>
                  </a:lnTo>
                  <a:lnTo>
                    <a:pt x="9355" y="3705"/>
                  </a:lnTo>
                  <a:close/>
                  <a:moveTo>
                    <a:pt x="11262" y="6676"/>
                  </a:moveTo>
                  <a:lnTo>
                    <a:pt x="11262" y="6786"/>
                  </a:lnTo>
                  <a:lnTo>
                    <a:pt x="11225" y="6859"/>
                  </a:lnTo>
                  <a:lnTo>
                    <a:pt x="11152" y="6933"/>
                  </a:lnTo>
                  <a:lnTo>
                    <a:pt x="11042" y="7006"/>
                  </a:lnTo>
                  <a:lnTo>
                    <a:pt x="10785" y="7116"/>
                  </a:lnTo>
                  <a:lnTo>
                    <a:pt x="10602" y="7190"/>
                  </a:lnTo>
                  <a:lnTo>
                    <a:pt x="9795" y="7556"/>
                  </a:lnTo>
                  <a:lnTo>
                    <a:pt x="9721" y="7263"/>
                  </a:lnTo>
                  <a:lnTo>
                    <a:pt x="10639" y="6823"/>
                  </a:lnTo>
                  <a:lnTo>
                    <a:pt x="11079" y="6676"/>
                  </a:lnTo>
                  <a:close/>
                  <a:moveTo>
                    <a:pt x="11115" y="6273"/>
                  </a:moveTo>
                  <a:lnTo>
                    <a:pt x="10859" y="6346"/>
                  </a:lnTo>
                  <a:lnTo>
                    <a:pt x="10052" y="6639"/>
                  </a:lnTo>
                  <a:lnTo>
                    <a:pt x="9648" y="6823"/>
                  </a:lnTo>
                  <a:lnTo>
                    <a:pt x="9281" y="7006"/>
                  </a:lnTo>
                  <a:lnTo>
                    <a:pt x="9208" y="7080"/>
                  </a:lnTo>
                  <a:lnTo>
                    <a:pt x="9208" y="7116"/>
                  </a:lnTo>
                  <a:lnTo>
                    <a:pt x="9208" y="7190"/>
                  </a:lnTo>
                  <a:lnTo>
                    <a:pt x="9208" y="7263"/>
                  </a:lnTo>
                  <a:lnTo>
                    <a:pt x="9318" y="7336"/>
                  </a:lnTo>
                  <a:lnTo>
                    <a:pt x="9465" y="7336"/>
                  </a:lnTo>
                  <a:lnTo>
                    <a:pt x="9465" y="7593"/>
                  </a:lnTo>
                  <a:lnTo>
                    <a:pt x="9538" y="7813"/>
                  </a:lnTo>
                  <a:lnTo>
                    <a:pt x="9575" y="7887"/>
                  </a:lnTo>
                  <a:lnTo>
                    <a:pt x="9648" y="7923"/>
                  </a:lnTo>
                  <a:lnTo>
                    <a:pt x="9758" y="7923"/>
                  </a:lnTo>
                  <a:lnTo>
                    <a:pt x="10492" y="7630"/>
                  </a:lnTo>
                  <a:lnTo>
                    <a:pt x="10859" y="7483"/>
                  </a:lnTo>
                  <a:lnTo>
                    <a:pt x="11225" y="7336"/>
                  </a:lnTo>
                  <a:lnTo>
                    <a:pt x="11409" y="7190"/>
                  </a:lnTo>
                  <a:lnTo>
                    <a:pt x="11556" y="7006"/>
                  </a:lnTo>
                  <a:lnTo>
                    <a:pt x="11629" y="6896"/>
                  </a:lnTo>
                  <a:lnTo>
                    <a:pt x="11629" y="6786"/>
                  </a:lnTo>
                  <a:lnTo>
                    <a:pt x="11629" y="6676"/>
                  </a:lnTo>
                  <a:lnTo>
                    <a:pt x="11592" y="6566"/>
                  </a:lnTo>
                  <a:lnTo>
                    <a:pt x="11556" y="6419"/>
                  </a:lnTo>
                  <a:lnTo>
                    <a:pt x="11482" y="6346"/>
                  </a:lnTo>
                  <a:lnTo>
                    <a:pt x="11372" y="6273"/>
                  </a:lnTo>
                  <a:close/>
                  <a:moveTo>
                    <a:pt x="10198" y="2861"/>
                  </a:moveTo>
                  <a:lnTo>
                    <a:pt x="10235" y="3228"/>
                  </a:lnTo>
                  <a:lnTo>
                    <a:pt x="10345" y="3595"/>
                  </a:lnTo>
                  <a:lnTo>
                    <a:pt x="10565" y="4292"/>
                  </a:lnTo>
                  <a:lnTo>
                    <a:pt x="10822" y="5062"/>
                  </a:lnTo>
                  <a:lnTo>
                    <a:pt x="10895" y="5282"/>
                  </a:lnTo>
                  <a:lnTo>
                    <a:pt x="9025" y="6052"/>
                  </a:lnTo>
                  <a:lnTo>
                    <a:pt x="7154" y="6786"/>
                  </a:lnTo>
                  <a:lnTo>
                    <a:pt x="5173" y="7593"/>
                  </a:lnTo>
                  <a:lnTo>
                    <a:pt x="4146" y="7997"/>
                  </a:lnTo>
                  <a:lnTo>
                    <a:pt x="3816" y="8143"/>
                  </a:lnTo>
                  <a:lnTo>
                    <a:pt x="3486" y="8290"/>
                  </a:lnTo>
                  <a:lnTo>
                    <a:pt x="3266" y="7887"/>
                  </a:lnTo>
                  <a:lnTo>
                    <a:pt x="3045" y="7446"/>
                  </a:lnTo>
                  <a:lnTo>
                    <a:pt x="2679" y="6566"/>
                  </a:lnTo>
                  <a:lnTo>
                    <a:pt x="2532" y="6162"/>
                  </a:lnTo>
                  <a:lnTo>
                    <a:pt x="2385" y="5869"/>
                  </a:lnTo>
                  <a:lnTo>
                    <a:pt x="2238" y="5612"/>
                  </a:lnTo>
                  <a:lnTo>
                    <a:pt x="2715" y="5539"/>
                  </a:lnTo>
                  <a:lnTo>
                    <a:pt x="3192" y="5429"/>
                  </a:lnTo>
                  <a:lnTo>
                    <a:pt x="3669" y="5282"/>
                  </a:lnTo>
                  <a:lnTo>
                    <a:pt x="4146" y="5099"/>
                  </a:lnTo>
                  <a:lnTo>
                    <a:pt x="5210" y="4659"/>
                  </a:lnTo>
                  <a:lnTo>
                    <a:pt x="6273" y="4218"/>
                  </a:lnTo>
                  <a:lnTo>
                    <a:pt x="6824" y="4035"/>
                  </a:lnTo>
                  <a:lnTo>
                    <a:pt x="7374" y="3852"/>
                  </a:lnTo>
                  <a:lnTo>
                    <a:pt x="8474" y="3558"/>
                  </a:lnTo>
                  <a:lnTo>
                    <a:pt x="9025" y="3411"/>
                  </a:lnTo>
                  <a:lnTo>
                    <a:pt x="9538" y="3191"/>
                  </a:lnTo>
                  <a:lnTo>
                    <a:pt x="9868" y="3081"/>
                  </a:lnTo>
                  <a:lnTo>
                    <a:pt x="10015" y="2971"/>
                  </a:lnTo>
                  <a:lnTo>
                    <a:pt x="10198" y="2861"/>
                  </a:lnTo>
                  <a:close/>
                  <a:moveTo>
                    <a:pt x="8658" y="7740"/>
                  </a:moveTo>
                  <a:lnTo>
                    <a:pt x="8694" y="7923"/>
                  </a:lnTo>
                  <a:lnTo>
                    <a:pt x="8071" y="8253"/>
                  </a:lnTo>
                  <a:lnTo>
                    <a:pt x="7704" y="8437"/>
                  </a:lnTo>
                  <a:lnTo>
                    <a:pt x="7594" y="8437"/>
                  </a:lnTo>
                  <a:lnTo>
                    <a:pt x="7557" y="8363"/>
                  </a:lnTo>
                  <a:lnTo>
                    <a:pt x="7557" y="8180"/>
                  </a:lnTo>
                  <a:lnTo>
                    <a:pt x="8658" y="7740"/>
                  </a:lnTo>
                  <a:close/>
                  <a:moveTo>
                    <a:pt x="10198" y="2384"/>
                  </a:moveTo>
                  <a:lnTo>
                    <a:pt x="9978" y="2458"/>
                  </a:lnTo>
                  <a:lnTo>
                    <a:pt x="9795" y="2568"/>
                  </a:lnTo>
                  <a:lnTo>
                    <a:pt x="9391" y="2788"/>
                  </a:lnTo>
                  <a:lnTo>
                    <a:pt x="8841" y="2971"/>
                  </a:lnTo>
                  <a:lnTo>
                    <a:pt x="8328" y="3155"/>
                  </a:lnTo>
                  <a:lnTo>
                    <a:pt x="7264" y="3411"/>
                  </a:lnTo>
                  <a:lnTo>
                    <a:pt x="6750" y="3558"/>
                  </a:lnTo>
                  <a:lnTo>
                    <a:pt x="6237" y="3742"/>
                  </a:lnTo>
                  <a:lnTo>
                    <a:pt x="5210" y="4145"/>
                  </a:lnTo>
                  <a:lnTo>
                    <a:pt x="4219" y="4585"/>
                  </a:lnTo>
                  <a:lnTo>
                    <a:pt x="3669" y="4805"/>
                  </a:lnTo>
                  <a:lnTo>
                    <a:pt x="3119" y="4989"/>
                  </a:lnTo>
                  <a:lnTo>
                    <a:pt x="2018" y="5319"/>
                  </a:lnTo>
                  <a:lnTo>
                    <a:pt x="1945" y="5355"/>
                  </a:lnTo>
                  <a:lnTo>
                    <a:pt x="1908" y="5392"/>
                  </a:lnTo>
                  <a:lnTo>
                    <a:pt x="1908" y="5466"/>
                  </a:lnTo>
                  <a:lnTo>
                    <a:pt x="1945" y="5539"/>
                  </a:lnTo>
                  <a:lnTo>
                    <a:pt x="1982" y="5576"/>
                  </a:lnTo>
                  <a:lnTo>
                    <a:pt x="1945" y="5686"/>
                  </a:lnTo>
                  <a:lnTo>
                    <a:pt x="1945" y="5759"/>
                  </a:lnTo>
                  <a:lnTo>
                    <a:pt x="2018" y="5979"/>
                  </a:lnTo>
                  <a:lnTo>
                    <a:pt x="2165" y="6456"/>
                  </a:lnTo>
                  <a:lnTo>
                    <a:pt x="2385" y="6933"/>
                  </a:lnTo>
                  <a:lnTo>
                    <a:pt x="2752" y="7850"/>
                  </a:lnTo>
                  <a:lnTo>
                    <a:pt x="2972" y="8290"/>
                  </a:lnTo>
                  <a:lnTo>
                    <a:pt x="3192" y="8694"/>
                  </a:lnTo>
                  <a:lnTo>
                    <a:pt x="3266" y="8767"/>
                  </a:lnTo>
                  <a:lnTo>
                    <a:pt x="3302" y="8804"/>
                  </a:lnTo>
                  <a:lnTo>
                    <a:pt x="3412" y="8804"/>
                  </a:lnTo>
                  <a:lnTo>
                    <a:pt x="3522" y="8730"/>
                  </a:lnTo>
                  <a:lnTo>
                    <a:pt x="3596" y="8620"/>
                  </a:lnTo>
                  <a:lnTo>
                    <a:pt x="3999" y="8510"/>
                  </a:lnTo>
                  <a:lnTo>
                    <a:pt x="4403" y="8363"/>
                  </a:lnTo>
                  <a:lnTo>
                    <a:pt x="5173" y="8033"/>
                  </a:lnTo>
                  <a:lnTo>
                    <a:pt x="7300" y="7190"/>
                  </a:lnTo>
                  <a:lnTo>
                    <a:pt x="9281" y="6419"/>
                  </a:lnTo>
                  <a:lnTo>
                    <a:pt x="10235" y="6052"/>
                  </a:lnTo>
                  <a:lnTo>
                    <a:pt x="10712" y="5832"/>
                  </a:lnTo>
                  <a:lnTo>
                    <a:pt x="11152" y="5612"/>
                  </a:lnTo>
                  <a:lnTo>
                    <a:pt x="11262" y="5612"/>
                  </a:lnTo>
                  <a:lnTo>
                    <a:pt x="11335" y="5539"/>
                  </a:lnTo>
                  <a:lnTo>
                    <a:pt x="11372" y="5392"/>
                  </a:lnTo>
                  <a:lnTo>
                    <a:pt x="11372" y="5282"/>
                  </a:lnTo>
                  <a:lnTo>
                    <a:pt x="11299" y="5025"/>
                  </a:lnTo>
                  <a:lnTo>
                    <a:pt x="11042" y="4255"/>
                  </a:lnTo>
                  <a:lnTo>
                    <a:pt x="10785" y="3485"/>
                  </a:lnTo>
                  <a:lnTo>
                    <a:pt x="10639" y="3118"/>
                  </a:lnTo>
                  <a:lnTo>
                    <a:pt x="10455" y="2751"/>
                  </a:lnTo>
                  <a:lnTo>
                    <a:pt x="10418" y="2714"/>
                  </a:lnTo>
                  <a:lnTo>
                    <a:pt x="10345" y="2678"/>
                  </a:lnTo>
                  <a:lnTo>
                    <a:pt x="10382" y="2568"/>
                  </a:lnTo>
                  <a:lnTo>
                    <a:pt x="10382" y="2494"/>
                  </a:lnTo>
                  <a:lnTo>
                    <a:pt x="10308" y="2421"/>
                  </a:lnTo>
                  <a:lnTo>
                    <a:pt x="10198" y="2384"/>
                  </a:lnTo>
                  <a:close/>
                  <a:moveTo>
                    <a:pt x="8694" y="7263"/>
                  </a:moveTo>
                  <a:lnTo>
                    <a:pt x="7337" y="7813"/>
                  </a:lnTo>
                  <a:lnTo>
                    <a:pt x="7264" y="7850"/>
                  </a:lnTo>
                  <a:lnTo>
                    <a:pt x="7227" y="7923"/>
                  </a:lnTo>
                  <a:lnTo>
                    <a:pt x="7190" y="7997"/>
                  </a:lnTo>
                  <a:lnTo>
                    <a:pt x="7227" y="8070"/>
                  </a:lnTo>
                  <a:lnTo>
                    <a:pt x="7190" y="8143"/>
                  </a:lnTo>
                  <a:lnTo>
                    <a:pt x="7154" y="8363"/>
                  </a:lnTo>
                  <a:lnTo>
                    <a:pt x="7190" y="8620"/>
                  </a:lnTo>
                  <a:lnTo>
                    <a:pt x="7227" y="8730"/>
                  </a:lnTo>
                  <a:lnTo>
                    <a:pt x="7300" y="8840"/>
                  </a:lnTo>
                  <a:lnTo>
                    <a:pt x="7411" y="8877"/>
                  </a:lnTo>
                  <a:lnTo>
                    <a:pt x="7557" y="8877"/>
                  </a:lnTo>
                  <a:lnTo>
                    <a:pt x="7704" y="8840"/>
                  </a:lnTo>
                  <a:lnTo>
                    <a:pt x="7887" y="8804"/>
                  </a:lnTo>
                  <a:lnTo>
                    <a:pt x="8218" y="8620"/>
                  </a:lnTo>
                  <a:lnTo>
                    <a:pt x="9061" y="8217"/>
                  </a:lnTo>
                  <a:lnTo>
                    <a:pt x="9098" y="8180"/>
                  </a:lnTo>
                  <a:lnTo>
                    <a:pt x="9171" y="8107"/>
                  </a:lnTo>
                  <a:lnTo>
                    <a:pt x="9171" y="8033"/>
                  </a:lnTo>
                  <a:lnTo>
                    <a:pt x="9171" y="7960"/>
                  </a:lnTo>
                  <a:lnTo>
                    <a:pt x="8951" y="7410"/>
                  </a:lnTo>
                  <a:lnTo>
                    <a:pt x="8914" y="7336"/>
                  </a:lnTo>
                  <a:lnTo>
                    <a:pt x="8841" y="7300"/>
                  </a:lnTo>
                  <a:lnTo>
                    <a:pt x="8768" y="7263"/>
                  </a:lnTo>
                  <a:close/>
                  <a:moveTo>
                    <a:pt x="11702" y="8327"/>
                  </a:moveTo>
                  <a:lnTo>
                    <a:pt x="11886" y="8694"/>
                  </a:lnTo>
                  <a:lnTo>
                    <a:pt x="12106" y="9060"/>
                  </a:lnTo>
                  <a:lnTo>
                    <a:pt x="11702" y="9244"/>
                  </a:lnTo>
                  <a:lnTo>
                    <a:pt x="11335" y="9390"/>
                  </a:lnTo>
                  <a:lnTo>
                    <a:pt x="10932" y="9500"/>
                  </a:lnTo>
                  <a:lnTo>
                    <a:pt x="10528" y="9611"/>
                  </a:lnTo>
                  <a:lnTo>
                    <a:pt x="10382" y="9244"/>
                  </a:lnTo>
                  <a:lnTo>
                    <a:pt x="10198" y="8877"/>
                  </a:lnTo>
                  <a:lnTo>
                    <a:pt x="10162" y="8840"/>
                  </a:lnTo>
                  <a:lnTo>
                    <a:pt x="10565" y="8730"/>
                  </a:lnTo>
                  <a:lnTo>
                    <a:pt x="10932" y="8620"/>
                  </a:lnTo>
                  <a:lnTo>
                    <a:pt x="11702" y="8327"/>
                  </a:lnTo>
                  <a:close/>
                  <a:moveTo>
                    <a:pt x="11776" y="7887"/>
                  </a:moveTo>
                  <a:lnTo>
                    <a:pt x="11299" y="8070"/>
                  </a:lnTo>
                  <a:lnTo>
                    <a:pt x="10822" y="8217"/>
                  </a:lnTo>
                  <a:lnTo>
                    <a:pt x="9868" y="8510"/>
                  </a:lnTo>
                  <a:lnTo>
                    <a:pt x="9832" y="8510"/>
                  </a:lnTo>
                  <a:lnTo>
                    <a:pt x="9795" y="8583"/>
                  </a:lnTo>
                  <a:lnTo>
                    <a:pt x="9758" y="8694"/>
                  </a:lnTo>
                  <a:lnTo>
                    <a:pt x="9832" y="8804"/>
                  </a:lnTo>
                  <a:lnTo>
                    <a:pt x="9868" y="8840"/>
                  </a:lnTo>
                  <a:lnTo>
                    <a:pt x="9942" y="8877"/>
                  </a:lnTo>
                  <a:lnTo>
                    <a:pt x="9905" y="8950"/>
                  </a:lnTo>
                  <a:lnTo>
                    <a:pt x="9905" y="9024"/>
                  </a:lnTo>
                  <a:lnTo>
                    <a:pt x="10088" y="9427"/>
                  </a:lnTo>
                  <a:lnTo>
                    <a:pt x="10198" y="9867"/>
                  </a:lnTo>
                  <a:lnTo>
                    <a:pt x="10235" y="9941"/>
                  </a:lnTo>
                  <a:lnTo>
                    <a:pt x="10272" y="9977"/>
                  </a:lnTo>
                  <a:lnTo>
                    <a:pt x="10308" y="10014"/>
                  </a:lnTo>
                  <a:lnTo>
                    <a:pt x="10382" y="10051"/>
                  </a:lnTo>
                  <a:lnTo>
                    <a:pt x="10932" y="9904"/>
                  </a:lnTo>
                  <a:lnTo>
                    <a:pt x="11446" y="9757"/>
                  </a:lnTo>
                  <a:lnTo>
                    <a:pt x="11959" y="9574"/>
                  </a:lnTo>
                  <a:lnTo>
                    <a:pt x="12436" y="9317"/>
                  </a:lnTo>
                  <a:lnTo>
                    <a:pt x="12509" y="9280"/>
                  </a:lnTo>
                  <a:lnTo>
                    <a:pt x="12583" y="9207"/>
                  </a:lnTo>
                  <a:lnTo>
                    <a:pt x="12583" y="9097"/>
                  </a:lnTo>
                  <a:lnTo>
                    <a:pt x="12546" y="9024"/>
                  </a:lnTo>
                  <a:lnTo>
                    <a:pt x="12253" y="8547"/>
                  </a:lnTo>
                  <a:lnTo>
                    <a:pt x="11996" y="7997"/>
                  </a:lnTo>
                  <a:lnTo>
                    <a:pt x="11959" y="7923"/>
                  </a:lnTo>
                  <a:lnTo>
                    <a:pt x="11922" y="7887"/>
                  </a:lnTo>
                  <a:close/>
                  <a:moveTo>
                    <a:pt x="8914" y="9354"/>
                  </a:moveTo>
                  <a:lnTo>
                    <a:pt x="9061" y="9757"/>
                  </a:lnTo>
                  <a:lnTo>
                    <a:pt x="9281" y="10161"/>
                  </a:lnTo>
                  <a:lnTo>
                    <a:pt x="8658" y="10491"/>
                  </a:lnTo>
                  <a:lnTo>
                    <a:pt x="7961" y="10784"/>
                  </a:lnTo>
                  <a:lnTo>
                    <a:pt x="7814" y="10858"/>
                  </a:lnTo>
                  <a:lnTo>
                    <a:pt x="7741" y="10858"/>
                  </a:lnTo>
                  <a:lnTo>
                    <a:pt x="7704" y="10821"/>
                  </a:lnTo>
                  <a:lnTo>
                    <a:pt x="7631" y="10674"/>
                  </a:lnTo>
                  <a:lnTo>
                    <a:pt x="7594" y="10491"/>
                  </a:lnTo>
                  <a:lnTo>
                    <a:pt x="7521" y="10161"/>
                  </a:lnTo>
                  <a:lnTo>
                    <a:pt x="7374" y="9867"/>
                  </a:lnTo>
                  <a:lnTo>
                    <a:pt x="8914" y="9354"/>
                  </a:lnTo>
                  <a:close/>
                  <a:moveTo>
                    <a:pt x="8951" y="8950"/>
                  </a:moveTo>
                  <a:lnTo>
                    <a:pt x="7154" y="9537"/>
                  </a:lnTo>
                  <a:lnTo>
                    <a:pt x="7117" y="9574"/>
                  </a:lnTo>
                  <a:lnTo>
                    <a:pt x="7080" y="9611"/>
                  </a:lnTo>
                  <a:lnTo>
                    <a:pt x="7044" y="9721"/>
                  </a:lnTo>
                  <a:lnTo>
                    <a:pt x="7080" y="9831"/>
                  </a:lnTo>
                  <a:lnTo>
                    <a:pt x="7190" y="9904"/>
                  </a:lnTo>
                  <a:lnTo>
                    <a:pt x="7190" y="10124"/>
                  </a:lnTo>
                  <a:lnTo>
                    <a:pt x="7227" y="10381"/>
                  </a:lnTo>
                  <a:lnTo>
                    <a:pt x="7374" y="10858"/>
                  </a:lnTo>
                  <a:lnTo>
                    <a:pt x="7411" y="11004"/>
                  </a:lnTo>
                  <a:lnTo>
                    <a:pt x="7521" y="11114"/>
                  </a:lnTo>
                  <a:lnTo>
                    <a:pt x="7631" y="11188"/>
                  </a:lnTo>
                  <a:lnTo>
                    <a:pt x="7777" y="11225"/>
                  </a:lnTo>
                  <a:lnTo>
                    <a:pt x="8034" y="11151"/>
                  </a:lnTo>
                  <a:lnTo>
                    <a:pt x="8291" y="11078"/>
                  </a:lnTo>
                  <a:lnTo>
                    <a:pt x="8768" y="10858"/>
                  </a:lnTo>
                  <a:lnTo>
                    <a:pt x="9245" y="10601"/>
                  </a:lnTo>
                  <a:lnTo>
                    <a:pt x="9685" y="10344"/>
                  </a:lnTo>
                  <a:lnTo>
                    <a:pt x="9721" y="10271"/>
                  </a:lnTo>
                  <a:lnTo>
                    <a:pt x="9758" y="10197"/>
                  </a:lnTo>
                  <a:lnTo>
                    <a:pt x="9758" y="10161"/>
                  </a:lnTo>
                  <a:lnTo>
                    <a:pt x="9721" y="10087"/>
                  </a:lnTo>
                  <a:lnTo>
                    <a:pt x="9538" y="9867"/>
                  </a:lnTo>
                  <a:lnTo>
                    <a:pt x="9391" y="9611"/>
                  </a:lnTo>
                  <a:lnTo>
                    <a:pt x="9281" y="9354"/>
                  </a:lnTo>
                  <a:lnTo>
                    <a:pt x="9208" y="9060"/>
                  </a:lnTo>
                  <a:lnTo>
                    <a:pt x="9171" y="8987"/>
                  </a:lnTo>
                  <a:lnTo>
                    <a:pt x="9098" y="8950"/>
                  </a:lnTo>
                  <a:close/>
                  <a:moveTo>
                    <a:pt x="12473" y="10344"/>
                  </a:moveTo>
                  <a:lnTo>
                    <a:pt x="12619" y="10711"/>
                  </a:lnTo>
                  <a:lnTo>
                    <a:pt x="11959" y="11078"/>
                  </a:lnTo>
                  <a:lnTo>
                    <a:pt x="11299" y="11445"/>
                  </a:lnTo>
                  <a:lnTo>
                    <a:pt x="11152" y="10894"/>
                  </a:lnTo>
                  <a:lnTo>
                    <a:pt x="11189" y="10858"/>
                  </a:lnTo>
                  <a:lnTo>
                    <a:pt x="11189" y="10784"/>
                  </a:lnTo>
                  <a:lnTo>
                    <a:pt x="11482" y="10674"/>
                  </a:lnTo>
                  <a:lnTo>
                    <a:pt x="11776" y="10601"/>
                  </a:lnTo>
                  <a:lnTo>
                    <a:pt x="12473" y="10344"/>
                  </a:lnTo>
                  <a:close/>
                  <a:moveTo>
                    <a:pt x="6273" y="10418"/>
                  </a:moveTo>
                  <a:lnTo>
                    <a:pt x="6347" y="10454"/>
                  </a:lnTo>
                  <a:lnTo>
                    <a:pt x="6420" y="10564"/>
                  </a:lnTo>
                  <a:lnTo>
                    <a:pt x="6567" y="10894"/>
                  </a:lnTo>
                  <a:lnTo>
                    <a:pt x="5797" y="11261"/>
                  </a:lnTo>
                  <a:lnTo>
                    <a:pt x="5100" y="11738"/>
                  </a:lnTo>
                  <a:lnTo>
                    <a:pt x="4953" y="11298"/>
                  </a:lnTo>
                  <a:lnTo>
                    <a:pt x="4843" y="11078"/>
                  </a:lnTo>
                  <a:lnTo>
                    <a:pt x="4733" y="10894"/>
                  </a:lnTo>
                  <a:lnTo>
                    <a:pt x="5613" y="10601"/>
                  </a:lnTo>
                  <a:lnTo>
                    <a:pt x="5943" y="10491"/>
                  </a:lnTo>
                  <a:lnTo>
                    <a:pt x="6237" y="10418"/>
                  </a:lnTo>
                  <a:close/>
                  <a:moveTo>
                    <a:pt x="12583" y="9867"/>
                  </a:moveTo>
                  <a:lnTo>
                    <a:pt x="12509" y="9904"/>
                  </a:lnTo>
                  <a:lnTo>
                    <a:pt x="11519" y="10271"/>
                  </a:lnTo>
                  <a:lnTo>
                    <a:pt x="11115" y="10381"/>
                  </a:lnTo>
                  <a:lnTo>
                    <a:pt x="10932" y="10491"/>
                  </a:lnTo>
                  <a:lnTo>
                    <a:pt x="10859" y="10564"/>
                  </a:lnTo>
                  <a:lnTo>
                    <a:pt x="10785" y="10638"/>
                  </a:lnTo>
                  <a:lnTo>
                    <a:pt x="10785" y="10748"/>
                  </a:lnTo>
                  <a:lnTo>
                    <a:pt x="10822" y="10821"/>
                  </a:lnTo>
                  <a:lnTo>
                    <a:pt x="10859" y="10858"/>
                  </a:lnTo>
                  <a:lnTo>
                    <a:pt x="10859" y="10894"/>
                  </a:lnTo>
                  <a:lnTo>
                    <a:pt x="10895" y="11335"/>
                  </a:lnTo>
                  <a:lnTo>
                    <a:pt x="11005" y="11738"/>
                  </a:lnTo>
                  <a:lnTo>
                    <a:pt x="11005" y="11848"/>
                  </a:lnTo>
                  <a:lnTo>
                    <a:pt x="11079" y="11885"/>
                  </a:lnTo>
                  <a:lnTo>
                    <a:pt x="11152" y="11921"/>
                  </a:lnTo>
                  <a:lnTo>
                    <a:pt x="11225" y="11921"/>
                  </a:lnTo>
                  <a:lnTo>
                    <a:pt x="12142" y="11445"/>
                  </a:lnTo>
                  <a:lnTo>
                    <a:pt x="12986" y="10931"/>
                  </a:lnTo>
                  <a:lnTo>
                    <a:pt x="13060" y="10858"/>
                  </a:lnTo>
                  <a:lnTo>
                    <a:pt x="13096" y="10784"/>
                  </a:lnTo>
                  <a:lnTo>
                    <a:pt x="13096" y="10711"/>
                  </a:lnTo>
                  <a:lnTo>
                    <a:pt x="13060" y="10638"/>
                  </a:lnTo>
                  <a:lnTo>
                    <a:pt x="12876" y="10344"/>
                  </a:lnTo>
                  <a:lnTo>
                    <a:pt x="12766" y="10014"/>
                  </a:lnTo>
                  <a:lnTo>
                    <a:pt x="12729" y="9941"/>
                  </a:lnTo>
                  <a:lnTo>
                    <a:pt x="12656" y="9904"/>
                  </a:lnTo>
                  <a:lnTo>
                    <a:pt x="12583" y="9867"/>
                  </a:lnTo>
                  <a:close/>
                  <a:moveTo>
                    <a:pt x="6200" y="9977"/>
                  </a:moveTo>
                  <a:lnTo>
                    <a:pt x="5980" y="10014"/>
                  </a:lnTo>
                  <a:lnTo>
                    <a:pt x="5760" y="10087"/>
                  </a:lnTo>
                  <a:lnTo>
                    <a:pt x="5356" y="10234"/>
                  </a:lnTo>
                  <a:lnTo>
                    <a:pt x="4843" y="10381"/>
                  </a:lnTo>
                  <a:lnTo>
                    <a:pt x="4329" y="10564"/>
                  </a:lnTo>
                  <a:lnTo>
                    <a:pt x="4293" y="10601"/>
                  </a:lnTo>
                  <a:lnTo>
                    <a:pt x="4256" y="10638"/>
                  </a:lnTo>
                  <a:lnTo>
                    <a:pt x="4219" y="10784"/>
                  </a:lnTo>
                  <a:lnTo>
                    <a:pt x="4256" y="10894"/>
                  </a:lnTo>
                  <a:lnTo>
                    <a:pt x="4293" y="10931"/>
                  </a:lnTo>
                  <a:lnTo>
                    <a:pt x="4366" y="10968"/>
                  </a:lnTo>
                  <a:lnTo>
                    <a:pt x="4513" y="11298"/>
                  </a:lnTo>
                  <a:lnTo>
                    <a:pt x="4659" y="11701"/>
                  </a:lnTo>
                  <a:lnTo>
                    <a:pt x="4769" y="12142"/>
                  </a:lnTo>
                  <a:lnTo>
                    <a:pt x="4843" y="12215"/>
                  </a:lnTo>
                  <a:lnTo>
                    <a:pt x="4916" y="12252"/>
                  </a:lnTo>
                  <a:lnTo>
                    <a:pt x="4990" y="12252"/>
                  </a:lnTo>
                  <a:lnTo>
                    <a:pt x="5100" y="12215"/>
                  </a:lnTo>
                  <a:lnTo>
                    <a:pt x="5540" y="11921"/>
                  </a:lnTo>
                  <a:lnTo>
                    <a:pt x="5980" y="11665"/>
                  </a:lnTo>
                  <a:lnTo>
                    <a:pt x="6420" y="11445"/>
                  </a:lnTo>
                  <a:lnTo>
                    <a:pt x="6934" y="11225"/>
                  </a:lnTo>
                  <a:lnTo>
                    <a:pt x="6970" y="11188"/>
                  </a:lnTo>
                  <a:lnTo>
                    <a:pt x="7044" y="11114"/>
                  </a:lnTo>
                  <a:lnTo>
                    <a:pt x="7044" y="11041"/>
                  </a:lnTo>
                  <a:lnTo>
                    <a:pt x="7044" y="10931"/>
                  </a:lnTo>
                  <a:lnTo>
                    <a:pt x="6897" y="10601"/>
                  </a:lnTo>
                  <a:lnTo>
                    <a:pt x="6750" y="10307"/>
                  </a:lnTo>
                  <a:lnTo>
                    <a:pt x="6677" y="10161"/>
                  </a:lnTo>
                  <a:lnTo>
                    <a:pt x="6530" y="10051"/>
                  </a:lnTo>
                  <a:lnTo>
                    <a:pt x="6383" y="10014"/>
                  </a:lnTo>
                  <a:lnTo>
                    <a:pt x="6200" y="9977"/>
                  </a:lnTo>
                  <a:close/>
                  <a:moveTo>
                    <a:pt x="9832" y="11371"/>
                  </a:moveTo>
                  <a:lnTo>
                    <a:pt x="10125" y="11921"/>
                  </a:lnTo>
                  <a:lnTo>
                    <a:pt x="9721" y="12142"/>
                  </a:lnTo>
                  <a:lnTo>
                    <a:pt x="9318" y="12288"/>
                  </a:lnTo>
                  <a:lnTo>
                    <a:pt x="8914" y="12435"/>
                  </a:lnTo>
                  <a:lnTo>
                    <a:pt x="8511" y="12545"/>
                  </a:lnTo>
                  <a:lnTo>
                    <a:pt x="8328" y="12032"/>
                  </a:lnTo>
                  <a:lnTo>
                    <a:pt x="8694" y="11921"/>
                  </a:lnTo>
                  <a:lnTo>
                    <a:pt x="9098" y="11738"/>
                  </a:lnTo>
                  <a:lnTo>
                    <a:pt x="9832" y="11371"/>
                  </a:lnTo>
                  <a:close/>
                  <a:moveTo>
                    <a:pt x="9868" y="10894"/>
                  </a:moveTo>
                  <a:lnTo>
                    <a:pt x="8951" y="11298"/>
                  </a:lnTo>
                  <a:lnTo>
                    <a:pt x="8474" y="11481"/>
                  </a:lnTo>
                  <a:lnTo>
                    <a:pt x="8071" y="11738"/>
                  </a:lnTo>
                  <a:lnTo>
                    <a:pt x="7997" y="11738"/>
                  </a:lnTo>
                  <a:lnTo>
                    <a:pt x="7924" y="11775"/>
                  </a:lnTo>
                  <a:lnTo>
                    <a:pt x="7887" y="11885"/>
                  </a:lnTo>
                  <a:lnTo>
                    <a:pt x="7887" y="11958"/>
                  </a:lnTo>
                  <a:lnTo>
                    <a:pt x="8034" y="12398"/>
                  </a:lnTo>
                  <a:lnTo>
                    <a:pt x="8181" y="12839"/>
                  </a:lnTo>
                  <a:lnTo>
                    <a:pt x="8254" y="12949"/>
                  </a:lnTo>
                  <a:lnTo>
                    <a:pt x="8328" y="12985"/>
                  </a:lnTo>
                  <a:lnTo>
                    <a:pt x="8364" y="12985"/>
                  </a:lnTo>
                  <a:lnTo>
                    <a:pt x="8951" y="12839"/>
                  </a:lnTo>
                  <a:lnTo>
                    <a:pt x="9465" y="12655"/>
                  </a:lnTo>
                  <a:lnTo>
                    <a:pt x="10015" y="12472"/>
                  </a:lnTo>
                  <a:lnTo>
                    <a:pt x="10528" y="12215"/>
                  </a:lnTo>
                  <a:lnTo>
                    <a:pt x="10565" y="12142"/>
                  </a:lnTo>
                  <a:lnTo>
                    <a:pt x="10602" y="12105"/>
                  </a:lnTo>
                  <a:lnTo>
                    <a:pt x="10602" y="12032"/>
                  </a:lnTo>
                  <a:lnTo>
                    <a:pt x="10602" y="11958"/>
                  </a:lnTo>
                  <a:lnTo>
                    <a:pt x="10125" y="11041"/>
                  </a:lnTo>
                  <a:lnTo>
                    <a:pt x="10088" y="10968"/>
                  </a:lnTo>
                  <a:lnTo>
                    <a:pt x="10015" y="10894"/>
                  </a:lnTo>
                  <a:close/>
                  <a:moveTo>
                    <a:pt x="13133" y="12288"/>
                  </a:moveTo>
                  <a:lnTo>
                    <a:pt x="13243" y="12325"/>
                  </a:lnTo>
                  <a:lnTo>
                    <a:pt x="13353" y="12472"/>
                  </a:lnTo>
                  <a:lnTo>
                    <a:pt x="13610" y="12985"/>
                  </a:lnTo>
                  <a:lnTo>
                    <a:pt x="12839" y="13242"/>
                  </a:lnTo>
                  <a:lnTo>
                    <a:pt x="12106" y="13572"/>
                  </a:lnTo>
                  <a:lnTo>
                    <a:pt x="11996" y="13352"/>
                  </a:lnTo>
                  <a:lnTo>
                    <a:pt x="11886" y="13132"/>
                  </a:lnTo>
                  <a:lnTo>
                    <a:pt x="11739" y="12692"/>
                  </a:lnTo>
                  <a:lnTo>
                    <a:pt x="12032" y="12618"/>
                  </a:lnTo>
                  <a:lnTo>
                    <a:pt x="12289" y="12545"/>
                  </a:lnTo>
                  <a:lnTo>
                    <a:pt x="12839" y="12362"/>
                  </a:lnTo>
                  <a:lnTo>
                    <a:pt x="13023" y="12288"/>
                  </a:lnTo>
                  <a:close/>
                  <a:moveTo>
                    <a:pt x="7044" y="12325"/>
                  </a:moveTo>
                  <a:lnTo>
                    <a:pt x="7337" y="13022"/>
                  </a:lnTo>
                  <a:lnTo>
                    <a:pt x="5833" y="13792"/>
                  </a:lnTo>
                  <a:lnTo>
                    <a:pt x="5613" y="13132"/>
                  </a:lnTo>
                  <a:lnTo>
                    <a:pt x="5943" y="12875"/>
                  </a:lnTo>
                  <a:lnTo>
                    <a:pt x="6273" y="12655"/>
                  </a:lnTo>
                  <a:lnTo>
                    <a:pt x="6677" y="12472"/>
                  </a:lnTo>
                  <a:lnTo>
                    <a:pt x="7044" y="12325"/>
                  </a:lnTo>
                  <a:close/>
                  <a:moveTo>
                    <a:pt x="13060" y="11885"/>
                  </a:moveTo>
                  <a:lnTo>
                    <a:pt x="12839" y="11921"/>
                  </a:lnTo>
                  <a:lnTo>
                    <a:pt x="12473" y="12068"/>
                  </a:lnTo>
                  <a:lnTo>
                    <a:pt x="11922" y="12215"/>
                  </a:lnTo>
                  <a:lnTo>
                    <a:pt x="11666" y="12288"/>
                  </a:lnTo>
                  <a:lnTo>
                    <a:pt x="11446" y="12398"/>
                  </a:lnTo>
                  <a:lnTo>
                    <a:pt x="11372" y="12435"/>
                  </a:lnTo>
                  <a:lnTo>
                    <a:pt x="11372" y="12472"/>
                  </a:lnTo>
                  <a:lnTo>
                    <a:pt x="11372" y="12582"/>
                  </a:lnTo>
                  <a:lnTo>
                    <a:pt x="11446" y="12655"/>
                  </a:lnTo>
                  <a:lnTo>
                    <a:pt x="11519" y="12692"/>
                  </a:lnTo>
                  <a:lnTo>
                    <a:pt x="11482" y="12839"/>
                  </a:lnTo>
                  <a:lnTo>
                    <a:pt x="11482" y="13022"/>
                  </a:lnTo>
                  <a:lnTo>
                    <a:pt x="11519" y="13169"/>
                  </a:lnTo>
                  <a:lnTo>
                    <a:pt x="11556" y="13315"/>
                  </a:lnTo>
                  <a:lnTo>
                    <a:pt x="11702" y="13646"/>
                  </a:lnTo>
                  <a:lnTo>
                    <a:pt x="11886" y="13902"/>
                  </a:lnTo>
                  <a:lnTo>
                    <a:pt x="11996" y="13976"/>
                  </a:lnTo>
                  <a:lnTo>
                    <a:pt x="12106" y="13976"/>
                  </a:lnTo>
                  <a:lnTo>
                    <a:pt x="13023" y="13609"/>
                  </a:lnTo>
                  <a:lnTo>
                    <a:pt x="13940" y="13279"/>
                  </a:lnTo>
                  <a:lnTo>
                    <a:pt x="14013" y="13205"/>
                  </a:lnTo>
                  <a:lnTo>
                    <a:pt x="14050" y="13169"/>
                  </a:lnTo>
                  <a:lnTo>
                    <a:pt x="14087" y="13095"/>
                  </a:lnTo>
                  <a:lnTo>
                    <a:pt x="14050" y="13022"/>
                  </a:lnTo>
                  <a:lnTo>
                    <a:pt x="13646" y="12142"/>
                  </a:lnTo>
                  <a:lnTo>
                    <a:pt x="13573" y="12032"/>
                  </a:lnTo>
                  <a:lnTo>
                    <a:pt x="13463" y="11958"/>
                  </a:lnTo>
                  <a:lnTo>
                    <a:pt x="13353" y="11885"/>
                  </a:lnTo>
                  <a:close/>
                  <a:moveTo>
                    <a:pt x="7190" y="11848"/>
                  </a:moveTo>
                  <a:lnTo>
                    <a:pt x="7117" y="11885"/>
                  </a:lnTo>
                  <a:lnTo>
                    <a:pt x="6640" y="12032"/>
                  </a:lnTo>
                  <a:lnTo>
                    <a:pt x="6163" y="12215"/>
                  </a:lnTo>
                  <a:lnTo>
                    <a:pt x="5723" y="12508"/>
                  </a:lnTo>
                  <a:lnTo>
                    <a:pt x="5320" y="12802"/>
                  </a:lnTo>
                  <a:lnTo>
                    <a:pt x="5246" y="12839"/>
                  </a:lnTo>
                  <a:lnTo>
                    <a:pt x="5210" y="12875"/>
                  </a:lnTo>
                  <a:lnTo>
                    <a:pt x="5173" y="12912"/>
                  </a:lnTo>
                  <a:lnTo>
                    <a:pt x="5173" y="12985"/>
                  </a:lnTo>
                  <a:lnTo>
                    <a:pt x="5246" y="13279"/>
                  </a:lnTo>
                  <a:lnTo>
                    <a:pt x="5320" y="13572"/>
                  </a:lnTo>
                  <a:lnTo>
                    <a:pt x="5540" y="14159"/>
                  </a:lnTo>
                  <a:lnTo>
                    <a:pt x="5576" y="14196"/>
                  </a:lnTo>
                  <a:lnTo>
                    <a:pt x="5650" y="14269"/>
                  </a:lnTo>
                  <a:lnTo>
                    <a:pt x="5797" y="14269"/>
                  </a:lnTo>
                  <a:lnTo>
                    <a:pt x="7667" y="13315"/>
                  </a:lnTo>
                  <a:lnTo>
                    <a:pt x="7741" y="13279"/>
                  </a:lnTo>
                  <a:lnTo>
                    <a:pt x="7777" y="13205"/>
                  </a:lnTo>
                  <a:lnTo>
                    <a:pt x="7814" y="13132"/>
                  </a:lnTo>
                  <a:lnTo>
                    <a:pt x="7777" y="13059"/>
                  </a:lnTo>
                  <a:lnTo>
                    <a:pt x="7374" y="11995"/>
                  </a:lnTo>
                  <a:lnTo>
                    <a:pt x="7337" y="11921"/>
                  </a:lnTo>
                  <a:lnTo>
                    <a:pt x="7264" y="11885"/>
                  </a:lnTo>
                  <a:lnTo>
                    <a:pt x="7190" y="11848"/>
                  </a:lnTo>
                  <a:close/>
                  <a:moveTo>
                    <a:pt x="10528" y="13279"/>
                  </a:moveTo>
                  <a:lnTo>
                    <a:pt x="10895" y="13976"/>
                  </a:lnTo>
                  <a:lnTo>
                    <a:pt x="9318" y="14599"/>
                  </a:lnTo>
                  <a:lnTo>
                    <a:pt x="9025" y="13902"/>
                  </a:lnTo>
                  <a:lnTo>
                    <a:pt x="9098" y="13829"/>
                  </a:lnTo>
                  <a:lnTo>
                    <a:pt x="9098" y="13792"/>
                  </a:lnTo>
                  <a:lnTo>
                    <a:pt x="9135" y="13756"/>
                  </a:lnTo>
                  <a:lnTo>
                    <a:pt x="9465" y="13609"/>
                  </a:lnTo>
                  <a:lnTo>
                    <a:pt x="9758" y="13535"/>
                  </a:lnTo>
                  <a:lnTo>
                    <a:pt x="10528" y="13279"/>
                  </a:lnTo>
                  <a:close/>
                  <a:moveTo>
                    <a:pt x="10639" y="12839"/>
                  </a:moveTo>
                  <a:lnTo>
                    <a:pt x="10565" y="12875"/>
                  </a:lnTo>
                  <a:lnTo>
                    <a:pt x="9501" y="13242"/>
                  </a:lnTo>
                  <a:lnTo>
                    <a:pt x="9061" y="13352"/>
                  </a:lnTo>
                  <a:lnTo>
                    <a:pt x="8878" y="13462"/>
                  </a:lnTo>
                  <a:lnTo>
                    <a:pt x="8768" y="13499"/>
                  </a:lnTo>
                  <a:lnTo>
                    <a:pt x="8731" y="13572"/>
                  </a:lnTo>
                  <a:lnTo>
                    <a:pt x="8658" y="13682"/>
                  </a:lnTo>
                  <a:lnTo>
                    <a:pt x="8694" y="13829"/>
                  </a:lnTo>
                  <a:lnTo>
                    <a:pt x="8731" y="13866"/>
                  </a:lnTo>
                  <a:lnTo>
                    <a:pt x="8731" y="13902"/>
                  </a:lnTo>
                  <a:lnTo>
                    <a:pt x="8768" y="14159"/>
                  </a:lnTo>
                  <a:lnTo>
                    <a:pt x="8841" y="14416"/>
                  </a:lnTo>
                  <a:lnTo>
                    <a:pt x="9025" y="14893"/>
                  </a:lnTo>
                  <a:lnTo>
                    <a:pt x="9098" y="14929"/>
                  </a:lnTo>
                  <a:lnTo>
                    <a:pt x="9135" y="14966"/>
                  </a:lnTo>
                  <a:lnTo>
                    <a:pt x="9208" y="15003"/>
                  </a:lnTo>
                  <a:lnTo>
                    <a:pt x="9281" y="15003"/>
                  </a:lnTo>
                  <a:lnTo>
                    <a:pt x="11225" y="14269"/>
                  </a:lnTo>
                  <a:lnTo>
                    <a:pt x="11262" y="14232"/>
                  </a:lnTo>
                  <a:lnTo>
                    <a:pt x="11299" y="14159"/>
                  </a:lnTo>
                  <a:lnTo>
                    <a:pt x="11335" y="14086"/>
                  </a:lnTo>
                  <a:lnTo>
                    <a:pt x="11335" y="14012"/>
                  </a:lnTo>
                  <a:lnTo>
                    <a:pt x="10822" y="12985"/>
                  </a:lnTo>
                  <a:lnTo>
                    <a:pt x="10785" y="12912"/>
                  </a:lnTo>
                  <a:lnTo>
                    <a:pt x="10712" y="12875"/>
                  </a:lnTo>
                  <a:lnTo>
                    <a:pt x="10639" y="12839"/>
                  </a:lnTo>
                  <a:close/>
                  <a:moveTo>
                    <a:pt x="7997" y="14342"/>
                  </a:moveTo>
                  <a:lnTo>
                    <a:pt x="8107" y="14489"/>
                  </a:lnTo>
                  <a:lnTo>
                    <a:pt x="8144" y="14599"/>
                  </a:lnTo>
                  <a:lnTo>
                    <a:pt x="8107" y="14746"/>
                  </a:lnTo>
                  <a:lnTo>
                    <a:pt x="8034" y="14893"/>
                  </a:lnTo>
                  <a:lnTo>
                    <a:pt x="7924" y="15003"/>
                  </a:lnTo>
                  <a:lnTo>
                    <a:pt x="7814" y="15149"/>
                  </a:lnTo>
                  <a:lnTo>
                    <a:pt x="7557" y="15296"/>
                  </a:lnTo>
                  <a:lnTo>
                    <a:pt x="7044" y="15516"/>
                  </a:lnTo>
                  <a:lnTo>
                    <a:pt x="6787" y="15590"/>
                  </a:lnTo>
                  <a:lnTo>
                    <a:pt x="6567" y="15736"/>
                  </a:lnTo>
                  <a:lnTo>
                    <a:pt x="6310" y="15113"/>
                  </a:lnTo>
                  <a:lnTo>
                    <a:pt x="6383" y="15076"/>
                  </a:lnTo>
                  <a:lnTo>
                    <a:pt x="6457" y="14966"/>
                  </a:lnTo>
                  <a:lnTo>
                    <a:pt x="6457" y="14929"/>
                  </a:lnTo>
                  <a:lnTo>
                    <a:pt x="6530" y="15003"/>
                  </a:lnTo>
                  <a:lnTo>
                    <a:pt x="6604" y="14966"/>
                  </a:lnTo>
                  <a:lnTo>
                    <a:pt x="6787" y="14929"/>
                  </a:lnTo>
                  <a:lnTo>
                    <a:pt x="7227" y="14783"/>
                  </a:lnTo>
                  <a:lnTo>
                    <a:pt x="7631" y="14599"/>
                  </a:lnTo>
                  <a:lnTo>
                    <a:pt x="7997" y="14342"/>
                  </a:lnTo>
                  <a:close/>
                  <a:moveTo>
                    <a:pt x="15150" y="15370"/>
                  </a:moveTo>
                  <a:lnTo>
                    <a:pt x="15150" y="15443"/>
                  </a:lnTo>
                  <a:lnTo>
                    <a:pt x="15224" y="15480"/>
                  </a:lnTo>
                  <a:lnTo>
                    <a:pt x="15260" y="15516"/>
                  </a:lnTo>
                  <a:lnTo>
                    <a:pt x="15150" y="15736"/>
                  </a:lnTo>
                  <a:lnTo>
                    <a:pt x="15004" y="15993"/>
                  </a:lnTo>
                  <a:lnTo>
                    <a:pt x="14857" y="15626"/>
                  </a:lnTo>
                  <a:lnTo>
                    <a:pt x="15150" y="15370"/>
                  </a:lnTo>
                  <a:close/>
                  <a:moveTo>
                    <a:pt x="7997" y="13902"/>
                  </a:moveTo>
                  <a:lnTo>
                    <a:pt x="7887" y="13939"/>
                  </a:lnTo>
                  <a:lnTo>
                    <a:pt x="7631" y="14122"/>
                  </a:lnTo>
                  <a:lnTo>
                    <a:pt x="7337" y="14269"/>
                  </a:lnTo>
                  <a:lnTo>
                    <a:pt x="7044" y="14416"/>
                  </a:lnTo>
                  <a:lnTo>
                    <a:pt x="6750" y="14526"/>
                  </a:lnTo>
                  <a:lnTo>
                    <a:pt x="6347" y="14599"/>
                  </a:lnTo>
                  <a:lnTo>
                    <a:pt x="6163" y="14673"/>
                  </a:lnTo>
                  <a:lnTo>
                    <a:pt x="6090" y="14746"/>
                  </a:lnTo>
                  <a:lnTo>
                    <a:pt x="6017" y="14819"/>
                  </a:lnTo>
                  <a:lnTo>
                    <a:pt x="6017" y="14929"/>
                  </a:lnTo>
                  <a:lnTo>
                    <a:pt x="5943" y="15003"/>
                  </a:lnTo>
                  <a:lnTo>
                    <a:pt x="5943" y="15113"/>
                  </a:lnTo>
                  <a:lnTo>
                    <a:pt x="6127" y="15590"/>
                  </a:lnTo>
                  <a:lnTo>
                    <a:pt x="6273" y="16103"/>
                  </a:lnTo>
                  <a:lnTo>
                    <a:pt x="6347" y="16177"/>
                  </a:lnTo>
                  <a:lnTo>
                    <a:pt x="6420" y="16213"/>
                  </a:lnTo>
                  <a:lnTo>
                    <a:pt x="6493" y="16213"/>
                  </a:lnTo>
                  <a:lnTo>
                    <a:pt x="6567" y="16177"/>
                  </a:lnTo>
                  <a:lnTo>
                    <a:pt x="6787" y="16030"/>
                  </a:lnTo>
                  <a:lnTo>
                    <a:pt x="7007" y="15920"/>
                  </a:lnTo>
                  <a:lnTo>
                    <a:pt x="7484" y="15736"/>
                  </a:lnTo>
                  <a:lnTo>
                    <a:pt x="7704" y="15663"/>
                  </a:lnTo>
                  <a:lnTo>
                    <a:pt x="7924" y="15553"/>
                  </a:lnTo>
                  <a:lnTo>
                    <a:pt x="8144" y="15406"/>
                  </a:lnTo>
                  <a:lnTo>
                    <a:pt x="8328" y="15223"/>
                  </a:lnTo>
                  <a:lnTo>
                    <a:pt x="8438" y="15076"/>
                  </a:lnTo>
                  <a:lnTo>
                    <a:pt x="8511" y="14893"/>
                  </a:lnTo>
                  <a:lnTo>
                    <a:pt x="8511" y="14709"/>
                  </a:lnTo>
                  <a:lnTo>
                    <a:pt x="8511" y="14526"/>
                  </a:lnTo>
                  <a:lnTo>
                    <a:pt x="8474" y="14342"/>
                  </a:lnTo>
                  <a:lnTo>
                    <a:pt x="8364" y="14159"/>
                  </a:lnTo>
                  <a:lnTo>
                    <a:pt x="8254" y="14049"/>
                  </a:lnTo>
                  <a:lnTo>
                    <a:pt x="8071" y="13939"/>
                  </a:lnTo>
                  <a:lnTo>
                    <a:pt x="7997" y="13902"/>
                  </a:lnTo>
                  <a:close/>
                  <a:moveTo>
                    <a:pt x="14710" y="15736"/>
                  </a:moveTo>
                  <a:lnTo>
                    <a:pt x="14747" y="15993"/>
                  </a:lnTo>
                  <a:lnTo>
                    <a:pt x="14820" y="16250"/>
                  </a:lnTo>
                  <a:lnTo>
                    <a:pt x="14490" y="16507"/>
                  </a:lnTo>
                  <a:lnTo>
                    <a:pt x="14417" y="16397"/>
                  </a:lnTo>
                  <a:lnTo>
                    <a:pt x="14307" y="15993"/>
                  </a:lnTo>
                  <a:lnTo>
                    <a:pt x="14380" y="15956"/>
                  </a:lnTo>
                  <a:lnTo>
                    <a:pt x="14710" y="15736"/>
                  </a:lnTo>
                  <a:close/>
                  <a:moveTo>
                    <a:pt x="14123" y="16103"/>
                  </a:moveTo>
                  <a:lnTo>
                    <a:pt x="14160" y="16397"/>
                  </a:lnTo>
                  <a:lnTo>
                    <a:pt x="14233" y="16690"/>
                  </a:lnTo>
                  <a:lnTo>
                    <a:pt x="13830" y="16873"/>
                  </a:lnTo>
                  <a:lnTo>
                    <a:pt x="13720" y="16727"/>
                  </a:lnTo>
                  <a:lnTo>
                    <a:pt x="13500" y="16433"/>
                  </a:lnTo>
                  <a:lnTo>
                    <a:pt x="14123" y="16103"/>
                  </a:lnTo>
                  <a:close/>
                  <a:moveTo>
                    <a:pt x="13426" y="16470"/>
                  </a:moveTo>
                  <a:lnTo>
                    <a:pt x="13500" y="16727"/>
                  </a:lnTo>
                  <a:lnTo>
                    <a:pt x="13536" y="16873"/>
                  </a:lnTo>
                  <a:lnTo>
                    <a:pt x="13573" y="16984"/>
                  </a:lnTo>
                  <a:lnTo>
                    <a:pt x="13096" y="17167"/>
                  </a:lnTo>
                  <a:lnTo>
                    <a:pt x="12986" y="17057"/>
                  </a:lnTo>
                  <a:lnTo>
                    <a:pt x="12876" y="16873"/>
                  </a:lnTo>
                  <a:lnTo>
                    <a:pt x="12839" y="16727"/>
                  </a:lnTo>
                  <a:lnTo>
                    <a:pt x="13426" y="16470"/>
                  </a:lnTo>
                  <a:close/>
                  <a:moveTo>
                    <a:pt x="12583" y="16837"/>
                  </a:moveTo>
                  <a:lnTo>
                    <a:pt x="12656" y="17094"/>
                  </a:lnTo>
                  <a:lnTo>
                    <a:pt x="12803" y="17277"/>
                  </a:lnTo>
                  <a:lnTo>
                    <a:pt x="12399" y="17460"/>
                  </a:lnTo>
                  <a:lnTo>
                    <a:pt x="12326" y="17387"/>
                  </a:lnTo>
                  <a:lnTo>
                    <a:pt x="12253" y="17277"/>
                  </a:lnTo>
                  <a:lnTo>
                    <a:pt x="12216" y="17167"/>
                  </a:lnTo>
                  <a:lnTo>
                    <a:pt x="12216" y="17020"/>
                  </a:lnTo>
                  <a:lnTo>
                    <a:pt x="12583" y="16837"/>
                  </a:lnTo>
                  <a:close/>
                  <a:moveTo>
                    <a:pt x="12032" y="17094"/>
                  </a:moveTo>
                  <a:lnTo>
                    <a:pt x="11996" y="17240"/>
                  </a:lnTo>
                  <a:lnTo>
                    <a:pt x="12032" y="17387"/>
                  </a:lnTo>
                  <a:lnTo>
                    <a:pt x="12106" y="17570"/>
                  </a:lnTo>
                  <a:lnTo>
                    <a:pt x="11812" y="17644"/>
                  </a:lnTo>
                  <a:lnTo>
                    <a:pt x="11776" y="17644"/>
                  </a:lnTo>
                  <a:lnTo>
                    <a:pt x="11739" y="17497"/>
                  </a:lnTo>
                  <a:lnTo>
                    <a:pt x="11666" y="17240"/>
                  </a:lnTo>
                  <a:lnTo>
                    <a:pt x="12032" y="17094"/>
                  </a:lnTo>
                  <a:close/>
                  <a:moveTo>
                    <a:pt x="11446" y="17350"/>
                  </a:moveTo>
                  <a:lnTo>
                    <a:pt x="11482" y="17607"/>
                  </a:lnTo>
                  <a:lnTo>
                    <a:pt x="11519" y="17791"/>
                  </a:lnTo>
                  <a:lnTo>
                    <a:pt x="11189" y="17901"/>
                  </a:lnTo>
                  <a:lnTo>
                    <a:pt x="11115" y="17937"/>
                  </a:lnTo>
                  <a:lnTo>
                    <a:pt x="11115" y="17864"/>
                  </a:lnTo>
                  <a:lnTo>
                    <a:pt x="11115" y="17827"/>
                  </a:lnTo>
                  <a:lnTo>
                    <a:pt x="11115" y="17717"/>
                  </a:lnTo>
                  <a:lnTo>
                    <a:pt x="11005" y="17607"/>
                  </a:lnTo>
                  <a:lnTo>
                    <a:pt x="10969" y="17534"/>
                  </a:lnTo>
                  <a:lnTo>
                    <a:pt x="11446" y="17350"/>
                  </a:lnTo>
                  <a:close/>
                  <a:moveTo>
                    <a:pt x="10639" y="17644"/>
                  </a:moveTo>
                  <a:lnTo>
                    <a:pt x="10749" y="17791"/>
                  </a:lnTo>
                  <a:lnTo>
                    <a:pt x="10859" y="17901"/>
                  </a:lnTo>
                  <a:lnTo>
                    <a:pt x="10932" y="17974"/>
                  </a:lnTo>
                  <a:lnTo>
                    <a:pt x="10969" y="17974"/>
                  </a:lnTo>
                  <a:lnTo>
                    <a:pt x="10455" y="18194"/>
                  </a:lnTo>
                  <a:lnTo>
                    <a:pt x="10418" y="18121"/>
                  </a:lnTo>
                  <a:lnTo>
                    <a:pt x="10345" y="18121"/>
                  </a:lnTo>
                  <a:lnTo>
                    <a:pt x="10235" y="18157"/>
                  </a:lnTo>
                  <a:lnTo>
                    <a:pt x="10162" y="17901"/>
                  </a:lnTo>
                  <a:lnTo>
                    <a:pt x="10125" y="17827"/>
                  </a:lnTo>
                  <a:lnTo>
                    <a:pt x="10639" y="17644"/>
                  </a:lnTo>
                  <a:close/>
                  <a:moveTo>
                    <a:pt x="10272" y="440"/>
                  </a:moveTo>
                  <a:lnTo>
                    <a:pt x="10455" y="477"/>
                  </a:lnTo>
                  <a:lnTo>
                    <a:pt x="10565" y="550"/>
                  </a:lnTo>
                  <a:lnTo>
                    <a:pt x="10675" y="624"/>
                  </a:lnTo>
                  <a:lnTo>
                    <a:pt x="10785" y="734"/>
                  </a:lnTo>
                  <a:lnTo>
                    <a:pt x="10969" y="990"/>
                  </a:lnTo>
                  <a:lnTo>
                    <a:pt x="11005" y="1210"/>
                  </a:lnTo>
                  <a:lnTo>
                    <a:pt x="11042" y="1431"/>
                  </a:lnTo>
                  <a:lnTo>
                    <a:pt x="11335" y="2348"/>
                  </a:lnTo>
                  <a:lnTo>
                    <a:pt x="11886" y="3998"/>
                  </a:lnTo>
                  <a:lnTo>
                    <a:pt x="13060" y="7300"/>
                  </a:lnTo>
                  <a:lnTo>
                    <a:pt x="14233" y="10564"/>
                  </a:lnTo>
                  <a:lnTo>
                    <a:pt x="14857" y="12215"/>
                  </a:lnTo>
                  <a:lnTo>
                    <a:pt x="15187" y="13095"/>
                  </a:lnTo>
                  <a:lnTo>
                    <a:pt x="15407" y="13646"/>
                  </a:lnTo>
                  <a:lnTo>
                    <a:pt x="15334" y="13682"/>
                  </a:lnTo>
                  <a:lnTo>
                    <a:pt x="15297" y="13829"/>
                  </a:lnTo>
                  <a:lnTo>
                    <a:pt x="15297" y="13939"/>
                  </a:lnTo>
                  <a:lnTo>
                    <a:pt x="15260" y="14196"/>
                  </a:lnTo>
                  <a:lnTo>
                    <a:pt x="15224" y="14379"/>
                  </a:lnTo>
                  <a:lnTo>
                    <a:pt x="15187" y="14526"/>
                  </a:lnTo>
                  <a:lnTo>
                    <a:pt x="15004" y="14856"/>
                  </a:lnTo>
                  <a:lnTo>
                    <a:pt x="14747" y="15149"/>
                  </a:lnTo>
                  <a:lnTo>
                    <a:pt x="14453" y="15370"/>
                  </a:lnTo>
                  <a:lnTo>
                    <a:pt x="14123" y="15590"/>
                  </a:lnTo>
                  <a:lnTo>
                    <a:pt x="13793" y="15773"/>
                  </a:lnTo>
                  <a:lnTo>
                    <a:pt x="13060" y="16140"/>
                  </a:lnTo>
                  <a:lnTo>
                    <a:pt x="12326" y="16470"/>
                  </a:lnTo>
                  <a:lnTo>
                    <a:pt x="10859" y="17094"/>
                  </a:lnTo>
                  <a:lnTo>
                    <a:pt x="10015" y="17424"/>
                  </a:lnTo>
                  <a:lnTo>
                    <a:pt x="9978" y="17387"/>
                  </a:lnTo>
                  <a:lnTo>
                    <a:pt x="9942" y="17387"/>
                  </a:lnTo>
                  <a:lnTo>
                    <a:pt x="9905" y="17424"/>
                  </a:lnTo>
                  <a:lnTo>
                    <a:pt x="9905" y="17460"/>
                  </a:lnTo>
                  <a:lnTo>
                    <a:pt x="8841" y="17791"/>
                  </a:lnTo>
                  <a:lnTo>
                    <a:pt x="7777" y="18121"/>
                  </a:lnTo>
                  <a:lnTo>
                    <a:pt x="6970" y="18304"/>
                  </a:lnTo>
                  <a:lnTo>
                    <a:pt x="6163" y="18487"/>
                  </a:lnTo>
                  <a:lnTo>
                    <a:pt x="5797" y="18524"/>
                  </a:lnTo>
                  <a:lnTo>
                    <a:pt x="5613" y="18524"/>
                  </a:lnTo>
                  <a:lnTo>
                    <a:pt x="5430" y="18451"/>
                  </a:lnTo>
                  <a:lnTo>
                    <a:pt x="5283" y="18377"/>
                  </a:lnTo>
                  <a:lnTo>
                    <a:pt x="5173" y="18231"/>
                  </a:lnTo>
                  <a:lnTo>
                    <a:pt x="5063" y="18121"/>
                  </a:lnTo>
                  <a:lnTo>
                    <a:pt x="4953" y="17974"/>
                  </a:lnTo>
                  <a:lnTo>
                    <a:pt x="4879" y="17680"/>
                  </a:lnTo>
                  <a:lnTo>
                    <a:pt x="4769" y="17387"/>
                  </a:lnTo>
                  <a:lnTo>
                    <a:pt x="4476" y="16507"/>
                  </a:lnTo>
                  <a:lnTo>
                    <a:pt x="3926" y="14819"/>
                  </a:lnTo>
                  <a:lnTo>
                    <a:pt x="3376" y="13169"/>
                  </a:lnTo>
                  <a:lnTo>
                    <a:pt x="2752" y="11518"/>
                  </a:lnTo>
                  <a:lnTo>
                    <a:pt x="2165" y="9867"/>
                  </a:lnTo>
                  <a:lnTo>
                    <a:pt x="1505" y="8253"/>
                  </a:lnTo>
                  <a:lnTo>
                    <a:pt x="845" y="6603"/>
                  </a:lnTo>
                  <a:lnTo>
                    <a:pt x="588" y="6052"/>
                  </a:lnTo>
                  <a:lnTo>
                    <a:pt x="478" y="5796"/>
                  </a:lnTo>
                  <a:lnTo>
                    <a:pt x="331" y="5539"/>
                  </a:lnTo>
                  <a:lnTo>
                    <a:pt x="368" y="5502"/>
                  </a:lnTo>
                  <a:lnTo>
                    <a:pt x="404" y="5429"/>
                  </a:lnTo>
                  <a:lnTo>
                    <a:pt x="368" y="5209"/>
                  </a:lnTo>
                  <a:lnTo>
                    <a:pt x="404" y="5025"/>
                  </a:lnTo>
                  <a:lnTo>
                    <a:pt x="404" y="4879"/>
                  </a:lnTo>
                  <a:lnTo>
                    <a:pt x="478" y="4695"/>
                  </a:lnTo>
                  <a:lnTo>
                    <a:pt x="624" y="4402"/>
                  </a:lnTo>
                  <a:lnTo>
                    <a:pt x="845" y="4145"/>
                  </a:lnTo>
                  <a:lnTo>
                    <a:pt x="1101" y="3888"/>
                  </a:lnTo>
                  <a:lnTo>
                    <a:pt x="1395" y="3668"/>
                  </a:lnTo>
                  <a:lnTo>
                    <a:pt x="1725" y="3485"/>
                  </a:lnTo>
                  <a:lnTo>
                    <a:pt x="2018" y="3301"/>
                  </a:lnTo>
                  <a:lnTo>
                    <a:pt x="2789" y="2935"/>
                  </a:lnTo>
                  <a:lnTo>
                    <a:pt x="3596" y="2641"/>
                  </a:lnTo>
                  <a:lnTo>
                    <a:pt x="5210" y="2017"/>
                  </a:lnTo>
                  <a:lnTo>
                    <a:pt x="6787" y="1394"/>
                  </a:lnTo>
                  <a:lnTo>
                    <a:pt x="7557" y="1100"/>
                  </a:lnTo>
                  <a:lnTo>
                    <a:pt x="8364" y="807"/>
                  </a:lnTo>
                  <a:lnTo>
                    <a:pt x="9135" y="587"/>
                  </a:lnTo>
                  <a:lnTo>
                    <a:pt x="9538" y="514"/>
                  </a:lnTo>
                  <a:lnTo>
                    <a:pt x="9942" y="440"/>
                  </a:lnTo>
                  <a:close/>
                  <a:moveTo>
                    <a:pt x="9868" y="17937"/>
                  </a:moveTo>
                  <a:lnTo>
                    <a:pt x="9868" y="17974"/>
                  </a:lnTo>
                  <a:lnTo>
                    <a:pt x="9905" y="18157"/>
                  </a:lnTo>
                  <a:lnTo>
                    <a:pt x="10015" y="18341"/>
                  </a:lnTo>
                  <a:lnTo>
                    <a:pt x="9575" y="18524"/>
                  </a:lnTo>
                  <a:lnTo>
                    <a:pt x="9575" y="18487"/>
                  </a:lnTo>
                  <a:lnTo>
                    <a:pt x="9538" y="18341"/>
                  </a:lnTo>
                  <a:lnTo>
                    <a:pt x="9465" y="18231"/>
                  </a:lnTo>
                  <a:lnTo>
                    <a:pt x="9391" y="18084"/>
                  </a:lnTo>
                  <a:lnTo>
                    <a:pt x="9868" y="17937"/>
                  </a:lnTo>
                  <a:close/>
                  <a:moveTo>
                    <a:pt x="9098" y="18194"/>
                  </a:moveTo>
                  <a:lnTo>
                    <a:pt x="9171" y="18414"/>
                  </a:lnTo>
                  <a:lnTo>
                    <a:pt x="9245" y="18524"/>
                  </a:lnTo>
                  <a:lnTo>
                    <a:pt x="9318" y="18598"/>
                  </a:lnTo>
                  <a:lnTo>
                    <a:pt x="8841" y="18781"/>
                  </a:lnTo>
                  <a:lnTo>
                    <a:pt x="8768" y="18708"/>
                  </a:lnTo>
                  <a:lnTo>
                    <a:pt x="8694" y="18598"/>
                  </a:lnTo>
                  <a:lnTo>
                    <a:pt x="8621" y="18487"/>
                  </a:lnTo>
                  <a:lnTo>
                    <a:pt x="8584" y="18341"/>
                  </a:lnTo>
                  <a:lnTo>
                    <a:pt x="9098" y="18194"/>
                  </a:lnTo>
                  <a:close/>
                  <a:moveTo>
                    <a:pt x="8254" y="18414"/>
                  </a:moveTo>
                  <a:lnTo>
                    <a:pt x="8291" y="18561"/>
                  </a:lnTo>
                  <a:lnTo>
                    <a:pt x="8364" y="18744"/>
                  </a:lnTo>
                  <a:lnTo>
                    <a:pt x="8511" y="18928"/>
                  </a:lnTo>
                  <a:lnTo>
                    <a:pt x="8181" y="19038"/>
                  </a:lnTo>
                  <a:lnTo>
                    <a:pt x="8144" y="18964"/>
                  </a:lnTo>
                  <a:lnTo>
                    <a:pt x="8107" y="18928"/>
                  </a:lnTo>
                  <a:lnTo>
                    <a:pt x="7997" y="18854"/>
                  </a:lnTo>
                  <a:lnTo>
                    <a:pt x="7961" y="18818"/>
                  </a:lnTo>
                  <a:lnTo>
                    <a:pt x="7851" y="18634"/>
                  </a:lnTo>
                  <a:lnTo>
                    <a:pt x="7851" y="18561"/>
                  </a:lnTo>
                  <a:lnTo>
                    <a:pt x="8254" y="18414"/>
                  </a:lnTo>
                  <a:close/>
                  <a:moveTo>
                    <a:pt x="5246" y="18818"/>
                  </a:moveTo>
                  <a:lnTo>
                    <a:pt x="5430" y="18891"/>
                  </a:lnTo>
                  <a:lnTo>
                    <a:pt x="5650" y="18928"/>
                  </a:lnTo>
                  <a:lnTo>
                    <a:pt x="5870" y="18964"/>
                  </a:lnTo>
                  <a:lnTo>
                    <a:pt x="5943" y="19221"/>
                  </a:lnTo>
                  <a:lnTo>
                    <a:pt x="5760" y="19148"/>
                  </a:lnTo>
                  <a:lnTo>
                    <a:pt x="5576" y="19038"/>
                  </a:lnTo>
                  <a:lnTo>
                    <a:pt x="5393" y="18928"/>
                  </a:lnTo>
                  <a:lnTo>
                    <a:pt x="5246" y="18818"/>
                  </a:lnTo>
                  <a:close/>
                  <a:moveTo>
                    <a:pt x="7557" y="18634"/>
                  </a:moveTo>
                  <a:lnTo>
                    <a:pt x="7557" y="18781"/>
                  </a:lnTo>
                  <a:lnTo>
                    <a:pt x="7631" y="18928"/>
                  </a:lnTo>
                  <a:lnTo>
                    <a:pt x="7704" y="19038"/>
                  </a:lnTo>
                  <a:lnTo>
                    <a:pt x="7777" y="19148"/>
                  </a:lnTo>
                  <a:lnTo>
                    <a:pt x="7704" y="19184"/>
                  </a:lnTo>
                  <a:lnTo>
                    <a:pt x="7227" y="19294"/>
                  </a:lnTo>
                  <a:lnTo>
                    <a:pt x="7154" y="19184"/>
                  </a:lnTo>
                  <a:lnTo>
                    <a:pt x="7080" y="19074"/>
                  </a:lnTo>
                  <a:lnTo>
                    <a:pt x="6970" y="18928"/>
                  </a:lnTo>
                  <a:lnTo>
                    <a:pt x="6897" y="18781"/>
                  </a:lnTo>
                  <a:lnTo>
                    <a:pt x="7117" y="18708"/>
                  </a:lnTo>
                  <a:lnTo>
                    <a:pt x="7557" y="18634"/>
                  </a:lnTo>
                  <a:close/>
                  <a:moveTo>
                    <a:pt x="6604" y="18854"/>
                  </a:moveTo>
                  <a:lnTo>
                    <a:pt x="6677" y="19111"/>
                  </a:lnTo>
                  <a:lnTo>
                    <a:pt x="6750" y="19221"/>
                  </a:lnTo>
                  <a:lnTo>
                    <a:pt x="6824" y="19331"/>
                  </a:lnTo>
                  <a:lnTo>
                    <a:pt x="6493" y="19331"/>
                  </a:lnTo>
                  <a:lnTo>
                    <a:pt x="6493" y="19258"/>
                  </a:lnTo>
                  <a:lnTo>
                    <a:pt x="6493" y="19221"/>
                  </a:lnTo>
                  <a:lnTo>
                    <a:pt x="6420" y="19184"/>
                  </a:lnTo>
                  <a:lnTo>
                    <a:pt x="6383" y="19184"/>
                  </a:lnTo>
                  <a:lnTo>
                    <a:pt x="6310" y="19221"/>
                  </a:lnTo>
                  <a:lnTo>
                    <a:pt x="6273" y="19221"/>
                  </a:lnTo>
                  <a:lnTo>
                    <a:pt x="6200" y="19184"/>
                  </a:lnTo>
                  <a:lnTo>
                    <a:pt x="6163" y="19074"/>
                  </a:lnTo>
                  <a:lnTo>
                    <a:pt x="6127" y="18928"/>
                  </a:lnTo>
                  <a:lnTo>
                    <a:pt x="6604" y="18854"/>
                  </a:lnTo>
                  <a:close/>
                  <a:moveTo>
                    <a:pt x="10125" y="0"/>
                  </a:moveTo>
                  <a:lnTo>
                    <a:pt x="9721" y="37"/>
                  </a:lnTo>
                  <a:lnTo>
                    <a:pt x="9318" y="110"/>
                  </a:lnTo>
                  <a:lnTo>
                    <a:pt x="8804" y="220"/>
                  </a:lnTo>
                  <a:lnTo>
                    <a:pt x="8291" y="403"/>
                  </a:lnTo>
                  <a:lnTo>
                    <a:pt x="7300" y="734"/>
                  </a:lnTo>
                  <a:lnTo>
                    <a:pt x="5320" y="1504"/>
                  </a:lnTo>
                  <a:lnTo>
                    <a:pt x="3376" y="2274"/>
                  </a:lnTo>
                  <a:lnTo>
                    <a:pt x="2422" y="2678"/>
                  </a:lnTo>
                  <a:lnTo>
                    <a:pt x="1945" y="2898"/>
                  </a:lnTo>
                  <a:lnTo>
                    <a:pt x="1505" y="3118"/>
                  </a:lnTo>
                  <a:lnTo>
                    <a:pt x="1248" y="3301"/>
                  </a:lnTo>
                  <a:lnTo>
                    <a:pt x="955" y="3485"/>
                  </a:lnTo>
                  <a:lnTo>
                    <a:pt x="698" y="3742"/>
                  </a:lnTo>
                  <a:lnTo>
                    <a:pt x="441" y="3998"/>
                  </a:lnTo>
                  <a:lnTo>
                    <a:pt x="221" y="4292"/>
                  </a:lnTo>
                  <a:lnTo>
                    <a:pt x="74" y="4622"/>
                  </a:lnTo>
                  <a:lnTo>
                    <a:pt x="38" y="4769"/>
                  </a:lnTo>
                  <a:lnTo>
                    <a:pt x="38" y="4915"/>
                  </a:lnTo>
                  <a:lnTo>
                    <a:pt x="38" y="5099"/>
                  </a:lnTo>
                  <a:lnTo>
                    <a:pt x="74" y="5245"/>
                  </a:lnTo>
                  <a:lnTo>
                    <a:pt x="1" y="5282"/>
                  </a:lnTo>
                  <a:lnTo>
                    <a:pt x="1" y="5319"/>
                  </a:lnTo>
                  <a:lnTo>
                    <a:pt x="38" y="5722"/>
                  </a:lnTo>
                  <a:lnTo>
                    <a:pt x="148" y="6052"/>
                  </a:lnTo>
                  <a:lnTo>
                    <a:pt x="441" y="6786"/>
                  </a:lnTo>
                  <a:lnTo>
                    <a:pt x="1065" y="8400"/>
                  </a:lnTo>
                  <a:lnTo>
                    <a:pt x="2348" y="11665"/>
                  </a:lnTo>
                  <a:lnTo>
                    <a:pt x="2935" y="13315"/>
                  </a:lnTo>
                  <a:lnTo>
                    <a:pt x="3522" y="15003"/>
                  </a:lnTo>
                  <a:lnTo>
                    <a:pt x="4072" y="16653"/>
                  </a:lnTo>
                  <a:lnTo>
                    <a:pt x="4293" y="17424"/>
                  </a:lnTo>
                  <a:lnTo>
                    <a:pt x="4439" y="17827"/>
                  </a:lnTo>
                  <a:lnTo>
                    <a:pt x="4513" y="18047"/>
                  </a:lnTo>
                  <a:lnTo>
                    <a:pt x="4623" y="18231"/>
                  </a:lnTo>
                  <a:lnTo>
                    <a:pt x="4659" y="18451"/>
                  </a:lnTo>
                  <a:lnTo>
                    <a:pt x="4733" y="18634"/>
                  </a:lnTo>
                  <a:lnTo>
                    <a:pt x="4806" y="18781"/>
                  </a:lnTo>
                  <a:lnTo>
                    <a:pt x="4916" y="18928"/>
                  </a:lnTo>
                  <a:lnTo>
                    <a:pt x="5026" y="19074"/>
                  </a:lnTo>
                  <a:lnTo>
                    <a:pt x="5173" y="19221"/>
                  </a:lnTo>
                  <a:lnTo>
                    <a:pt x="5503" y="19404"/>
                  </a:lnTo>
                  <a:lnTo>
                    <a:pt x="5833" y="19551"/>
                  </a:lnTo>
                  <a:lnTo>
                    <a:pt x="6237" y="19661"/>
                  </a:lnTo>
                  <a:lnTo>
                    <a:pt x="6604" y="19698"/>
                  </a:lnTo>
                  <a:lnTo>
                    <a:pt x="7007" y="19698"/>
                  </a:lnTo>
                  <a:lnTo>
                    <a:pt x="7484" y="19625"/>
                  </a:lnTo>
                  <a:lnTo>
                    <a:pt x="7924" y="19515"/>
                  </a:lnTo>
                  <a:lnTo>
                    <a:pt x="8841" y="19184"/>
                  </a:lnTo>
                  <a:lnTo>
                    <a:pt x="11079" y="18341"/>
                  </a:lnTo>
                  <a:lnTo>
                    <a:pt x="13206" y="17570"/>
                  </a:lnTo>
                  <a:lnTo>
                    <a:pt x="13830" y="17314"/>
                  </a:lnTo>
                  <a:lnTo>
                    <a:pt x="14417" y="17020"/>
                  </a:lnTo>
                  <a:lnTo>
                    <a:pt x="14527" y="17020"/>
                  </a:lnTo>
                  <a:lnTo>
                    <a:pt x="14674" y="16947"/>
                  </a:lnTo>
                  <a:lnTo>
                    <a:pt x="14710" y="16873"/>
                  </a:lnTo>
                  <a:lnTo>
                    <a:pt x="14710" y="16837"/>
                  </a:lnTo>
                  <a:lnTo>
                    <a:pt x="14894" y="16690"/>
                  </a:lnTo>
                  <a:lnTo>
                    <a:pt x="15187" y="16433"/>
                  </a:lnTo>
                  <a:lnTo>
                    <a:pt x="15407" y="16103"/>
                  </a:lnTo>
                  <a:lnTo>
                    <a:pt x="15554" y="15773"/>
                  </a:lnTo>
                  <a:lnTo>
                    <a:pt x="15701" y="15406"/>
                  </a:lnTo>
                  <a:lnTo>
                    <a:pt x="15774" y="15039"/>
                  </a:lnTo>
                  <a:lnTo>
                    <a:pt x="15811" y="14636"/>
                  </a:lnTo>
                  <a:lnTo>
                    <a:pt x="15847" y="13866"/>
                  </a:lnTo>
                  <a:lnTo>
                    <a:pt x="15884" y="13829"/>
                  </a:lnTo>
                  <a:lnTo>
                    <a:pt x="15884" y="13756"/>
                  </a:lnTo>
                  <a:lnTo>
                    <a:pt x="15847" y="13572"/>
                  </a:lnTo>
                  <a:lnTo>
                    <a:pt x="15811" y="13389"/>
                  </a:lnTo>
                  <a:lnTo>
                    <a:pt x="15664" y="13059"/>
                  </a:lnTo>
                  <a:lnTo>
                    <a:pt x="15334" y="12178"/>
                  </a:lnTo>
                  <a:lnTo>
                    <a:pt x="14710" y="10564"/>
                  </a:lnTo>
                  <a:lnTo>
                    <a:pt x="13500" y="7263"/>
                  </a:lnTo>
                  <a:lnTo>
                    <a:pt x="12326" y="3962"/>
                  </a:lnTo>
                  <a:lnTo>
                    <a:pt x="11776" y="2311"/>
                  </a:lnTo>
                  <a:lnTo>
                    <a:pt x="11446" y="1431"/>
                  </a:lnTo>
                  <a:lnTo>
                    <a:pt x="11372" y="1174"/>
                  </a:lnTo>
                  <a:lnTo>
                    <a:pt x="11409" y="1027"/>
                  </a:lnTo>
                  <a:lnTo>
                    <a:pt x="11409" y="917"/>
                  </a:lnTo>
                  <a:lnTo>
                    <a:pt x="11372" y="770"/>
                  </a:lnTo>
                  <a:lnTo>
                    <a:pt x="11299" y="624"/>
                  </a:lnTo>
                  <a:lnTo>
                    <a:pt x="11152" y="403"/>
                  </a:lnTo>
                  <a:lnTo>
                    <a:pt x="10895" y="220"/>
                  </a:lnTo>
                  <a:lnTo>
                    <a:pt x="10712" y="110"/>
                  </a:lnTo>
                  <a:lnTo>
                    <a:pt x="10528" y="37"/>
                  </a:lnTo>
                  <a:lnTo>
                    <a:pt x="10345"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18"/>
            <p:cNvSpPr/>
            <p:nvPr/>
          </p:nvSpPr>
          <p:spPr>
            <a:xfrm>
              <a:off x="6991200" y="2879025"/>
              <a:ext cx="390675" cy="444800"/>
            </a:xfrm>
            <a:custGeom>
              <a:rect b="b" l="l" r="r" t="t"/>
              <a:pathLst>
                <a:path extrusionOk="0" h="17792" w="15627">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18"/>
            <p:cNvSpPr/>
            <p:nvPr/>
          </p:nvSpPr>
          <p:spPr>
            <a:xfrm>
              <a:off x="6244725" y="2547975"/>
              <a:ext cx="185275" cy="404450"/>
            </a:xfrm>
            <a:custGeom>
              <a:rect b="b" l="l" r="r" t="t"/>
              <a:pathLst>
                <a:path extrusionOk="0" h="16178" w="7411">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18"/>
            <p:cNvSpPr/>
            <p:nvPr/>
          </p:nvSpPr>
          <p:spPr>
            <a:xfrm>
              <a:off x="6823375" y="1978500"/>
              <a:ext cx="365025" cy="447525"/>
            </a:xfrm>
            <a:custGeom>
              <a:rect b="b" l="l" r="r" t="t"/>
              <a:pathLst>
                <a:path extrusionOk="0" h="17901" w="14601">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18"/>
            <p:cNvSpPr/>
            <p:nvPr/>
          </p:nvSpPr>
          <p:spPr>
            <a:xfrm>
              <a:off x="6071400" y="1791425"/>
              <a:ext cx="402625" cy="375100"/>
            </a:xfrm>
            <a:custGeom>
              <a:rect b="b" l="l" r="r" t="t"/>
              <a:pathLst>
                <a:path extrusionOk="0" h="15004" w="16105">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18"/>
            <p:cNvSpPr/>
            <p:nvPr/>
          </p:nvSpPr>
          <p:spPr>
            <a:xfrm>
              <a:off x="6902250" y="3951050"/>
              <a:ext cx="436525" cy="299875"/>
            </a:xfrm>
            <a:custGeom>
              <a:rect b="b" l="l" r="r" t="t"/>
              <a:pathLst>
                <a:path extrusionOk="0" h="11995" w="17461">
                  <a:moveTo>
                    <a:pt x="9758" y="2238"/>
                  </a:moveTo>
                  <a:lnTo>
                    <a:pt x="9721" y="2274"/>
                  </a:lnTo>
                  <a:lnTo>
                    <a:pt x="9648" y="2311"/>
                  </a:lnTo>
                  <a:lnTo>
                    <a:pt x="9611" y="2458"/>
                  </a:lnTo>
                  <a:lnTo>
                    <a:pt x="9648" y="2568"/>
                  </a:lnTo>
                  <a:lnTo>
                    <a:pt x="9721" y="2605"/>
                  </a:lnTo>
                  <a:lnTo>
                    <a:pt x="9758" y="2641"/>
                  </a:lnTo>
                  <a:lnTo>
                    <a:pt x="9941" y="2641"/>
                  </a:lnTo>
                  <a:lnTo>
                    <a:pt x="9978" y="2605"/>
                  </a:lnTo>
                  <a:lnTo>
                    <a:pt x="10051" y="2531"/>
                  </a:lnTo>
                  <a:lnTo>
                    <a:pt x="10051" y="2458"/>
                  </a:lnTo>
                  <a:lnTo>
                    <a:pt x="10051" y="2348"/>
                  </a:lnTo>
                  <a:lnTo>
                    <a:pt x="9978" y="2274"/>
                  </a:lnTo>
                  <a:lnTo>
                    <a:pt x="9941" y="2238"/>
                  </a:lnTo>
                  <a:close/>
                  <a:moveTo>
                    <a:pt x="9795" y="3191"/>
                  </a:moveTo>
                  <a:lnTo>
                    <a:pt x="9721" y="3265"/>
                  </a:lnTo>
                  <a:lnTo>
                    <a:pt x="9684" y="3301"/>
                  </a:lnTo>
                  <a:lnTo>
                    <a:pt x="9684" y="3375"/>
                  </a:lnTo>
                  <a:lnTo>
                    <a:pt x="9684" y="3485"/>
                  </a:lnTo>
                  <a:lnTo>
                    <a:pt x="9758" y="3522"/>
                  </a:lnTo>
                  <a:lnTo>
                    <a:pt x="9795" y="3558"/>
                  </a:lnTo>
                  <a:lnTo>
                    <a:pt x="9941" y="3558"/>
                  </a:lnTo>
                  <a:lnTo>
                    <a:pt x="9978" y="3522"/>
                  </a:lnTo>
                  <a:lnTo>
                    <a:pt x="10015" y="3485"/>
                  </a:lnTo>
                  <a:lnTo>
                    <a:pt x="10051" y="3375"/>
                  </a:lnTo>
                  <a:lnTo>
                    <a:pt x="10015" y="3301"/>
                  </a:lnTo>
                  <a:lnTo>
                    <a:pt x="9978" y="3228"/>
                  </a:lnTo>
                  <a:lnTo>
                    <a:pt x="9941" y="3191"/>
                  </a:lnTo>
                  <a:close/>
                  <a:moveTo>
                    <a:pt x="11519" y="3045"/>
                  </a:moveTo>
                  <a:lnTo>
                    <a:pt x="11409" y="3081"/>
                  </a:lnTo>
                  <a:lnTo>
                    <a:pt x="11335" y="3118"/>
                  </a:lnTo>
                  <a:lnTo>
                    <a:pt x="11298" y="3191"/>
                  </a:lnTo>
                  <a:lnTo>
                    <a:pt x="11262" y="3265"/>
                  </a:lnTo>
                  <a:lnTo>
                    <a:pt x="11262" y="3338"/>
                  </a:lnTo>
                  <a:lnTo>
                    <a:pt x="11262" y="3412"/>
                  </a:lnTo>
                  <a:lnTo>
                    <a:pt x="11298" y="3485"/>
                  </a:lnTo>
                  <a:lnTo>
                    <a:pt x="11372" y="3522"/>
                  </a:lnTo>
                  <a:lnTo>
                    <a:pt x="11445" y="3595"/>
                  </a:lnTo>
                  <a:lnTo>
                    <a:pt x="11592" y="3595"/>
                  </a:lnTo>
                  <a:lnTo>
                    <a:pt x="11665" y="3522"/>
                  </a:lnTo>
                  <a:lnTo>
                    <a:pt x="11702" y="3485"/>
                  </a:lnTo>
                  <a:lnTo>
                    <a:pt x="11739" y="3412"/>
                  </a:lnTo>
                  <a:lnTo>
                    <a:pt x="11702" y="3265"/>
                  </a:lnTo>
                  <a:lnTo>
                    <a:pt x="11702" y="3155"/>
                  </a:lnTo>
                  <a:lnTo>
                    <a:pt x="11629" y="3081"/>
                  </a:lnTo>
                  <a:lnTo>
                    <a:pt x="11519" y="3045"/>
                  </a:lnTo>
                  <a:close/>
                  <a:moveTo>
                    <a:pt x="15554" y="1541"/>
                  </a:moveTo>
                  <a:lnTo>
                    <a:pt x="15407" y="1871"/>
                  </a:lnTo>
                  <a:lnTo>
                    <a:pt x="15187" y="2164"/>
                  </a:lnTo>
                  <a:lnTo>
                    <a:pt x="14967" y="2458"/>
                  </a:lnTo>
                  <a:lnTo>
                    <a:pt x="14710" y="2715"/>
                  </a:lnTo>
                  <a:lnTo>
                    <a:pt x="14416" y="2935"/>
                  </a:lnTo>
                  <a:lnTo>
                    <a:pt x="14123" y="3155"/>
                  </a:lnTo>
                  <a:lnTo>
                    <a:pt x="13536" y="3595"/>
                  </a:lnTo>
                  <a:lnTo>
                    <a:pt x="13279" y="3265"/>
                  </a:lnTo>
                  <a:lnTo>
                    <a:pt x="12986" y="2971"/>
                  </a:lnTo>
                  <a:lnTo>
                    <a:pt x="13096" y="2935"/>
                  </a:lnTo>
                  <a:lnTo>
                    <a:pt x="13683" y="2531"/>
                  </a:lnTo>
                  <a:lnTo>
                    <a:pt x="14306" y="2164"/>
                  </a:lnTo>
                  <a:lnTo>
                    <a:pt x="14930" y="1834"/>
                  </a:lnTo>
                  <a:lnTo>
                    <a:pt x="15554" y="1541"/>
                  </a:lnTo>
                  <a:close/>
                  <a:moveTo>
                    <a:pt x="8914" y="3228"/>
                  </a:moveTo>
                  <a:lnTo>
                    <a:pt x="8841" y="3301"/>
                  </a:lnTo>
                  <a:lnTo>
                    <a:pt x="8804" y="3375"/>
                  </a:lnTo>
                  <a:lnTo>
                    <a:pt x="8804" y="3485"/>
                  </a:lnTo>
                  <a:lnTo>
                    <a:pt x="8804" y="3558"/>
                  </a:lnTo>
                  <a:lnTo>
                    <a:pt x="8877" y="3632"/>
                  </a:lnTo>
                  <a:lnTo>
                    <a:pt x="8951" y="3668"/>
                  </a:lnTo>
                  <a:lnTo>
                    <a:pt x="9098" y="3668"/>
                  </a:lnTo>
                  <a:lnTo>
                    <a:pt x="9134" y="3632"/>
                  </a:lnTo>
                  <a:lnTo>
                    <a:pt x="9208" y="3558"/>
                  </a:lnTo>
                  <a:lnTo>
                    <a:pt x="9208" y="3485"/>
                  </a:lnTo>
                  <a:lnTo>
                    <a:pt x="9208" y="3375"/>
                  </a:lnTo>
                  <a:lnTo>
                    <a:pt x="9171" y="3338"/>
                  </a:lnTo>
                  <a:lnTo>
                    <a:pt x="9134" y="3265"/>
                  </a:lnTo>
                  <a:lnTo>
                    <a:pt x="9061" y="3228"/>
                  </a:lnTo>
                  <a:close/>
                  <a:moveTo>
                    <a:pt x="16324" y="1101"/>
                  </a:moveTo>
                  <a:lnTo>
                    <a:pt x="16140" y="1541"/>
                  </a:lnTo>
                  <a:lnTo>
                    <a:pt x="15884" y="1944"/>
                  </a:lnTo>
                  <a:lnTo>
                    <a:pt x="15590" y="2348"/>
                  </a:lnTo>
                  <a:lnTo>
                    <a:pt x="15297" y="2751"/>
                  </a:lnTo>
                  <a:lnTo>
                    <a:pt x="14967" y="3081"/>
                  </a:lnTo>
                  <a:lnTo>
                    <a:pt x="14600" y="3412"/>
                  </a:lnTo>
                  <a:lnTo>
                    <a:pt x="13829" y="4072"/>
                  </a:lnTo>
                  <a:lnTo>
                    <a:pt x="13756" y="3925"/>
                  </a:lnTo>
                  <a:lnTo>
                    <a:pt x="13976" y="3778"/>
                  </a:lnTo>
                  <a:lnTo>
                    <a:pt x="14343" y="3558"/>
                  </a:lnTo>
                  <a:lnTo>
                    <a:pt x="14673" y="3301"/>
                  </a:lnTo>
                  <a:lnTo>
                    <a:pt x="15003" y="3008"/>
                  </a:lnTo>
                  <a:lnTo>
                    <a:pt x="15297" y="2715"/>
                  </a:lnTo>
                  <a:lnTo>
                    <a:pt x="15554" y="2384"/>
                  </a:lnTo>
                  <a:lnTo>
                    <a:pt x="15774" y="2018"/>
                  </a:lnTo>
                  <a:lnTo>
                    <a:pt x="15957" y="1651"/>
                  </a:lnTo>
                  <a:lnTo>
                    <a:pt x="16104" y="1211"/>
                  </a:lnTo>
                  <a:lnTo>
                    <a:pt x="16104" y="1137"/>
                  </a:lnTo>
                  <a:lnTo>
                    <a:pt x="16324" y="1101"/>
                  </a:lnTo>
                  <a:close/>
                  <a:moveTo>
                    <a:pt x="10528" y="3962"/>
                  </a:moveTo>
                  <a:lnTo>
                    <a:pt x="10455" y="3998"/>
                  </a:lnTo>
                  <a:lnTo>
                    <a:pt x="10381" y="4072"/>
                  </a:lnTo>
                  <a:lnTo>
                    <a:pt x="10381" y="4108"/>
                  </a:lnTo>
                  <a:lnTo>
                    <a:pt x="10345" y="4219"/>
                  </a:lnTo>
                  <a:lnTo>
                    <a:pt x="10381" y="4329"/>
                  </a:lnTo>
                  <a:lnTo>
                    <a:pt x="10455" y="4402"/>
                  </a:lnTo>
                  <a:lnTo>
                    <a:pt x="10491" y="4439"/>
                  </a:lnTo>
                  <a:lnTo>
                    <a:pt x="10638" y="4439"/>
                  </a:lnTo>
                  <a:lnTo>
                    <a:pt x="10748" y="4365"/>
                  </a:lnTo>
                  <a:lnTo>
                    <a:pt x="10785" y="4292"/>
                  </a:lnTo>
                  <a:lnTo>
                    <a:pt x="10822" y="4219"/>
                  </a:lnTo>
                  <a:lnTo>
                    <a:pt x="10785" y="4108"/>
                  </a:lnTo>
                  <a:lnTo>
                    <a:pt x="10748" y="4072"/>
                  </a:lnTo>
                  <a:lnTo>
                    <a:pt x="10712" y="3998"/>
                  </a:lnTo>
                  <a:lnTo>
                    <a:pt x="10675" y="3962"/>
                  </a:lnTo>
                  <a:close/>
                  <a:moveTo>
                    <a:pt x="16434" y="477"/>
                  </a:moveTo>
                  <a:lnTo>
                    <a:pt x="16617" y="514"/>
                  </a:lnTo>
                  <a:lnTo>
                    <a:pt x="16764" y="587"/>
                  </a:lnTo>
                  <a:lnTo>
                    <a:pt x="16837" y="734"/>
                  </a:lnTo>
                  <a:lnTo>
                    <a:pt x="16911" y="880"/>
                  </a:lnTo>
                  <a:lnTo>
                    <a:pt x="16947" y="1064"/>
                  </a:lnTo>
                  <a:lnTo>
                    <a:pt x="16947" y="1247"/>
                  </a:lnTo>
                  <a:lnTo>
                    <a:pt x="16911" y="1541"/>
                  </a:lnTo>
                  <a:lnTo>
                    <a:pt x="16764" y="1871"/>
                  </a:lnTo>
                  <a:lnTo>
                    <a:pt x="16544" y="2128"/>
                  </a:lnTo>
                  <a:lnTo>
                    <a:pt x="16104" y="2641"/>
                  </a:lnTo>
                  <a:lnTo>
                    <a:pt x="15077" y="3668"/>
                  </a:lnTo>
                  <a:lnTo>
                    <a:pt x="14086" y="4549"/>
                  </a:lnTo>
                  <a:lnTo>
                    <a:pt x="14013" y="4402"/>
                  </a:lnTo>
                  <a:lnTo>
                    <a:pt x="14123" y="4329"/>
                  </a:lnTo>
                  <a:lnTo>
                    <a:pt x="14967" y="3632"/>
                  </a:lnTo>
                  <a:lnTo>
                    <a:pt x="15370" y="3228"/>
                  </a:lnTo>
                  <a:lnTo>
                    <a:pt x="15737" y="2825"/>
                  </a:lnTo>
                  <a:lnTo>
                    <a:pt x="16067" y="2384"/>
                  </a:lnTo>
                  <a:lnTo>
                    <a:pt x="16361" y="1908"/>
                  </a:lnTo>
                  <a:lnTo>
                    <a:pt x="16617" y="1431"/>
                  </a:lnTo>
                  <a:lnTo>
                    <a:pt x="16764" y="880"/>
                  </a:lnTo>
                  <a:lnTo>
                    <a:pt x="16764" y="770"/>
                  </a:lnTo>
                  <a:lnTo>
                    <a:pt x="16727" y="697"/>
                  </a:lnTo>
                  <a:lnTo>
                    <a:pt x="16654" y="660"/>
                  </a:lnTo>
                  <a:lnTo>
                    <a:pt x="16544" y="660"/>
                  </a:lnTo>
                  <a:lnTo>
                    <a:pt x="15920" y="770"/>
                  </a:lnTo>
                  <a:lnTo>
                    <a:pt x="15333" y="954"/>
                  </a:lnTo>
                  <a:lnTo>
                    <a:pt x="15333" y="954"/>
                  </a:lnTo>
                  <a:lnTo>
                    <a:pt x="15590" y="807"/>
                  </a:lnTo>
                  <a:lnTo>
                    <a:pt x="15884" y="660"/>
                  </a:lnTo>
                  <a:lnTo>
                    <a:pt x="16177" y="550"/>
                  </a:lnTo>
                  <a:lnTo>
                    <a:pt x="16434" y="477"/>
                  </a:lnTo>
                  <a:close/>
                  <a:moveTo>
                    <a:pt x="9354" y="4182"/>
                  </a:moveTo>
                  <a:lnTo>
                    <a:pt x="9208" y="4255"/>
                  </a:lnTo>
                  <a:lnTo>
                    <a:pt x="9134" y="4365"/>
                  </a:lnTo>
                  <a:lnTo>
                    <a:pt x="9134" y="4439"/>
                  </a:lnTo>
                  <a:lnTo>
                    <a:pt x="9171" y="4512"/>
                  </a:lnTo>
                  <a:lnTo>
                    <a:pt x="9208" y="4585"/>
                  </a:lnTo>
                  <a:lnTo>
                    <a:pt x="9281" y="4622"/>
                  </a:lnTo>
                  <a:lnTo>
                    <a:pt x="9428" y="4622"/>
                  </a:lnTo>
                  <a:lnTo>
                    <a:pt x="9538" y="4585"/>
                  </a:lnTo>
                  <a:lnTo>
                    <a:pt x="9611" y="4475"/>
                  </a:lnTo>
                  <a:lnTo>
                    <a:pt x="9648" y="4402"/>
                  </a:lnTo>
                  <a:lnTo>
                    <a:pt x="9648" y="4292"/>
                  </a:lnTo>
                  <a:lnTo>
                    <a:pt x="9611" y="4255"/>
                  </a:lnTo>
                  <a:lnTo>
                    <a:pt x="9538" y="4182"/>
                  </a:lnTo>
                  <a:close/>
                  <a:moveTo>
                    <a:pt x="13243" y="6566"/>
                  </a:moveTo>
                  <a:lnTo>
                    <a:pt x="13169" y="6639"/>
                  </a:lnTo>
                  <a:lnTo>
                    <a:pt x="13133" y="6713"/>
                  </a:lnTo>
                  <a:lnTo>
                    <a:pt x="13133" y="6860"/>
                  </a:lnTo>
                  <a:lnTo>
                    <a:pt x="13133" y="6933"/>
                  </a:lnTo>
                  <a:lnTo>
                    <a:pt x="13206" y="6970"/>
                  </a:lnTo>
                  <a:lnTo>
                    <a:pt x="13316" y="7006"/>
                  </a:lnTo>
                  <a:lnTo>
                    <a:pt x="13463" y="6970"/>
                  </a:lnTo>
                  <a:lnTo>
                    <a:pt x="13536" y="6933"/>
                  </a:lnTo>
                  <a:lnTo>
                    <a:pt x="13536" y="6860"/>
                  </a:lnTo>
                  <a:lnTo>
                    <a:pt x="13573" y="6750"/>
                  </a:lnTo>
                  <a:lnTo>
                    <a:pt x="13536" y="6676"/>
                  </a:lnTo>
                  <a:lnTo>
                    <a:pt x="13463" y="6603"/>
                  </a:lnTo>
                  <a:lnTo>
                    <a:pt x="13316" y="6566"/>
                  </a:lnTo>
                  <a:close/>
                  <a:moveTo>
                    <a:pt x="12216" y="7300"/>
                  </a:moveTo>
                  <a:lnTo>
                    <a:pt x="12105" y="7336"/>
                  </a:lnTo>
                  <a:lnTo>
                    <a:pt x="12032" y="7410"/>
                  </a:lnTo>
                  <a:lnTo>
                    <a:pt x="11995" y="7520"/>
                  </a:lnTo>
                  <a:lnTo>
                    <a:pt x="11995" y="7630"/>
                  </a:lnTo>
                  <a:lnTo>
                    <a:pt x="12032" y="7703"/>
                  </a:lnTo>
                  <a:lnTo>
                    <a:pt x="12105" y="7777"/>
                  </a:lnTo>
                  <a:lnTo>
                    <a:pt x="12216" y="7777"/>
                  </a:lnTo>
                  <a:lnTo>
                    <a:pt x="12289" y="7740"/>
                  </a:lnTo>
                  <a:lnTo>
                    <a:pt x="12362" y="7703"/>
                  </a:lnTo>
                  <a:lnTo>
                    <a:pt x="12436" y="7630"/>
                  </a:lnTo>
                  <a:lnTo>
                    <a:pt x="12436" y="7520"/>
                  </a:lnTo>
                  <a:lnTo>
                    <a:pt x="12436" y="7410"/>
                  </a:lnTo>
                  <a:lnTo>
                    <a:pt x="12326" y="7336"/>
                  </a:lnTo>
                  <a:lnTo>
                    <a:pt x="12216" y="7300"/>
                  </a:lnTo>
                  <a:close/>
                  <a:moveTo>
                    <a:pt x="12729" y="8033"/>
                  </a:moveTo>
                  <a:lnTo>
                    <a:pt x="12656" y="8107"/>
                  </a:lnTo>
                  <a:lnTo>
                    <a:pt x="12656" y="8143"/>
                  </a:lnTo>
                  <a:lnTo>
                    <a:pt x="12619" y="8253"/>
                  </a:lnTo>
                  <a:lnTo>
                    <a:pt x="12619" y="8400"/>
                  </a:lnTo>
                  <a:lnTo>
                    <a:pt x="12656" y="8437"/>
                  </a:lnTo>
                  <a:lnTo>
                    <a:pt x="12692" y="8474"/>
                  </a:lnTo>
                  <a:lnTo>
                    <a:pt x="12729" y="8474"/>
                  </a:lnTo>
                  <a:lnTo>
                    <a:pt x="12802" y="8510"/>
                  </a:lnTo>
                  <a:lnTo>
                    <a:pt x="12912" y="8474"/>
                  </a:lnTo>
                  <a:lnTo>
                    <a:pt x="12986" y="8437"/>
                  </a:lnTo>
                  <a:lnTo>
                    <a:pt x="13022" y="8400"/>
                  </a:lnTo>
                  <a:lnTo>
                    <a:pt x="13022" y="8253"/>
                  </a:lnTo>
                  <a:lnTo>
                    <a:pt x="13022" y="8180"/>
                  </a:lnTo>
                  <a:lnTo>
                    <a:pt x="12949" y="8107"/>
                  </a:lnTo>
                  <a:lnTo>
                    <a:pt x="12912" y="8033"/>
                  </a:lnTo>
                  <a:close/>
                  <a:moveTo>
                    <a:pt x="10051" y="2128"/>
                  </a:moveTo>
                  <a:lnTo>
                    <a:pt x="10455" y="2164"/>
                  </a:lnTo>
                  <a:lnTo>
                    <a:pt x="10858" y="2238"/>
                  </a:lnTo>
                  <a:lnTo>
                    <a:pt x="11262" y="2348"/>
                  </a:lnTo>
                  <a:lnTo>
                    <a:pt x="11225" y="2458"/>
                  </a:lnTo>
                  <a:lnTo>
                    <a:pt x="11262" y="2568"/>
                  </a:lnTo>
                  <a:lnTo>
                    <a:pt x="11335" y="2641"/>
                  </a:lnTo>
                  <a:lnTo>
                    <a:pt x="11445" y="2715"/>
                  </a:lnTo>
                  <a:lnTo>
                    <a:pt x="11629" y="2715"/>
                  </a:lnTo>
                  <a:lnTo>
                    <a:pt x="11775" y="2788"/>
                  </a:lnTo>
                  <a:lnTo>
                    <a:pt x="12105" y="2935"/>
                  </a:lnTo>
                  <a:lnTo>
                    <a:pt x="12179" y="2971"/>
                  </a:lnTo>
                  <a:lnTo>
                    <a:pt x="12252" y="3008"/>
                  </a:lnTo>
                  <a:lnTo>
                    <a:pt x="12472" y="3191"/>
                  </a:lnTo>
                  <a:lnTo>
                    <a:pt x="12692" y="3412"/>
                  </a:lnTo>
                  <a:lnTo>
                    <a:pt x="13096" y="3852"/>
                  </a:lnTo>
                  <a:lnTo>
                    <a:pt x="11482" y="4842"/>
                  </a:lnTo>
                  <a:lnTo>
                    <a:pt x="9868" y="5796"/>
                  </a:lnTo>
                  <a:lnTo>
                    <a:pt x="6090" y="8070"/>
                  </a:lnTo>
                  <a:lnTo>
                    <a:pt x="5209" y="8620"/>
                  </a:lnTo>
                  <a:lnTo>
                    <a:pt x="5356" y="8327"/>
                  </a:lnTo>
                  <a:lnTo>
                    <a:pt x="5649" y="7960"/>
                  </a:lnTo>
                  <a:lnTo>
                    <a:pt x="5943" y="7557"/>
                  </a:lnTo>
                  <a:lnTo>
                    <a:pt x="5906" y="7483"/>
                  </a:lnTo>
                  <a:lnTo>
                    <a:pt x="5870" y="7483"/>
                  </a:lnTo>
                  <a:lnTo>
                    <a:pt x="5686" y="7593"/>
                  </a:lnTo>
                  <a:lnTo>
                    <a:pt x="5539" y="7740"/>
                  </a:lnTo>
                  <a:lnTo>
                    <a:pt x="5209" y="8070"/>
                  </a:lnTo>
                  <a:lnTo>
                    <a:pt x="4989" y="8437"/>
                  </a:lnTo>
                  <a:lnTo>
                    <a:pt x="4769" y="8840"/>
                  </a:lnTo>
                  <a:lnTo>
                    <a:pt x="4732" y="8877"/>
                  </a:lnTo>
                  <a:lnTo>
                    <a:pt x="4622" y="8584"/>
                  </a:lnTo>
                  <a:lnTo>
                    <a:pt x="4916" y="8107"/>
                  </a:lnTo>
                  <a:lnTo>
                    <a:pt x="5283" y="7630"/>
                  </a:lnTo>
                  <a:lnTo>
                    <a:pt x="5649" y="7190"/>
                  </a:lnTo>
                  <a:lnTo>
                    <a:pt x="6016" y="6786"/>
                  </a:lnTo>
                  <a:lnTo>
                    <a:pt x="6016" y="6750"/>
                  </a:lnTo>
                  <a:lnTo>
                    <a:pt x="6016" y="6713"/>
                  </a:lnTo>
                  <a:lnTo>
                    <a:pt x="5943" y="6713"/>
                  </a:lnTo>
                  <a:lnTo>
                    <a:pt x="5539" y="7043"/>
                  </a:lnTo>
                  <a:lnTo>
                    <a:pt x="5173" y="7410"/>
                  </a:lnTo>
                  <a:lnTo>
                    <a:pt x="4842" y="7777"/>
                  </a:lnTo>
                  <a:lnTo>
                    <a:pt x="4512" y="8180"/>
                  </a:lnTo>
                  <a:lnTo>
                    <a:pt x="4476" y="7923"/>
                  </a:lnTo>
                  <a:lnTo>
                    <a:pt x="4439" y="7667"/>
                  </a:lnTo>
                  <a:lnTo>
                    <a:pt x="4659" y="7336"/>
                  </a:lnTo>
                  <a:lnTo>
                    <a:pt x="4879" y="7080"/>
                  </a:lnTo>
                  <a:lnTo>
                    <a:pt x="5686" y="6016"/>
                  </a:lnTo>
                  <a:lnTo>
                    <a:pt x="5723" y="5943"/>
                  </a:lnTo>
                  <a:lnTo>
                    <a:pt x="5686" y="5906"/>
                  </a:lnTo>
                  <a:lnTo>
                    <a:pt x="5576" y="5906"/>
                  </a:lnTo>
                  <a:lnTo>
                    <a:pt x="5283" y="6199"/>
                  </a:lnTo>
                  <a:lnTo>
                    <a:pt x="4953" y="6529"/>
                  </a:lnTo>
                  <a:lnTo>
                    <a:pt x="4402" y="7153"/>
                  </a:lnTo>
                  <a:lnTo>
                    <a:pt x="4402" y="6529"/>
                  </a:lnTo>
                  <a:lnTo>
                    <a:pt x="4622" y="6199"/>
                  </a:lnTo>
                  <a:lnTo>
                    <a:pt x="4953" y="5759"/>
                  </a:lnTo>
                  <a:lnTo>
                    <a:pt x="5136" y="5502"/>
                  </a:lnTo>
                  <a:lnTo>
                    <a:pt x="5246" y="5392"/>
                  </a:lnTo>
                  <a:lnTo>
                    <a:pt x="5393" y="5319"/>
                  </a:lnTo>
                  <a:lnTo>
                    <a:pt x="5429" y="5319"/>
                  </a:lnTo>
                  <a:lnTo>
                    <a:pt x="5429" y="5282"/>
                  </a:lnTo>
                  <a:lnTo>
                    <a:pt x="5393" y="5246"/>
                  </a:lnTo>
                  <a:lnTo>
                    <a:pt x="5393" y="5209"/>
                  </a:lnTo>
                  <a:lnTo>
                    <a:pt x="5173" y="5209"/>
                  </a:lnTo>
                  <a:lnTo>
                    <a:pt x="5063" y="5282"/>
                  </a:lnTo>
                  <a:lnTo>
                    <a:pt x="4953" y="5356"/>
                  </a:lnTo>
                  <a:lnTo>
                    <a:pt x="4769" y="5539"/>
                  </a:lnTo>
                  <a:lnTo>
                    <a:pt x="4622" y="5722"/>
                  </a:lnTo>
                  <a:lnTo>
                    <a:pt x="4476" y="5869"/>
                  </a:lnTo>
                  <a:lnTo>
                    <a:pt x="4586" y="5466"/>
                  </a:lnTo>
                  <a:lnTo>
                    <a:pt x="4732" y="5062"/>
                  </a:lnTo>
                  <a:lnTo>
                    <a:pt x="4879" y="4842"/>
                  </a:lnTo>
                  <a:lnTo>
                    <a:pt x="5026" y="4622"/>
                  </a:lnTo>
                  <a:lnTo>
                    <a:pt x="5209" y="4402"/>
                  </a:lnTo>
                  <a:lnTo>
                    <a:pt x="5393" y="4219"/>
                  </a:lnTo>
                  <a:lnTo>
                    <a:pt x="5796" y="3852"/>
                  </a:lnTo>
                  <a:lnTo>
                    <a:pt x="6236" y="3522"/>
                  </a:lnTo>
                  <a:lnTo>
                    <a:pt x="6677" y="3228"/>
                  </a:lnTo>
                  <a:lnTo>
                    <a:pt x="7117" y="2935"/>
                  </a:lnTo>
                  <a:lnTo>
                    <a:pt x="7594" y="2715"/>
                  </a:lnTo>
                  <a:lnTo>
                    <a:pt x="8070" y="2494"/>
                  </a:lnTo>
                  <a:lnTo>
                    <a:pt x="8474" y="2348"/>
                  </a:lnTo>
                  <a:lnTo>
                    <a:pt x="8841" y="2238"/>
                  </a:lnTo>
                  <a:lnTo>
                    <a:pt x="9244" y="2164"/>
                  </a:lnTo>
                  <a:lnTo>
                    <a:pt x="9648" y="2128"/>
                  </a:lnTo>
                  <a:close/>
                  <a:moveTo>
                    <a:pt x="13316" y="4219"/>
                  </a:moveTo>
                  <a:lnTo>
                    <a:pt x="13426" y="4365"/>
                  </a:lnTo>
                  <a:lnTo>
                    <a:pt x="12582" y="5026"/>
                  </a:lnTo>
                  <a:lnTo>
                    <a:pt x="11702" y="5649"/>
                  </a:lnTo>
                  <a:lnTo>
                    <a:pt x="10785" y="6273"/>
                  </a:lnTo>
                  <a:lnTo>
                    <a:pt x="9868" y="6860"/>
                  </a:lnTo>
                  <a:lnTo>
                    <a:pt x="8877" y="7446"/>
                  </a:lnTo>
                  <a:lnTo>
                    <a:pt x="7887" y="8033"/>
                  </a:lnTo>
                  <a:lnTo>
                    <a:pt x="6860" y="8584"/>
                  </a:lnTo>
                  <a:lnTo>
                    <a:pt x="5796" y="9097"/>
                  </a:lnTo>
                  <a:lnTo>
                    <a:pt x="4989" y="9464"/>
                  </a:lnTo>
                  <a:lnTo>
                    <a:pt x="4916" y="9317"/>
                  </a:lnTo>
                  <a:lnTo>
                    <a:pt x="4953" y="9207"/>
                  </a:lnTo>
                  <a:lnTo>
                    <a:pt x="6053" y="8584"/>
                  </a:lnTo>
                  <a:lnTo>
                    <a:pt x="10198" y="6089"/>
                  </a:lnTo>
                  <a:lnTo>
                    <a:pt x="11775" y="5136"/>
                  </a:lnTo>
                  <a:lnTo>
                    <a:pt x="13316" y="4219"/>
                  </a:lnTo>
                  <a:close/>
                  <a:moveTo>
                    <a:pt x="3962" y="7960"/>
                  </a:moveTo>
                  <a:lnTo>
                    <a:pt x="3999" y="8070"/>
                  </a:lnTo>
                  <a:lnTo>
                    <a:pt x="3999" y="8107"/>
                  </a:lnTo>
                  <a:lnTo>
                    <a:pt x="4146" y="8694"/>
                  </a:lnTo>
                  <a:lnTo>
                    <a:pt x="3962" y="9024"/>
                  </a:lnTo>
                  <a:lnTo>
                    <a:pt x="3925" y="9097"/>
                  </a:lnTo>
                  <a:lnTo>
                    <a:pt x="3925" y="9134"/>
                  </a:lnTo>
                  <a:lnTo>
                    <a:pt x="3999" y="9244"/>
                  </a:lnTo>
                  <a:lnTo>
                    <a:pt x="3339" y="9501"/>
                  </a:lnTo>
                  <a:lnTo>
                    <a:pt x="3008" y="9611"/>
                  </a:lnTo>
                  <a:lnTo>
                    <a:pt x="2642" y="9684"/>
                  </a:lnTo>
                  <a:lnTo>
                    <a:pt x="2898" y="9171"/>
                  </a:lnTo>
                  <a:lnTo>
                    <a:pt x="3229" y="8694"/>
                  </a:lnTo>
                  <a:lnTo>
                    <a:pt x="3559" y="8327"/>
                  </a:lnTo>
                  <a:lnTo>
                    <a:pt x="3962" y="7960"/>
                  </a:lnTo>
                  <a:close/>
                  <a:moveTo>
                    <a:pt x="13609" y="4732"/>
                  </a:moveTo>
                  <a:lnTo>
                    <a:pt x="13683" y="4915"/>
                  </a:lnTo>
                  <a:lnTo>
                    <a:pt x="12986" y="5502"/>
                  </a:lnTo>
                  <a:lnTo>
                    <a:pt x="12105" y="6199"/>
                  </a:lnTo>
                  <a:lnTo>
                    <a:pt x="11225" y="6823"/>
                  </a:lnTo>
                  <a:lnTo>
                    <a:pt x="10308" y="7446"/>
                  </a:lnTo>
                  <a:lnTo>
                    <a:pt x="9354" y="8033"/>
                  </a:lnTo>
                  <a:lnTo>
                    <a:pt x="8401" y="8584"/>
                  </a:lnTo>
                  <a:lnTo>
                    <a:pt x="7447" y="9097"/>
                  </a:lnTo>
                  <a:lnTo>
                    <a:pt x="6456" y="9574"/>
                  </a:lnTo>
                  <a:lnTo>
                    <a:pt x="5429" y="10014"/>
                  </a:lnTo>
                  <a:lnTo>
                    <a:pt x="5246" y="9794"/>
                  </a:lnTo>
                  <a:lnTo>
                    <a:pt x="5466" y="9684"/>
                  </a:lnTo>
                  <a:lnTo>
                    <a:pt x="6603" y="9134"/>
                  </a:lnTo>
                  <a:lnTo>
                    <a:pt x="7740" y="8547"/>
                  </a:lnTo>
                  <a:lnTo>
                    <a:pt x="8877" y="7923"/>
                  </a:lnTo>
                  <a:lnTo>
                    <a:pt x="9978" y="7263"/>
                  </a:lnTo>
                  <a:lnTo>
                    <a:pt x="10895" y="6676"/>
                  </a:lnTo>
                  <a:lnTo>
                    <a:pt x="11812" y="6053"/>
                  </a:lnTo>
                  <a:lnTo>
                    <a:pt x="12729" y="5392"/>
                  </a:lnTo>
                  <a:lnTo>
                    <a:pt x="13609" y="4732"/>
                  </a:lnTo>
                  <a:close/>
                  <a:moveTo>
                    <a:pt x="11995" y="9721"/>
                  </a:moveTo>
                  <a:lnTo>
                    <a:pt x="12472" y="9831"/>
                  </a:lnTo>
                  <a:lnTo>
                    <a:pt x="12436" y="9867"/>
                  </a:lnTo>
                  <a:lnTo>
                    <a:pt x="12032" y="10271"/>
                  </a:lnTo>
                  <a:lnTo>
                    <a:pt x="12032" y="10198"/>
                  </a:lnTo>
                  <a:lnTo>
                    <a:pt x="11995" y="9721"/>
                  </a:lnTo>
                  <a:close/>
                  <a:moveTo>
                    <a:pt x="2715" y="8804"/>
                  </a:moveTo>
                  <a:lnTo>
                    <a:pt x="2422" y="9317"/>
                  </a:lnTo>
                  <a:lnTo>
                    <a:pt x="2165" y="9867"/>
                  </a:lnTo>
                  <a:lnTo>
                    <a:pt x="2165" y="9941"/>
                  </a:lnTo>
                  <a:lnTo>
                    <a:pt x="2201" y="10051"/>
                  </a:lnTo>
                  <a:lnTo>
                    <a:pt x="2275" y="10088"/>
                  </a:lnTo>
                  <a:lnTo>
                    <a:pt x="2348" y="10124"/>
                  </a:lnTo>
                  <a:lnTo>
                    <a:pt x="2898" y="10014"/>
                  </a:lnTo>
                  <a:lnTo>
                    <a:pt x="3449" y="9867"/>
                  </a:lnTo>
                  <a:lnTo>
                    <a:pt x="3925" y="9684"/>
                  </a:lnTo>
                  <a:lnTo>
                    <a:pt x="4439" y="9464"/>
                  </a:lnTo>
                  <a:lnTo>
                    <a:pt x="4549" y="9684"/>
                  </a:lnTo>
                  <a:lnTo>
                    <a:pt x="3559" y="10124"/>
                  </a:lnTo>
                  <a:lnTo>
                    <a:pt x="3082" y="10308"/>
                  </a:lnTo>
                  <a:lnTo>
                    <a:pt x="2568" y="10528"/>
                  </a:lnTo>
                  <a:lnTo>
                    <a:pt x="2275" y="10638"/>
                  </a:lnTo>
                  <a:lnTo>
                    <a:pt x="2018" y="10674"/>
                  </a:lnTo>
                  <a:lnTo>
                    <a:pt x="1761" y="10711"/>
                  </a:lnTo>
                  <a:lnTo>
                    <a:pt x="1468" y="10711"/>
                  </a:lnTo>
                  <a:lnTo>
                    <a:pt x="2091" y="9794"/>
                  </a:lnTo>
                  <a:lnTo>
                    <a:pt x="2348" y="9317"/>
                  </a:lnTo>
                  <a:lnTo>
                    <a:pt x="2642" y="8877"/>
                  </a:lnTo>
                  <a:lnTo>
                    <a:pt x="2715" y="8804"/>
                  </a:lnTo>
                  <a:close/>
                  <a:moveTo>
                    <a:pt x="13829" y="5429"/>
                  </a:moveTo>
                  <a:lnTo>
                    <a:pt x="13940" y="5943"/>
                  </a:lnTo>
                  <a:lnTo>
                    <a:pt x="13940" y="6456"/>
                  </a:lnTo>
                  <a:lnTo>
                    <a:pt x="13940" y="6896"/>
                  </a:lnTo>
                  <a:lnTo>
                    <a:pt x="13866" y="7336"/>
                  </a:lnTo>
                  <a:lnTo>
                    <a:pt x="13756" y="7740"/>
                  </a:lnTo>
                  <a:lnTo>
                    <a:pt x="13609" y="8143"/>
                  </a:lnTo>
                  <a:lnTo>
                    <a:pt x="13426" y="8547"/>
                  </a:lnTo>
                  <a:lnTo>
                    <a:pt x="13206" y="8914"/>
                  </a:lnTo>
                  <a:lnTo>
                    <a:pt x="12949" y="9281"/>
                  </a:lnTo>
                  <a:lnTo>
                    <a:pt x="12656" y="9647"/>
                  </a:lnTo>
                  <a:lnTo>
                    <a:pt x="12289" y="9611"/>
                  </a:lnTo>
                  <a:lnTo>
                    <a:pt x="11922" y="9537"/>
                  </a:lnTo>
                  <a:lnTo>
                    <a:pt x="11849" y="9574"/>
                  </a:lnTo>
                  <a:lnTo>
                    <a:pt x="11812" y="9574"/>
                  </a:lnTo>
                  <a:lnTo>
                    <a:pt x="11775" y="9647"/>
                  </a:lnTo>
                  <a:lnTo>
                    <a:pt x="11702" y="10418"/>
                  </a:lnTo>
                  <a:lnTo>
                    <a:pt x="11702" y="10491"/>
                  </a:lnTo>
                  <a:lnTo>
                    <a:pt x="11409" y="10711"/>
                  </a:lnTo>
                  <a:lnTo>
                    <a:pt x="11188" y="10821"/>
                  </a:lnTo>
                  <a:lnTo>
                    <a:pt x="11152" y="10858"/>
                  </a:lnTo>
                  <a:lnTo>
                    <a:pt x="11042" y="10931"/>
                  </a:lnTo>
                  <a:lnTo>
                    <a:pt x="11042" y="10564"/>
                  </a:lnTo>
                  <a:lnTo>
                    <a:pt x="11115" y="10198"/>
                  </a:lnTo>
                  <a:lnTo>
                    <a:pt x="11188" y="9867"/>
                  </a:lnTo>
                  <a:lnTo>
                    <a:pt x="11298" y="9501"/>
                  </a:lnTo>
                  <a:lnTo>
                    <a:pt x="11298" y="9464"/>
                  </a:lnTo>
                  <a:lnTo>
                    <a:pt x="11262" y="9427"/>
                  </a:lnTo>
                  <a:lnTo>
                    <a:pt x="11225" y="9427"/>
                  </a:lnTo>
                  <a:lnTo>
                    <a:pt x="11188" y="9464"/>
                  </a:lnTo>
                  <a:lnTo>
                    <a:pt x="11078" y="9647"/>
                  </a:lnTo>
                  <a:lnTo>
                    <a:pt x="10968" y="9831"/>
                  </a:lnTo>
                  <a:lnTo>
                    <a:pt x="10785" y="10234"/>
                  </a:lnTo>
                  <a:lnTo>
                    <a:pt x="10712" y="10638"/>
                  </a:lnTo>
                  <a:lnTo>
                    <a:pt x="10712" y="11078"/>
                  </a:lnTo>
                  <a:lnTo>
                    <a:pt x="10271" y="11261"/>
                  </a:lnTo>
                  <a:lnTo>
                    <a:pt x="9831" y="11371"/>
                  </a:lnTo>
                  <a:lnTo>
                    <a:pt x="9868" y="11005"/>
                  </a:lnTo>
                  <a:lnTo>
                    <a:pt x="9978" y="10638"/>
                  </a:lnTo>
                  <a:lnTo>
                    <a:pt x="10051" y="10344"/>
                  </a:lnTo>
                  <a:lnTo>
                    <a:pt x="10161" y="10088"/>
                  </a:lnTo>
                  <a:lnTo>
                    <a:pt x="10418" y="9574"/>
                  </a:lnTo>
                  <a:lnTo>
                    <a:pt x="10418" y="9537"/>
                  </a:lnTo>
                  <a:lnTo>
                    <a:pt x="10381" y="9501"/>
                  </a:lnTo>
                  <a:lnTo>
                    <a:pt x="10345" y="9501"/>
                  </a:lnTo>
                  <a:lnTo>
                    <a:pt x="10345" y="9537"/>
                  </a:lnTo>
                  <a:lnTo>
                    <a:pt x="10015" y="9941"/>
                  </a:lnTo>
                  <a:lnTo>
                    <a:pt x="9758" y="10418"/>
                  </a:lnTo>
                  <a:lnTo>
                    <a:pt x="9538" y="10895"/>
                  </a:lnTo>
                  <a:lnTo>
                    <a:pt x="9501" y="11151"/>
                  </a:lnTo>
                  <a:lnTo>
                    <a:pt x="9428" y="11408"/>
                  </a:lnTo>
                  <a:lnTo>
                    <a:pt x="8951" y="11408"/>
                  </a:lnTo>
                  <a:lnTo>
                    <a:pt x="8951" y="11261"/>
                  </a:lnTo>
                  <a:lnTo>
                    <a:pt x="8914" y="11225"/>
                  </a:lnTo>
                  <a:lnTo>
                    <a:pt x="8877" y="11188"/>
                  </a:lnTo>
                  <a:lnTo>
                    <a:pt x="8841" y="11188"/>
                  </a:lnTo>
                  <a:lnTo>
                    <a:pt x="8804" y="11225"/>
                  </a:lnTo>
                  <a:lnTo>
                    <a:pt x="8731" y="11298"/>
                  </a:lnTo>
                  <a:lnTo>
                    <a:pt x="9171" y="10454"/>
                  </a:lnTo>
                  <a:lnTo>
                    <a:pt x="9391" y="10051"/>
                  </a:lnTo>
                  <a:lnTo>
                    <a:pt x="9684" y="9647"/>
                  </a:lnTo>
                  <a:lnTo>
                    <a:pt x="9684" y="9611"/>
                  </a:lnTo>
                  <a:lnTo>
                    <a:pt x="9648" y="9611"/>
                  </a:lnTo>
                  <a:lnTo>
                    <a:pt x="9648" y="9574"/>
                  </a:lnTo>
                  <a:lnTo>
                    <a:pt x="9611" y="9611"/>
                  </a:lnTo>
                  <a:lnTo>
                    <a:pt x="9244" y="10014"/>
                  </a:lnTo>
                  <a:lnTo>
                    <a:pt x="8914" y="10418"/>
                  </a:lnTo>
                  <a:lnTo>
                    <a:pt x="8621" y="10858"/>
                  </a:lnTo>
                  <a:lnTo>
                    <a:pt x="8327" y="11335"/>
                  </a:lnTo>
                  <a:lnTo>
                    <a:pt x="7960" y="11225"/>
                  </a:lnTo>
                  <a:lnTo>
                    <a:pt x="7997" y="11188"/>
                  </a:lnTo>
                  <a:lnTo>
                    <a:pt x="7997" y="11151"/>
                  </a:lnTo>
                  <a:lnTo>
                    <a:pt x="7960" y="11115"/>
                  </a:lnTo>
                  <a:lnTo>
                    <a:pt x="7960" y="11078"/>
                  </a:lnTo>
                  <a:lnTo>
                    <a:pt x="7924" y="10968"/>
                  </a:lnTo>
                  <a:lnTo>
                    <a:pt x="7960" y="10858"/>
                  </a:lnTo>
                  <a:lnTo>
                    <a:pt x="8034" y="10601"/>
                  </a:lnTo>
                  <a:lnTo>
                    <a:pt x="8181" y="10308"/>
                  </a:lnTo>
                  <a:lnTo>
                    <a:pt x="8474" y="9831"/>
                  </a:lnTo>
                  <a:lnTo>
                    <a:pt x="8767" y="9427"/>
                  </a:lnTo>
                  <a:lnTo>
                    <a:pt x="8804" y="9391"/>
                  </a:lnTo>
                  <a:lnTo>
                    <a:pt x="8767" y="9317"/>
                  </a:lnTo>
                  <a:lnTo>
                    <a:pt x="8694" y="9317"/>
                  </a:lnTo>
                  <a:lnTo>
                    <a:pt x="8364" y="9537"/>
                  </a:lnTo>
                  <a:lnTo>
                    <a:pt x="8107" y="9831"/>
                  </a:lnTo>
                  <a:lnTo>
                    <a:pt x="7887" y="10124"/>
                  </a:lnTo>
                  <a:lnTo>
                    <a:pt x="7704" y="10454"/>
                  </a:lnTo>
                  <a:lnTo>
                    <a:pt x="7594" y="10784"/>
                  </a:lnTo>
                  <a:lnTo>
                    <a:pt x="7557" y="10968"/>
                  </a:lnTo>
                  <a:lnTo>
                    <a:pt x="7594" y="11115"/>
                  </a:lnTo>
                  <a:lnTo>
                    <a:pt x="7153" y="10968"/>
                  </a:lnTo>
                  <a:lnTo>
                    <a:pt x="6713" y="10784"/>
                  </a:lnTo>
                  <a:lnTo>
                    <a:pt x="6933" y="10564"/>
                  </a:lnTo>
                  <a:lnTo>
                    <a:pt x="7080" y="10344"/>
                  </a:lnTo>
                  <a:lnTo>
                    <a:pt x="7153" y="10234"/>
                  </a:lnTo>
                  <a:lnTo>
                    <a:pt x="7190" y="10124"/>
                  </a:lnTo>
                  <a:lnTo>
                    <a:pt x="7190" y="10088"/>
                  </a:lnTo>
                  <a:lnTo>
                    <a:pt x="7153" y="10088"/>
                  </a:lnTo>
                  <a:lnTo>
                    <a:pt x="7080" y="10124"/>
                  </a:lnTo>
                  <a:lnTo>
                    <a:pt x="7007" y="10161"/>
                  </a:lnTo>
                  <a:lnTo>
                    <a:pt x="6823" y="10308"/>
                  </a:lnTo>
                  <a:lnTo>
                    <a:pt x="6493" y="10564"/>
                  </a:lnTo>
                  <a:lnTo>
                    <a:pt x="6420" y="10638"/>
                  </a:lnTo>
                  <a:lnTo>
                    <a:pt x="5906" y="10344"/>
                  </a:lnTo>
                  <a:lnTo>
                    <a:pt x="6897" y="9904"/>
                  </a:lnTo>
                  <a:lnTo>
                    <a:pt x="7887" y="9391"/>
                  </a:lnTo>
                  <a:lnTo>
                    <a:pt x="8877" y="8877"/>
                  </a:lnTo>
                  <a:lnTo>
                    <a:pt x="9795" y="8327"/>
                  </a:lnTo>
                  <a:lnTo>
                    <a:pt x="10748" y="7740"/>
                  </a:lnTo>
                  <a:lnTo>
                    <a:pt x="11665" y="7116"/>
                  </a:lnTo>
                  <a:lnTo>
                    <a:pt x="12546" y="6456"/>
                  </a:lnTo>
                  <a:lnTo>
                    <a:pt x="13426" y="5796"/>
                  </a:lnTo>
                  <a:lnTo>
                    <a:pt x="13829" y="5429"/>
                  </a:lnTo>
                  <a:close/>
                  <a:moveTo>
                    <a:pt x="1651" y="9757"/>
                  </a:moveTo>
                  <a:lnTo>
                    <a:pt x="1028" y="10711"/>
                  </a:lnTo>
                  <a:lnTo>
                    <a:pt x="991" y="10784"/>
                  </a:lnTo>
                  <a:lnTo>
                    <a:pt x="1028" y="10858"/>
                  </a:lnTo>
                  <a:lnTo>
                    <a:pt x="1028" y="10931"/>
                  </a:lnTo>
                  <a:lnTo>
                    <a:pt x="1101" y="10968"/>
                  </a:lnTo>
                  <a:lnTo>
                    <a:pt x="1358" y="11041"/>
                  </a:lnTo>
                  <a:lnTo>
                    <a:pt x="1651" y="11078"/>
                  </a:lnTo>
                  <a:lnTo>
                    <a:pt x="1908" y="11078"/>
                  </a:lnTo>
                  <a:lnTo>
                    <a:pt x="2165" y="11041"/>
                  </a:lnTo>
                  <a:lnTo>
                    <a:pt x="2715" y="10858"/>
                  </a:lnTo>
                  <a:lnTo>
                    <a:pt x="3229" y="10638"/>
                  </a:lnTo>
                  <a:lnTo>
                    <a:pt x="4769" y="10014"/>
                  </a:lnTo>
                  <a:lnTo>
                    <a:pt x="4953" y="10198"/>
                  </a:lnTo>
                  <a:lnTo>
                    <a:pt x="4072" y="10564"/>
                  </a:lnTo>
                  <a:lnTo>
                    <a:pt x="3192" y="10895"/>
                  </a:lnTo>
                  <a:lnTo>
                    <a:pt x="2238" y="11188"/>
                  </a:lnTo>
                  <a:lnTo>
                    <a:pt x="1248" y="11445"/>
                  </a:lnTo>
                  <a:lnTo>
                    <a:pt x="1101" y="11518"/>
                  </a:lnTo>
                  <a:lnTo>
                    <a:pt x="844" y="11555"/>
                  </a:lnTo>
                  <a:lnTo>
                    <a:pt x="624" y="11555"/>
                  </a:lnTo>
                  <a:lnTo>
                    <a:pt x="551" y="11518"/>
                  </a:lnTo>
                  <a:lnTo>
                    <a:pt x="477" y="11481"/>
                  </a:lnTo>
                  <a:lnTo>
                    <a:pt x="477" y="11408"/>
                  </a:lnTo>
                  <a:lnTo>
                    <a:pt x="514" y="11298"/>
                  </a:lnTo>
                  <a:lnTo>
                    <a:pt x="661" y="11005"/>
                  </a:lnTo>
                  <a:lnTo>
                    <a:pt x="991" y="10601"/>
                  </a:lnTo>
                  <a:lnTo>
                    <a:pt x="1321" y="10161"/>
                  </a:lnTo>
                  <a:lnTo>
                    <a:pt x="1651" y="9757"/>
                  </a:lnTo>
                  <a:close/>
                  <a:moveTo>
                    <a:pt x="16324" y="0"/>
                  </a:moveTo>
                  <a:lnTo>
                    <a:pt x="16140" y="37"/>
                  </a:lnTo>
                  <a:lnTo>
                    <a:pt x="15774" y="147"/>
                  </a:lnTo>
                  <a:lnTo>
                    <a:pt x="15480" y="330"/>
                  </a:lnTo>
                  <a:lnTo>
                    <a:pt x="14636" y="807"/>
                  </a:lnTo>
                  <a:lnTo>
                    <a:pt x="13866" y="1357"/>
                  </a:lnTo>
                  <a:lnTo>
                    <a:pt x="13059" y="1908"/>
                  </a:lnTo>
                  <a:lnTo>
                    <a:pt x="12289" y="2458"/>
                  </a:lnTo>
                  <a:lnTo>
                    <a:pt x="12032" y="2311"/>
                  </a:lnTo>
                  <a:lnTo>
                    <a:pt x="11812" y="2238"/>
                  </a:lnTo>
                  <a:lnTo>
                    <a:pt x="11629" y="2238"/>
                  </a:lnTo>
                  <a:lnTo>
                    <a:pt x="11372" y="2091"/>
                  </a:lnTo>
                  <a:lnTo>
                    <a:pt x="11115" y="1981"/>
                  </a:lnTo>
                  <a:lnTo>
                    <a:pt x="10858" y="1908"/>
                  </a:lnTo>
                  <a:lnTo>
                    <a:pt x="10565" y="1834"/>
                  </a:lnTo>
                  <a:lnTo>
                    <a:pt x="10015" y="1761"/>
                  </a:lnTo>
                  <a:lnTo>
                    <a:pt x="9464" y="1761"/>
                  </a:lnTo>
                  <a:lnTo>
                    <a:pt x="8914" y="1834"/>
                  </a:lnTo>
                  <a:lnTo>
                    <a:pt x="8364" y="1981"/>
                  </a:lnTo>
                  <a:lnTo>
                    <a:pt x="7814" y="2164"/>
                  </a:lnTo>
                  <a:lnTo>
                    <a:pt x="7300" y="2384"/>
                  </a:lnTo>
                  <a:lnTo>
                    <a:pt x="6677" y="2715"/>
                  </a:lnTo>
                  <a:lnTo>
                    <a:pt x="6090" y="3081"/>
                  </a:lnTo>
                  <a:lnTo>
                    <a:pt x="5503" y="3522"/>
                  </a:lnTo>
                  <a:lnTo>
                    <a:pt x="4989" y="3962"/>
                  </a:lnTo>
                  <a:lnTo>
                    <a:pt x="4769" y="4219"/>
                  </a:lnTo>
                  <a:lnTo>
                    <a:pt x="4549" y="4475"/>
                  </a:lnTo>
                  <a:lnTo>
                    <a:pt x="4402" y="4769"/>
                  </a:lnTo>
                  <a:lnTo>
                    <a:pt x="4256" y="5062"/>
                  </a:lnTo>
                  <a:lnTo>
                    <a:pt x="4146" y="5356"/>
                  </a:lnTo>
                  <a:lnTo>
                    <a:pt x="4035" y="5686"/>
                  </a:lnTo>
                  <a:lnTo>
                    <a:pt x="3999" y="6016"/>
                  </a:lnTo>
                  <a:lnTo>
                    <a:pt x="3925" y="6346"/>
                  </a:lnTo>
                  <a:lnTo>
                    <a:pt x="3889" y="6970"/>
                  </a:lnTo>
                  <a:lnTo>
                    <a:pt x="3925" y="7630"/>
                  </a:lnTo>
                  <a:lnTo>
                    <a:pt x="3339" y="7960"/>
                  </a:lnTo>
                  <a:lnTo>
                    <a:pt x="2752" y="8290"/>
                  </a:lnTo>
                  <a:lnTo>
                    <a:pt x="2238" y="8657"/>
                  </a:lnTo>
                  <a:lnTo>
                    <a:pt x="1725" y="9097"/>
                  </a:lnTo>
                  <a:lnTo>
                    <a:pt x="1248" y="9574"/>
                  </a:lnTo>
                  <a:lnTo>
                    <a:pt x="808" y="10051"/>
                  </a:lnTo>
                  <a:lnTo>
                    <a:pt x="404" y="10601"/>
                  </a:lnTo>
                  <a:lnTo>
                    <a:pt x="221" y="10858"/>
                  </a:lnTo>
                  <a:lnTo>
                    <a:pt x="74" y="11151"/>
                  </a:lnTo>
                  <a:lnTo>
                    <a:pt x="1" y="11371"/>
                  </a:lnTo>
                  <a:lnTo>
                    <a:pt x="37" y="11555"/>
                  </a:lnTo>
                  <a:lnTo>
                    <a:pt x="111" y="11738"/>
                  </a:lnTo>
                  <a:lnTo>
                    <a:pt x="184" y="11812"/>
                  </a:lnTo>
                  <a:lnTo>
                    <a:pt x="257" y="11885"/>
                  </a:lnTo>
                  <a:lnTo>
                    <a:pt x="477" y="11958"/>
                  </a:lnTo>
                  <a:lnTo>
                    <a:pt x="697" y="11995"/>
                  </a:lnTo>
                  <a:lnTo>
                    <a:pt x="918" y="11995"/>
                  </a:lnTo>
                  <a:lnTo>
                    <a:pt x="1174" y="11958"/>
                  </a:lnTo>
                  <a:lnTo>
                    <a:pt x="1835" y="11812"/>
                  </a:lnTo>
                  <a:lnTo>
                    <a:pt x="2495" y="11591"/>
                  </a:lnTo>
                  <a:lnTo>
                    <a:pt x="3815" y="11151"/>
                  </a:lnTo>
                  <a:lnTo>
                    <a:pt x="4586" y="10858"/>
                  </a:lnTo>
                  <a:lnTo>
                    <a:pt x="5356" y="10564"/>
                  </a:lnTo>
                  <a:lnTo>
                    <a:pt x="5760" y="10858"/>
                  </a:lnTo>
                  <a:lnTo>
                    <a:pt x="6200" y="11078"/>
                  </a:lnTo>
                  <a:lnTo>
                    <a:pt x="6236" y="11261"/>
                  </a:lnTo>
                  <a:lnTo>
                    <a:pt x="6273" y="11335"/>
                  </a:lnTo>
                  <a:lnTo>
                    <a:pt x="6346" y="11371"/>
                  </a:lnTo>
                  <a:lnTo>
                    <a:pt x="6493" y="11371"/>
                  </a:lnTo>
                  <a:lnTo>
                    <a:pt x="6603" y="11261"/>
                  </a:lnTo>
                  <a:lnTo>
                    <a:pt x="7410" y="11591"/>
                  </a:lnTo>
                  <a:lnTo>
                    <a:pt x="7814" y="11702"/>
                  </a:lnTo>
                  <a:lnTo>
                    <a:pt x="8217" y="11812"/>
                  </a:lnTo>
                  <a:lnTo>
                    <a:pt x="8291" y="11848"/>
                  </a:lnTo>
                  <a:lnTo>
                    <a:pt x="8364" y="11885"/>
                  </a:lnTo>
                  <a:lnTo>
                    <a:pt x="8474" y="11848"/>
                  </a:lnTo>
                  <a:lnTo>
                    <a:pt x="8547" y="11885"/>
                  </a:lnTo>
                  <a:lnTo>
                    <a:pt x="8877" y="11922"/>
                  </a:lnTo>
                  <a:lnTo>
                    <a:pt x="9574" y="11922"/>
                  </a:lnTo>
                  <a:lnTo>
                    <a:pt x="9905" y="11885"/>
                  </a:lnTo>
                  <a:lnTo>
                    <a:pt x="10235" y="11812"/>
                  </a:lnTo>
                  <a:lnTo>
                    <a:pt x="10565" y="11702"/>
                  </a:lnTo>
                  <a:lnTo>
                    <a:pt x="10895" y="11555"/>
                  </a:lnTo>
                  <a:lnTo>
                    <a:pt x="11225" y="11408"/>
                  </a:lnTo>
                  <a:lnTo>
                    <a:pt x="11555" y="11225"/>
                  </a:lnTo>
                  <a:lnTo>
                    <a:pt x="11885" y="11041"/>
                  </a:lnTo>
                  <a:lnTo>
                    <a:pt x="12179" y="10784"/>
                  </a:lnTo>
                  <a:lnTo>
                    <a:pt x="12472" y="10564"/>
                  </a:lnTo>
                  <a:lnTo>
                    <a:pt x="12766" y="10308"/>
                  </a:lnTo>
                  <a:lnTo>
                    <a:pt x="13022" y="10014"/>
                  </a:lnTo>
                  <a:lnTo>
                    <a:pt x="13279" y="9721"/>
                  </a:lnTo>
                  <a:lnTo>
                    <a:pt x="13499" y="9391"/>
                  </a:lnTo>
                  <a:lnTo>
                    <a:pt x="13719" y="9097"/>
                  </a:lnTo>
                  <a:lnTo>
                    <a:pt x="13903" y="8730"/>
                  </a:lnTo>
                  <a:lnTo>
                    <a:pt x="14050" y="8400"/>
                  </a:lnTo>
                  <a:lnTo>
                    <a:pt x="14196" y="8033"/>
                  </a:lnTo>
                  <a:lnTo>
                    <a:pt x="14306" y="7667"/>
                  </a:lnTo>
                  <a:lnTo>
                    <a:pt x="14380" y="7300"/>
                  </a:lnTo>
                  <a:lnTo>
                    <a:pt x="14453" y="6933"/>
                  </a:lnTo>
                  <a:lnTo>
                    <a:pt x="14490" y="6529"/>
                  </a:lnTo>
                  <a:lnTo>
                    <a:pt x="14490" y="6163"/>
                  </a:lnTo>
                  <a:lnTo>
                    <a:pt x="14453" y="5796"/>
                  </a:lnTo>
                  <a:lnTo>
                    <a:pt x="14380" y="5429"/>
                  </a:lnTo>
                  <a:lnTo>
                    <a:pt x="14270" y="5062"/>
                  </a:lnTo>
                  <a:lnTo>
                    <a:pt x="15113" y="4329"/>
                  </a:lnTo>
                  <a:lnTo>
                    <a:pt x="15920" y="3558"/>
                  </a:lnTo>
                  <a:lnTo>
                    <a:pt x="16434" y="3045"/>
                  </a:lnTo>
                  <a:lnTo>
                    <a:pt x="16691" y="2751"/>
                  </a:lnTo>
                  <a:lnTo>
                    <a:pt x="16947" y="2458"/>
                  </a:lnTo>
                  <a:lnTo>
                    <a:pt x="17168" y="2128"/>
                  </a:lnTo>
                  <a:lnTo>
                    <a:pt x="17351" y="1798"/>
                  </a:lnTo>
                  <a:lnTo>
                    <a:pt x="17461" y="1431"/>
                  </a:lnTo>
                  <a:lnTo>
                    <a:pt x="17461" y="1247"/>
                  </a:lnTo>
                  <a:lnTo>
                    <a:pt x="17461" y="1064"/>
                  </a:lnTo>
                  <a:lnTo>
                    <a:pt x="17388" y="770"/>
                  </a:lnTo>
                  <a:lnTo>
                    <a:pt x="17278" y="514"/>
                  </a:lnTo>
                  <a:lnTo>
                    <a:pt x="17094" y="257"/>
                  </a:lnTo>
                  <a:lnTo>
                    <a:pt x="16837" y="74"/>
                  </a:lnTo>
                  <a:lnTo>
                    <a:pt x="16691" y="37"/>
                  </a:lnTo>
                  <a:lnTo>
                    <a:pt x="16507"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18"/>
            <p:cNvSpPr/>
            <p:nvPr/>
          </p:nvSpPr>
          <p:spPr>
            <a:xfrm>
              <a:off x="6405225" y="2154575"/>
              <a:ext cx="328325" cy="339325"/>
            </a:xfrm>
            <a:custGeom>
              <a:rect b="b" l="l" r="r" t="t"/>
              <a:pathLst>
                <a:path extrusionOk="0" h="13573" w="13133">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18"/>
            <p:cNvSpPr/>
            <p:nvPr/>
          </p:nvSpPr>
          <p:spPr>
            <a:xfrm>
              <a:off x="6537275" y="2750650"/>
              <a:ext cx="459450" cy="475050"/>
            </a:xfrm>
            <a:custGeom>
              <a:rect b="b" l="l" r="r" t="t"/>
              <a:pathLst>
                <a:path extrusionOk="0" h="19002" w="18378">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18"/>
            <p:cNvSpPr/>
            <p:nvPr/>
          </p:nvSpPr>
          <p:spPr>
            <a:xfrm>
              <a:off x="6855475" y="1544725"/>
              <a:ext cx="444800" cy="353100"/>
            </a:xfrm>
            <a:custGeom>
              <a:rect b="b" l="l" r="r" t="t"/>
              <a:pathLst>
                <a:path extrusionOk="0" h="14124" w="17792">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18"/>
            <p:cNvSpPr/>
            <p:nvPr/>
          </p:nvSpPr>
          <p:spPr>
            <a:xfrm>
              <a:off x="6844475" y="1037625"/>
              <a:ext cx="414525" cy="389750"/>
            </a:xfrm>
            <a:custGeom>
              <a:rect b="b" l="l" r="r" t="t"/>
              <a:pathLst>
                <a:path extrusionOk="0" h="15590" w="16581">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18"/>
            <p:cNvSpPr/>
            <p:nvPr/>
          </p:nvSpPr>
          <p:spPr>
            <a:xfrm>
              <a:off x="6553775" y="1840025"/>
              <a:ext cx="234775" cy="276975"/>
            </a:xfrm>
            <a:custGeom>
              <a:rect b="b" l="l" r="r" t="t"/>
              <a:pathLst>
                <a:path extrusionOk="0" h="11079" w="9391">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18"/>
            <p:cNvSpPr/>
            <p:nvPr/>
          </p:nvSpPr>
          <p:spPr>
            <a:xfrm>
              <a:off x="6618875" y="2550725"/>
              <a:ext cx="408125" cy="156850"/>
            </a:xfrm>
            <a:custGeom>
              <a:rect b="b" l="l" r="r" t="t"/>
              <a:pathLst>
                <a:path extrusionOk="0" h="6274" w="16325">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18"/>
            <p:cNvSpPr/>
            <p:nvPr/>
          </p:nvSpPr>
          <p:spPr>
            <a:xfrm>
              <a:off x="6336425" y="4507675"/>
              <a:ext cx="520000" cy="365000"/>
            </a:xfrm>
            <a:custGeom>
              <a:rect b="b" l="l" r="r" t="t"/>
              <a:pathLst>
                <a:path extrusionOk="0" h="14600" w="2080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18"/>
            <p:cNvSpPr/>
            <p:nvPr/>
          </p:nvSpPr>
          <p:spPr>
            <a:xfrm>
              <a:off x="6425400" y="3728200"/>
              <a:ext cx="342075" cy="360425"/>
            </a:xfrm>
            <a:custGeom>
              <a:rect b="b" l="l" r="r" t="t"/>
              <a:pathLst>
                <a:path extrusionOk="0" h="14417" w="13683">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18"/>
            <p:cNvSpPr/>
            <p:nvPr/>
          </p:nvSpPr>
          <p:spPr>
            <a:xfrm>
              <a:off x="6789450" y="3384325"/>
              <a:ext cx="262300" cy="186175"/>
            </a:xfrm>
            <a:custGeom>
              <a:rect b="b" l="l" r="r" t="t"/>
              <a:pathLst>
                <a:path extrusionOk="0" h="7447" w="10492">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18"/>
            <p:cNvSpPr/>
            <p:nvPr/>
          </p:nvSpPr>
          <p:spPr>
            <a:xfrm>
              <a:off x="6950850" y="4617725"/>
              <a:ext cx="254050" cy="162350"/>
            </a:xfrm>
            <a:custGeom>
              <a:rect b="b" l="l" r="r" t="t"/>
              <a:pathLst>
                <a:path extrusionOk="0" h="6494" w="10162">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18"/>
            <p:cNvSpPr/>
            <p:nvPr/>
          </p:nvSpPr>
          <p:spPr>
            <a:xfrm>
              <a:off x="6051225" y="1090800"/>
              <a:ext cx="285225" cy="283400"/>
            </a:xfrm>
            <a:custGeom>
              <a:rect b="b" l="l" r="r" t="t"/>
              <a:pathLst>
                <a:path extrusionOk="0" h="11336" w="11409">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18"/>
            <p:cNvSpPr/>
            <p:nvPr/>
          </p:nvSpPr>
          <p:spPr>
            <a:xfrm>
              <a:off x="6849975" y="3631900"/>
              <a:ext cx="270550" cy="339350"/>
            </a:xfrm>
            <a:custGeom>
              <a:rect b="b" l="l" r="r" t="t"/>
              <a:pathLst>
                <a:path extrusionOk="0" h="13574" w="10822">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18"/>
            <p:cNvSpPr/>
            <p:nvPr/>
          </p:nvSpPr>
          <p:spPr>
            <a:xfrm>
              <a:off x="6351100" y="3281600"/>
              <a:ext cx="366850" cy="361350"/>
            </a:xfrm>
            <a:custGeom>
              <a:rect b="b" l="l" r="r" t="t"/>
              <a:pathLst>
                <a:path extrusionOk="0" h="14454" w="14674">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18"/>
            <p:cNvSpPr/>
            <p:nvPr/>
          </p:nvSpPr>
          <p:spPr>
            <a:xfrm>
              <a:off x="6316250" y="3040425"/>
              <a:ext cx="137600" cy="122000"/>
            </a:xfrm>
            <a:custGeom>
              <a:rect b="b" l="l" r="r" t="t"/>
              <a:pathLst>
                <a:path extrusionOk="0" h="4880" w="5504">
                  <a:moveTo>
                    <a:pt x="5173" y="0"/>
                  </a:moveTo>
                  <a:lnTo>
                    <a:pt x="5063" y="37"/>
                  </a:lnTo>
                  <a:lnTo>
                    <a:pt x="4990" y="110"/>
                  </a:lnTo>
                  <a:lnTo>
                    <a:pt x="4770" y="404"/>
                  </a:lnTo>
                  <a:lnTo>
                    <a:pt x="4513" y="624"/>
                  </a:lnTo>
                  <a:lnTo>
                    <a:pt x="4219" y="844"/>
                  </a:lnTo>
                  <a:lnTo>
                    <a:pt x="3926" y="991"/>
                  </a:lnTo>
                  <a:lnTo>
                    <a:pt x="3742" y="1064"/>
                  </a:lnTo>
                  <a:lnTo>
                    <a:pt x="3559" y="1101"/>
                  </a:lnTo>
                  <a:lnTo>
                    <a:pt x="3229" y="1101"/>
                  </a:lnTo>
                  <a:lnTo>
                    <a:pt x="2862" y="1028"/>
                  </a:lnTo>
                  <a:lnTo>
                    <a:pt x="2532" y="917"/>
                  </a:lnTo>
                  <a:lnTo>
                    <a:pt x="2239" y="807"/>
                  </a:lnTo>
                  <a:lnTo>
                    <a:pt x="1908" y="734"/>
                  </a:lnTo>
                  <a:lnTo>
                    <a:pt x="1578" y="661"/>
                  </a:lnTo>
                  <a:lnTo>
                    <a:pt x="1248" y="624"/>
                  </a:lnTo>
                  <a:lnTo>
                    <a:pt x="918" y="661"/>
                  </a:lnTo>
                  <a:lnTo>
                    <a:pt x="625" y="771"/>
                  </a:lnTo>
                  <a:lnTo>
                    <a:pt x="478" y="844"/>
                  </a:lnTo>
                  <a:lnTo>
                    <a:pt x="368" y="954"/>
                  </a:lnTo>
                  <a:lnTo>
                    <a:pt x="258" y="1064"/>
                  </a:lnTo>
                  <a:lnTo>
                    <a:pt x="148" y="1211"/>
                  </a:lnTo>
                  <a:lnTo>
                    <a:pt x="111" y="1284"/>
                  </a:lnTo>
                  <a:lnTo>
                    <a:pt x="111" y="1321"/>
                  </a:lnTo>
                  <a:lnTo>
                    <a:pt x="148" y="1431"/>
                  </a:lnTo>
                  <a:lnTo>
                    <a:pt x="258" y="1468"/>
                  </a:lnTo>
                  <a:lnTo>
                    <a:pt x="368" y="1468"/>
                  </a:lnTo>
                  <a:lnTo>
                    <a:pt x="698" y="1284"/>
                  </a:lnTo>
                  <a:lnTo>
                    <a:pt x="1028" y="1174"/>
                  </a:lnTo>
                  <a:lnTo>
                    <a:pt x="1028" y="2531"/>
                  </a:lnTo>
                  <a:lnTo>
                    <a:pt x="955" y="3228"/>
                  </a:lnTo>
                  <a:lnTo>
                    <a:pt x="881" y="3925"/>
                  </a:lnTo>
                  <a:lnTo>
                    <a:pt x="698" y="3852"/>
                  </a:lnTo>
                  <a:lnTo>
                    <a:pt x="551" y="3742"/>
                  </a:lnTo>
                  <a:lnTo>
                    <a:pt x="368" y="3632"/>
                  </a:lnTo>
                  <a:lnTo>
                    <a:pt x="184" y="3522"/>
                  </a:lnTo>
                  <a:lnTo>
                    <a:pt x="111" y="3522"/>
                  </a:lnTo>
                  <a:lnTo>
                    <a:pt x="38" y="3595"/>
                  </a:lnTo>
                  <a:lnTo>
                    <a:pt x="1" y="3669"/>
                  </a:lnTo>
                  <a:lnTo>
                    <a:pt x="1" y="3779"/>
                  </a:lnTo>
                  <a:lnTo>
                    <a:pt x="38" y="3962"/>
                  </a:lnTo>
                  <a:lnTo>
                    <a:pt x="148" y="4145"/>
                  </a:lnTo>
                  <a:lnTo>
                    <a:pt x="294" y="4256"/>
                  </a:lnTo>
                  <a:lnTo>
                    <a:pt x="514" y="4402"/>
                  </a:lnTo>
                  <a:lnTo>
                    <a:pt x="735" y="4476"/>
                  </a:lnTo>
                  <a:lnTo>
                    <a:pt x="1175" y="4476"/>
                  </a:lnTo>
                  <a:lnTo>
                    <a:pt x="1248" y="4439"/>
                  </a:lnTo>
                  <a:lnTo>
                    <a:pt x="1321" y="4402"/>
                  </a:lnTo>
                  <a:lnTo>
                    <a:pt x="1395" y="4256"/>
                  </a:lnTo>
                  <a:lnTo>
                    <a:pt x="1505" y="3485"/>
                  </a:lnTo>
                  <a:lnTo>
                    <a:pt x="1578" y="2715"/>
                  </a:lnTo>
                  <a:lnTo>
                    <a:pt x="1578" y="1908"/>
                  </a:lnTo>
                  <a:lnTo>
                    <a:pt x="1542" y="1504"/>
                  </a:lnTo>
                  <a:lnTo>
                    <a:pt x="1505" y="1138"/>
                  </a:lnTo>
                  <a:lnTo>
                    <a:pt x="1762" y="1174"/>
                  </a:lnTo>
                  <a:lnTo>
                    <a:pt x="2128" y="1321"/>
                  </a:lnTo>
                  <a:lnTo>
                    <a:pt x="2459" y="1431"/>
                  </a:lnTo>
                  <a:lnTo>
                    <a:pt x="2825" y="1578"/>
                  </a:lnTo>
                  <a:lnTo>
                    <a:pt x="3192" y="1651"/>
                  </a:lnTo>
                  <a:lnTo>
                    <a:pt x="3486" y="1651"/>
                  </a:lnTo>
                  <a:lnTo>
                    <a:pt x="3449" y="2531"/>
                  </a:lnTo>
                  <a:lnTo>
                    <a:pt x="3412" y="3449"/>
                  </a:lnTo>
                  <a:lnTo>
                    <a:pt x="3412" y="3999"/>
                  </a:lnTo>
                  <a:lnTo>
                    <a:pt x="3412" y="4256"/>
                  </a:lnTo>
                  <a:lnTo>
                    <a:pt x="3412" y="4366"/>
                  </a:lnTo>
                  <a:lnTo>
                    <a:pt x="3412" y="4402"/>
                  </a:lnTo>
                  <a:lnTo>
                    <a:pt x="3449" y="4402"/>
                  </a:lnTo>
                  <a:lnTo>
                    <a:pt x="3412" y="4476"/>
                  </a:lnTo>
                  <a:lnTo>
                    <a:pt x="3376" y="4512"/>
                  </a:lnTo>
                  <a:lnTo>
                    <a:pt x="3376" y="4659"/>
                  </a:lnTo>
                  <a:lnTo>
                    <a:pt x="3376" y="4696"/>
                  </a:lnTo>
                  <a:lnTo>
                    <a:pt x="3412" y="4806"/>
                  </a:lnTo>
                  <a:lnTo>
                    <a:pt x="3522" y="4879"/>
                  </a:lnTo>
                  <a:lnTo>
                    <a:pt x="3632" y="4879"/>
                  </a:lnTo>
                  <a:lnTo>
                    <a:pt x="3742" y="4842"/>
                  </a:lnTo>
                  <a:lnTo>
                    <a:pt x="3853" y="4732"/>
                  </a:lnTo>
                  <a:lnTo>
                    <a:pt x="3926" y="4586"/>
                  </a:lnTo>
                  <a:lnTo>
                    <a:pt x="3926" y="4439"/>
                  </a:lnTo>
                  <a:lnTo>
                    <a:pt x="3926" y="4256"/>
                  </a:lnTo>
                  <a:lnTo>
                    <a:pt x="3963" y="3045"/>
                  </a:lnTo>
                  <a:lnTo>
                    <a:pt x="3963" y="1871"/>
                  </a:lnTo>
                  <a:lnTo>
                    <a:pt x="3963" y="1541"/>
                  </a:lnTo>
                  <a:lnTo>
                    <a:pt x="4366" y="1394"/>
                  </a:lnTo>
                  <a:lnTo>
                    <a:pt x="4733" y="1138"/>
                  </a:lnTo>
                  <a:lnTo>
                    <a:pt x="5063" y="844"/>
                  </a:lnTo>
                  <a:lnTo>
                    <a:pt x="5320" y="551"/>
                  </a:lnTo>
                  <a:lnTo>
                    <a:pt x="5467" y="367"/>
                  </a:lnTo>
                  <a:lnTo>
                    <a:pt x="5503" y="257"/>
                  </a:lnTo>
                  <a:lnTo>
                    <a:pt x="5503" y="184"/>
                  </a:lnTo>
                  <a:lnTo>
                    <a:pt x="5430" y="74"/>
                  </a:lnTo>
                  <a:lnTo>
                    <a:pt x="5356" y="37"/>
                  </a:lnTo>
                  <a:lnTo>
                    <a:pt x="5283"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18"/>
            <p:cNvSpPr/>
            <p:nvPr/>
          </p:nvSpPr>
          <p:spPr>
            <a:xfrm>
              <a:off x="6879325" y="4294925"/>
              <a:ext cx="344825" cy="254975"/>
            </a:xfrm>
            <a:custGeom>
              <a:rect b="b" l="l" r="r" t="t"/>
              <a:pathLst>
                <a:path extrusionOk="0" h="10199" w="13793">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18"/>
            <p:cNvSpPr/>
            <p:nvPr/>
          </p:nvSpPr>
          <p:spPr>
            <a:xfrm>
              <a:off x="6114500" y="2324225"/>
              <a:ext cx="158675" cy="329225"/>
            </a:xfrm>
            <a:custGeom>
              <a:rect b="b" l="l" r="r" t="t"/>
              <a:pathLst>
                <a:path extrusionOk="0" h="13169" w="6347">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18"/>
            <p:cNvSpPr/>
            <p:nvPr/>
          </p:nvSpPr>
          <p:spPr>
            <a:xfrm>
              <a:off x="6335525" y="1405350"/>
              <a:ext cx="442025" cy="375100"/>
            </a:xfrm>
            <a:custGeom>
              <a:rect b="b" l="l" r="r" t="t"/>
              <a:pathLst>
                <a:path extrusionOk="0" h="15004" w="17681">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18"/>
            <p:cNvSpPr/>
            <p:nvPr/>
          </p:nvSpPr>
          <p:spPr>
            <a:xfrm>
              <a:off x="6059500" y="3516375"/>
              <a:ext cx="268700" cy="232025"/>
            </a:xfrm>
            <a:custGeom>
              <a:rect b="b" l="l" r="r" t="t"/>
              <a:pathLst>
                <a:path extrusionOk="0" h="9281" w="10748">
                  <a:moveTo>
                    <a:pt x="4072" y="550"/>
                  </a:moveTo>
                  <a:lnTo>
                    <a:pt x="4329" y="587"/>
                  </a:lnTo>
                  <a:lnTo>
                    <a:pt x="4585" y="697"/>
                  </a:lnTo>
                  <a:lnTo>
                    <a:pt x="4842" y="844"/>
                  </a:lnTo>
                  <a:lnTo>
                    <a:pt x="5025" y="1064"/>
                  </a:lnTo>
                  <a:lnTo>
                    <a:pt x="5136" y="1211"/>
                  </a:lnTo>
                  <a:lnTo>
                    <a:pt x="5209" y="1394"/>
                  </a:lnTo>
                  <a:lnTo>
                    <a:pt x="5246" y="1541"/>
                  </a:lnTo>
                  <a:lnTo>
                    <a:pt x="5282" y="1724"/>
                  </a:lnTo>
                  <a:lnTo>
                    <a:pt x="5282" y="2091"/>
                  </a:lnTo>
                  <a:lnTo>
                    <a:pt x="5246" y="2458"/>
                  </a:lnTo>
                  <a:lnTo>
                    <a:pt x="5209" y="2641"/>
                  </a:lnTo>
                  <a:lnTo>
                    <a:pt x="4695" y="1761"/>
                  </a:lnTo>
                  <a:lnTo>
                    <a:pt x="4072" y="550"/>
                  </a:lnTo>
                  <a:close/>
                  <a:moveTo>
                    <a:pt x="1357" y="3008"/>
                  </a:moveTo>
                  <a:lnTo>
                    <a:pt x="1504" y="3265"/>
                  </a:lnTo>
                  <a:lnTo>
                    <a:pt x="1614" y="3558"/>
                  </a:lnTo>
                  <a:lnTo>
                    <a:pt x="1797" y="3852"/>
                  </a:lnTo>
                  <a:lnTo>
                    <a:pt x="1467" y="3778"/>
                  </a:lnTo>
                  <a:lnTo>
                    <a:pt x="1137" y="3742"/>
                  </a:lnTo>
                  <a:lnTo>
                    <a:pt x="1321" y="3118"/>
                  </a:lnTo>
                  <a:lnTo>
                    <a:pt x="1357" y="3008"/>
                  </a:lnTo>
                  <a:close/>
                  <a:moveTo>
                    <a:pt x="3815" y="550"/>
                  </a:moveTo>
                  <a:lnTo>
                    <a:pt x="4072" y="1174"/>
                  </a:lnTo>
                  <a:lnTo>
                    <a:pt x="4329" y="1798"/>
                  </a:lnTo>
                  <a:lnTo>
                    <a:pt x="4695" y="2531"/>
                  </a:lnTo>
                  <a:lnTo>
                    <a:pt x="5099" y="3265"/>
                  </a:lnTo>
                  <a:lnTo>
                    <a:pt x="4989" y="3852"/>
                  </a:lnTo>
                  <a:lnTo>
                    <a:pt x="4732" y="3191"/>
                  </a:lnTo>
                  <a:lnTo>
                    <a:pt x="4475" y="2531"/>
                  </a:lnTo>
                  <a:lnTo>
                    <a:pt x="4255" y="1981"/>
                  </a:lnTo>
                  <a:lnTo>
                    <a:pt x="4035" y="1467"/>
                  </a:lnTo>
                  <a:lnTo>
                    <a:pt x="3742" y="880"/>
                  </a:lnTo>
                  <a:lnTo>
                    <a:pt x="3558" y="587"/>
                  </a:lnTo>
                  <a:lnTo>
                    <a:pt x="3815" y="550"/>
                  </a:lnTo>
                  <a:close/>
                  <a:moveTo>
                    <a:pt x="1761" y="1724"/>
                  </a:moveTo>
                  <a:lnTo>
                    <a:pt x="1724" y="1798"/>
                  </a:lnTo>
                  <a:lnTo>
                    <a:pt x="1761" y="1944"/>
                  </a:lnTo>
                  <a:lnTo>
                    <a:pt x="1834" y="2018"/>
                  </a:lnTo>
                  <a:lnTo>
                    <a:pt x="1944" y="2054"/>
                  </a:lnTo>
                  <a:lnTo>
                    <a:pt x="2054" y="2054"/>
                  </a:lnTo>
                  <a:lnTo>
                    <a:pt x="2274" y="2531"/>
                  </a:lnTo>
                  <a:lnTo>
                    <a:pt x="2458" y="2971"/>
                  </a:lnTo>
                  <a:lnTo>
                    <a:pt x="3008" y="4182"/>
                  </a:lnTo>
                  <a:lnTo>
                    <a:pt x="3081" y="4329"/>
                  </a:lnTo>
                  <a:lnTo>
                    <a:pt x="2825" y="4255"/>
                  </a:lnTo>
                  <a:lnTo>
                    <a:pt x="2458" y="4072"/>
                  </a:lnTo>
                  <a:lnTo>
                    <a:pt x="2164" y="3742"/>
                  </a:lnTo>
                  <a:lnTo>
                    <a:pt x="1944" y="3375"/>
                  </a:lnTo>
                  <a:lnTo>
                    <a:pt x="1724" y="2935"/>
                  </a:lnTo>
                  <a:lnTo>
                    <a:pt x="1651" y="2715"/>
                  </a:lnTo>
                  <a:lnTo>
                    <a:pt x="1504" y="2494"/>
                  </a:lnTo>
                  <a:lnTo>
                    <a:pt x="1724" y="1761"/>
                  </a:lnTo>
                  <a:lnTo>
                    <a:pt x="1761" y="1724"/>
                  </a:lnTo>
                  <a:close/>
                  <a:moveTo>
                    <a:pt x="2604" y="1174"/>
                  </a:moveTo>
                  <a:lnTo>
                    <a:pt x="2715" y="1614"/>
                  </a:lnTo>
                  <a:lnTo>
                    <a:pt x="2861" y="2054"/>
                  </a:lnTo>
                  <a:lnTo>
                    <a:pt x="3228" y="2898"/>
                  </a:lnTo>
                  <a:lnTo>
                    <a:pt x="3998" y="4695"/>
                  </a:lnTo>
                  <a:lnTo>
                    <a:pt x="3632" y="4549"/>
                  </a:lnTo>
                  <a:lnTo>
                    <a:pt x="3522" y="4365"/>
                  </a:lnTo>
                  <a:lnTo>
                    <a:pt x="3301" y="3888"/>
                  </a:lnTo>
                  <a:lnTo>
                    <a:pt x="2861" y="2935"/>
                  </a:lnTo>
                  <a:lnTo>
                    <a:pt x="2274" y="1834"/>
                  </a:lnTo>
                  <a:lnTo>
                    <a:pt x="2311" y="1651"/>
                  </a:lnTo>
                  <a:lnTo>
                    <a:pt x="2421" y="1467"/>
                  </a:lnTo>
                  <a:lnTo>
                    <a:pt x="2604" y="1174"/>
                  </a:lnTo>
                  <a:close/>
                  <a:moveTo>
                    <a:pt x="3338" y="660"/>
                  </a:moveTo>
                  <a:lnTo>
                    <a:pt x="3375" y="770"/>
                  </a:lnTo>
                  <a:lnTo>
                    <a:pt x="3668" y="1467"/>
                  </a:lnTo>
                  <a:lnTo>
                    <a:pt x="3962" y="2164"/>
                  </a:lnTo>
                  <a:lnTo>
                    <a:pt x="4182" y="2788"/>
                  </a:lnTo>
                  <a:lnTo>
                    <a:pt x="4402" y="3412"/>
                  </a:lnTo>
                  <a:lnTo>
                    <a:pt x="4769" y="4659"/>
                  </a:lnTo>
                  <a:lnTo>
                    <a:pt x="4732" y="4805"/>
                  </a:lnTo>
                  <a:lnTo>
                    <a:pt x="4659" y="4805"/>
                  </a:lnTo>
                  <a:lnTo>
                    <a:pt x="4549" y="4842"/>
                  </a:lnTo>
                  <a:lnTo>
                    <a:pt x="3668" y="2971"/>
                  </a:lnTo>
                  <a:lnTo>
                    <a:pt x="3191" y="1981"/>
                  </a:lnTo>
                  <a:lnTo>
                    <a:pt x="2971" y="1504"/>
                  </a:lnTo>
                  <a:lnTo>
                    <a:pt x="2788" y="991"/>
                  </a:lnTo>
                  <a:lnTo>
                    <a:pt x="3045" y="807"/>
                  </a:lnTo>
                  <a:lnTo>
                    <a:pt x="3338" y="660"/>
                  </a:lnTo>
                  <a:close/>
                  <a:moveTo>
                    <a:pt x="7703" y="4952"/>
                  </a:moveTo>
                  <a:lnTo>
                    <a:pt x="7960" y="5246"/>
                  </a:lnTo>
                  <a:lnTo>
                    <a:pt x="7960" y="5246"/>
                  </a:lnTo>
                  <a:lnTo>
                    <a:pt x="7887" y="5209"/>
                  </a:lnTo>
                  <a:lnTo>
                    <a:pt x="7593" y="5319"/>
                  </a:lnTo>
                  <a:lnTo>
                    <a:pt x="7300" y="5466"/>
                  </a:lnTo>
                  <a:lnTo>
                    <a:pt x="7190" y="5356"/>
                  </a:lnTo>
                  <a:lnTo>
                    <a:pt x="7080" y="5246"/>
                  </a:lnTo>
                  <a:lnTo>
                    <a:pt x="7373" y="5099"/>
                  </a:lnTo>
                  <a:lnTo>
                    <a:pt x="7703" y="4952"/>
                  </a:lnTo>
                  <a:close/>
                  <a:moveTo>
                    <a:pt x="8070" y="5356"/>
                  </a:moveTo>
                  <a:lnTo>
                    <a:pt x="8180" y="5466"/>
                  </a:lnTo>
                  <a:lnTo>
                    <a:pt x="7923" y="5576"/>
                  </a:lnTo>
                  <a:lnTo>
                    <a:pt x="7923" y="5576"/>
                  </a:lnTo>
                  <a:lnTo>
                    <a:pt x="8033" y="5429"/>
                  </a:lnTo>
                  <a:lnTo>
                    <a:pt x="8070" y="5356"/>
                  </a:lnTo>
                  <a:close/>
                  <a:moveTo>
                    <a:pt x="7556" y="5612"/>
                  </a:moveTo>
                  <a:lnTo>
                    <a:pt x="7483" y="5722"/>
                  </a:lnTo>
                  <a:lnTo>
                    <a:pt x="7483" y="5686"/>
                  </a:lnTo>
                  <a:lnTo>
                    <a:pt x="7556" y="5612"/>
                  </a:lnTo>
                  <a:close/>
                  <a:moveTo>
                    <a:pt x="8327" y="5649"/>
                  </a:moveTo>
                  <a:lnTo>
                    <a:pt x="8327" y="5686"/>
                  </a:lnTo>
                  <a:lnTo>
                    <a:pt x="7850" y="6163"/>
                  </a:lnTo>
                  <a:lnTo>
                    <a:pt x="7740" y="6016"/>
                  </a:lnTo>
                  <a:lnTo>
                    <a:pt x="7997" y="5796"/>
                  </a:lnTo>
                  <a:lnTo>
                    <a:pt x="8327" y="5649"/>
                  </a:lnTo>
                  <a:close/>
                  <a:moveTo>
                    <a:pt x="8437" y="5796"/>
                  </a:moveTo>
                  <a:lnTo>
                    <a:pt x="8584" y="6053"/>
                  </a:lnTo>
                  <a:lnTo>
                    <a:pt x="8143" y="6163"/>
                  </a:lnTo>
                  <a:lnTo>
                    <a:pt x="8437" y="5796"/>
                  </a:lnTo>
                  <a:close/>
                  <a:moveTo>
                    <a:pt x="8437" y="6346"/>
                  </a:moveTo>
                  <a:lnTo>
                    <a:pt x="8180" y="6676"/>
                  </a:lnTo>
                  <a:lnTo>
                    <a:pt x="8107" y="6493"/>
                  </a:lnTo>
                  <a:lnTo>
                    <a:pt x="8437" y="6346"/>
                  </a:lnTo>
                  <a:close/>
                  <a:moveTo>
                    <a:pt x="8767" y="6309"/>
                  </a:moveTo>
                  <a:lnTo>
                    <a:pt x="8840" y="6419"/>
                  </a:lnTo>
                  <a:lnTo>
                    <a:pt x="8547" y="6676"/>
                  </a:lnTo>
                  <a:lnTo>
                    <a:pt x="8767" y="6309"/>
                  </a:lnTo>
                  <a:close/>
                  <a:moveTo>
                    <a:pt x="9024" y="4695"/>
                  </a:moveTo>
                  <a:lnTo>
                    <a:pt x="9244" y="4732"/>
                  </a:lnTo>
                  <a:lnTo>
                    <a:pt x="9464" y="4805"/>
                  </a:lnTo>
                  <a:lnTo>
                    <a:pt x="9647" y="4915"/>
                  </a:lnTo>
                  <a:lnTo>
                    <a:pt x="9831" y="5062"/>
                  </a:lnTo>
                  <a:lnTo>
                    <a:pt x="9904" y="5099"/>
                  </a:lnTo>
                  <a:lnTo>
                    <a:pt x="9941" y="5099"/>
                  </a:lnTo>
                  <a:lnTo>
                    <a:pt x="10051" y="5209"/>
                  </a:lnTo>
                  <a:lnTo>
                    <a:pt x="10161" y="5429"/>
                  </a:lnTo>
                  <a:lnTo>
                    <a:pt x="10198" y="5649"/>
                  </a:lnTo>
                  <a:lnTo>
                    <a:pt x="10234" y="5869"/>
                  </a:lnTo>
                  <a:lnTo>
                    <a:pt x="10198" y="6089"/>
                  </a:lnTo>
                  <a:lnTo>
                    <a:pt x="10161" y="6346"/>
                  </a:lnTo>
                  <a:lnTo>
                    <a:pt x="10088" y="6566"/>
                  </a:lnTo>
                  <a:lnTo>
                    <a:pt x="9941" y="7006"/>
                  </a:lnTo>
                  <a:lnTo>
                    <a:pt x="9904" y="7080"/>
                  </a:lnTo>
                  <a:lnTo>
                    <a:pt x="9647" y="6676"/>
                  </a:lnTo>
                  <a:lnTo>
                    <a:pt x="9024" y="5832"/>
                  </a:lnTo>
                  <a:lnTo>
                    <a:pt x="8620" y="5282"/>
                  </a:lnTo>
                  <a:lnTo>
                    <a:pt x="8400" y="5025"/>
                  </a:lnTo>
                  <a:lnTo>
                    <a:pt x="8143" y="4842"/>
                  </a:lnTo>
                  <a:lnTo>
                    <a:pt x="8584" y="4732"/>
                  </a:lnTo>
                  <a:lnTo>
                    <a:pt x="8804" y="4695"/>
                  </a:lnTo>
                  <a:close/>
                  <a:moveTo>
                    <a:pt x="1064" y="3962"/>
                  </a:moveTo>
                  <a:lnTo>
                    <a:pt x="1357" y="4182"/>
                  </a:lnTo>
                  <a:lnTo>
                    <a:pt x="1651" y="4329"/>
                  </a:lnTo>
                  <a:lnTo>
                    <a:pt x="2348" y="4585"/>
                  </a:lnTo>
                  <a:lnTo>
                    <a:pt x="2458" y="4659"/>
                  </a:lnTo>
                  <a:lnTo>
                    <a:pt x="2494" y="4695"/>
                  </a:lnTo>
                  <a:lnTo>
                    <a:pt x="2568" y="4732"/>
                  </a:lnTo>
                  <a:lnTo>
                    <a:pt x="2641" y="4695"/>
                  </a:lnTo>
                  <a:lnTo>
                    <a:pt x="4329" y="5319"/>
                  </a:lnTo>
                  <a:lnTo>
                    <a:pt x="4329" y="5356"/>
                  </a:lnTo>
                  <a:lnTo>
                    <a:pt x="4292" y="5319"/>
                  </a:lnTo>
                  <a:lnTo>
                    <a:pt x="3888" y="5172"/>
                  </a:lnTo>
                  <a:lnTo>
                    <a:pt x="3705" y="5136"/>
                  </a:lnTo>
                  <a:lnTo>
                    <a:pt x="3485" y="5099"/>
                  </a:lnTo>
                  <a:lnTo>
                    <a:pt x="3448" y="5136"/>
                  </a:lnTo>
                  <a:lnTo>
                    <a:pt x="3411" y="5172"/>
                  </a:lnTo>
                  <a:lnTo>
                    <a:pt x="3448" y="5246"/>
                  </a:lnTo>
                  <a:lnTo>
                    <a:pt x="3595" y="5392"/>
                  </a:lnTo>
                  <a:lnTo>
                    <a:pt x="3852" y="5539"/>
                  </a:lnTo>
                  <a:lnTo>
                    <a:pt x="4108" y="5686"/>
                  </a:lnTo>
                  <a:lnTo>
                    <a:pt x="4402" y="5759"/>
                  </a:lnTo>
                  <a:lnTo>
                    <a:pt x="4365" y="5906"/>
                  </a:lnTo>
                  <a:lnTo>
                    <a:pt x="4035" y="5906"/>
                  </a:lnTo>
                  <a:lnTo>
                    <a:pt x="3742" y="5869"/>
                  </a:lnTo>
                  <a:lnTo>
                    <a:pt x="3411" y="5759"/>
                  </a:lnTo>
                  <a:lnTo>
                    <a:pt x="3228" y="5686"/>
                  </a:lnTo>
                  <a:lnTo>
                    <a:pt x="3191" y="5612"/>
                  </a:lnTo>
                  <a:lnTo>
                    <a:pt x="3155" y="5576"/>
                  </a:lnTo>
                  <a:lnTo>
                    <a:pt x="3118" y="5539"/>
                  </a:lnTo>
                  <a:lnTo>
                    <a:pt x="3081" y="5502"/>
                  </a:lnTo>
                  <a:lnTo>
                    <a:pt x="3045" y="5502"/>
                  </a:lnTo>
                  <a:lnTo>
                    <a:pt x="3008" y="5539"/>
                  </a:lnTo>
                  <a:lnTo>
                    <a:pt x="2971" y="5649"/>
                  </a:lnTo>
                  <a:lnTo>
                    <a:pt x="2971" y="5722"/>
                  </a:lnTo>
                  <a:lnTo>
                    <a:pt x="3008" y="5796"/>
                  </a:lnTo>
                  <a:lnTo>
                    <a:pt x="3045" y="5869"/>
                  </a:lnTo>
                  <a:lnTo>
                    <a:pt x="3191" y="6016"/>
                  </a:lnTo>
                  <a:lnTo>
                    <a:pt x="3338" y="6126"/>
                  </a:lnTo>
                  <a:lnTo>
                    <a:pt x="3522" y="6199"/>
                  </a:lnTo>
                  <a:lnTo>
                    <a:pt x="3742" y="6273"/>
                  </a:lnTo>
                  <a:lnTo>
                    <a:pt x="3962" y="6309"/>
                  </a:lnTo>
                  <a:lnTo>
                    <a:pt x="4182" y="6309"/>
                  </a:lnTo>
                  <a:lnTo>
                    <a:pt x="3962" y="6676"/>
                  </a:lnTo>
                  <a:lnTo>
                    <a:pt x="3742" y="6603"/>
                  </a:lnTo>
                  <a:lnTo>
                    <a:pt x="3228" y="6456"/>
                  </a:lnTo>
                  <a:lnTo>
                    <a:pt x="2971" y="6419"/>
                  </a:lnTo>
                  <a:lnTo>
                    <a:pt x="2715" y="6383"/>
                  </a:lnTo>
                  <a:lnTo>
                    <a:pt x="2641" y="6383"/>
                  </a:lnTo>
                  <a:lnTo>
                    <a:pt x="2641" y="6456"/>
                  </a:lnTo>
                  <a:lnTo>
                    <a:pt x="2641" y="6493"/>
                  </a:lnTo>
                  <a:lnTo>
                    <a:pt x="2678" y="6529"/>
                  </a:lnTo>
                  <a:lnTo>
                    <a:pt x="2861" y="6676"/>
                  </a:lnTo>
                  <a:lnTo>
                    <a:pt x="3081" y="6786"/>
                  </a:lnTo>
                  <a:lnTo>
                    <a:pt x="3522" y="6970"/>
                  </a:lnTo>
                  <a:lnTo>
                    <a:pt x="3742" y="7080"/>
                  </a:lnTo>
                  <a:lnTo>
                    <a:pt x="3632" y="7226"/>
                  </a:lnTo>
                  <a:lnTo>
                    <a:pt x="3522" y="7336"/>
                  </a:lnTo>
                  <a:lnTo>
                    <a:pt x="2935" y="7080"/>
                  </a:lnTo>
                  <a:lnTo>
                    <a:pt x="2311" y="6823"/>
                  </a:lnTo>
                  <a:lnTo>
                    <a:pt x="2238" y="6823"/>
                  </a:lnTo>
                  <a:lnTo>
                    <a:pt x="2201" y="6860"/>
                  </a:lnTo>
                  <a:lnTo>
                    <a:pt x="2201" y="6896"/>
                  </a:lnTo>
                  <a:lnTo>
                    <a:pt x="2201" y="6970"/>
                  </a:lnTo>
                  <a:lnTo>
                    <a:pt x="2458" y="7190"/>
                  </a:lnTo>
                  <a:lnTo>
                    <a:pt x="2678" y="7410"/>
                  </a:lnTo>
                  <a:lnTo>
                    <a:pt x="2971" y="7557"/>
                  </a:lnTo>
                  <a:lnTo>
                    <a:pt x="3265" y="7703"/>
                  </a:lnTo>
                  <a:lnTo>
                    <a:pt x="2971" y="7960"/>
                  </a:lnTo>
                  <a:lnTo>
                    <a:pt x="2641" y="7960"/>
                  </a:lnTo>
                  <a:lnTo>
                    <a:pt x="2311" y="7887"/>
                  </a:lnTo>
                  <a:lnTo>
                    <a:pt x="1981" y="7777"/>
                  </a:lnTo>
                  <a:lnTo>
                    <a:pt x="1871" y="7777"/>
                  </a:lnTo>
                  <a:lnTo>
                    <a:pt x="1834" y="7813"/>
                  </a:lnTo>
                  <a:lnTo>
                    <a:pt x="1797" y="7850"/>
                  </a:lnTo>
                  <a:lnTo>
                    <a:pt x="1797" y="7923"/>
                  </a:lnTo>
                  <a:lnTo>
                    <a:pt x="1834" y="8070"/>
                  </a:lnTo>
                  <a:lnTo>
                    <a:pt x="1944" y="8143"/>
                  </a:lnTo>
                  <a:lnTo>
                    <a:pt x="2091" y="8217"/>
                  </a:lnTo>
                  <a:lnTo>
                    <a:pt x="2238" y="8290"/>
                  </a:lnTo>
                  <a:lnTo>
                    <a:pt x="2348" y="8327"/>
                  </a:lnTo>
                  <a:lnTo>
                    <a:pt x="2164" y="8364"/>
                  </a:lnTo>
                  <a:lnTo>
                    <a:pt x="1944" y="8364"/>
                  </a:lnTo>
                  <a:lnTo>
                    <a:pt x="1761" y="8327"/>
                  </a:lnTo>
                  <a:lnTo>
                    <a:pt x="1541" y="8253"/>
                  </a:lnTo>
                  <a:lnTo>
                    <a:pt x="1247" y="8070"/>
                  </a:lnTo>
                  <a:lnTo>
                    <a:pt x="1027" y="7850"/>
                  </a:lnTo>
                  <a:lnTo>
                    <a:pt x="844" y="7593"/>
                  </a:lnTo>
                  <a:lnTo>
                    <a:pt x="697" y="7300"/>
                  </a:lnTo>
                  <a:lnTo>
                    <a:pt x="624" y="6970"/>
                  </a:lnTo>
                  <a:lnTo>
                    <a:pt x="550" y="6676"/>
                  </a:lnTo>
                  <a:lnTo>
                    <a:pt x="550" y="6346"/>
                  </a:lnTo>
                  <a:lnTo>
                    <a:pt x="550" y="6016"/>
                  </a:lnTo>
                  <a:lnTo>
                    <a:pt x="624" y="5502"/>
                  </a:lnTo>
                  <a:lnTo>
                    <a:pt x="734" y="4989"/>
                  </a:lnTo>
                  <a:lnTo>
                    <a:pt x="1064" y="3962"/>
                  </a:lnTo>
                  <a:close/>
                  <a:moveTo>
                    <a:pt x="6786" y="5429"/>
                  </a:moveTo>
                  <a:lnTo>
                    <a:pt x="6860" y="5649"/>
                  </a:lnTo>
                  <a:lnTo>
                    <a:pt x="6970" y="5832"/>
                  </a:lnTo>
                  <a:lnTo>
                    <a:pt x="7006" y="5906"/>
                  </a:lnTo>
                  <a:lnTo>
                    <a:pt x="7043" y="5979"/>
                  </a:lnTo>
                  <a:lnTo>
                    <a:pt x="7116" y="6016"/>
                  </a:lnTo>
                  <a:lnTo>
                    <a:pt x="7813" y="7006"/>
                  </a:lnTo>
                  <a:lnTo>
                    <a:pt x="8143" y="7520"/>
                  </a:lnTo>
                  <a:lnTo>
                    <a:pt x="8143" y="7667"/>
                  </a:lnTo>
                  <a:lnTo>
                    <a:pt x="8143" y="7740"/>
                  </a:lnTo>
                  <a:lnTo>
                    <a:pt x="8217" y="7813"/>
                  </a:lnTo>
                  <a:lnTo>
                    <a:pt x="8290" y="7850"/>
                  </a:lnTo>
                  <a:lnTo>
                    <a:pt x="8363" y="7850"/>
                  </a:lnTo>
                  <a:lnTo>
                    <a:pt x="8400" y="7813"/>
                  </a:lnTo>
                  <a:lnTo>
                    <a:pt x="8510" y="7887"/>
                  </a:lnTo>
                  <a:lnTo>
                    <a:pt x="8584" y="7923"/>
                  </a:lnTo>
                  <a:lnTo>
                    <a:pt x="8694" y="7960"/>
                  </a:lnTo>
                  <a:lnTo>
                    <a:pt x="8767" y="7923"/>
                  </a:lnTo>
                  <a:lnTo>
                    <a:pt x="8877" y="7997"/>
                  </a:lnTo>
                  <a:lnTo>
                    <a:pt x="8987" y="7997"/>
                  </a:lnTo>
                  <a:lnTo>
                    <a:pt x="9060" y="8033"/>
                  </a:lnTo>
                  <a:lnTo>
                    <a:pt x="9134" y="7997"/>
                  </a:lnTo>
                  <a:lnTo>
                    <a:pt x="9207" y="7923"/>
                  </a:lnTo>
                  <a:lnTo>
                    <a:pt x="9207" y="7813"/>
                  </a:lnTo>
                  <a:lnTo>
                    <a:pt x="9207" y="7740"/>
                  </a:lnTo>
                  <a:lnTo>
                    <a:pt x="9134" y="7667"/>
                  </a:lnTo>
                  <a:lnTo>
                    <a:pt x="9170" y="7557"/>
                  </a:lnTo>
                  <a:lnTo>
                    <a:pt x="9207" y="7483"/>
                  </a:lnTo>
                  <a:lnTo>
                    <a:pt x="9244" y="7410"/>
                  </a:lnTo>
                  <a:lnTo>
                    <a:pt x="9244" y="7373"/>
                  </a:lnTo>
                  <a:lnTo>
                    <a:pt x="9207" y="7300"/>
                  </a:lnTo>
                  <a:lnTo>
                    <a:pt x="9170" y="7263"/>
                  </a:lnTo>
                  <a:lnTo>
                    <a:pt x="9134" y="7226"/>
                  </a:lnTo>
                  <a:lnTo>
                    <a:pt x="8987" y="7226"/>
                  </a:lnTo>
                  <a:lnTo>
                    <a:pt x="8694" y="7336"/>
                  </a:lnTo>
                  <a:lnTo>
                    <a:pt x="8694" y="7300"/>
                  </a:lnTo>
                  <a:lnTo>
                    <a:pt x="8877" y="7153"/>
                  </a:lnTo>
                  <a:lnTo>
                    <a:pt x="9060" y="6970"/>
                  </a:lnTo>
                  <a:lnTo>
                    <a:pt x="9134" y="6860"/>
                  </a:lnTo>
                  <a:lnTo>
                    <a:pt x="9244" y="7043"/>
                  </a:lnTo>
                  <a:lnTo>
                    <a:pt x="9501" y="7446"/>
                  </a:lnTo>
                  <a:lnTo>
                    <a:pt x="9537" y="7593"/>
                  </a:lnTo>
                  <a:lnTo>
                    <a:pt x="9317" y="7887"/>
                  </a:lnTo>
                  <a:lnTo>
                    <a:pt x="9024" y="8143"/>
                  </a:lnTo>
                  <a:lnTo>
                    <a:pt x="8730" y="8364"/>
                  </a:lnTo>
                  <a:lnTo>
                    <a:pt x="8400" y="8547"/>
                  </a:lnTo>
                  <a:lnTo>
                    <a:pt x="8070" y="8657"/>
                  </a:lnTo>
                  <a:lnTo>
                    <a:pt x="7703" y="8694"/>
                  </a:lnTo>
                  <a:lnTo>
                    <a:pt x="7520" y="8694"/>
                  </a:lnTo>
                  <a:lnTo>
                    <a:pt x="7373" y="8657"/>
                  </a:lnTo>
                  <a:lnTo>
                    <a:pt x="7190" y="8620"/>
                  </a:lnTo>
                  <a:lnTo>
                    <a:pt x="7006" y="8547"/>
                  </a:lnTo>
                  <a:lnTo>
                    <a:pt x="6823" y="8437"/>
                  </a:lnTo>
                  <a:lnTo>
                    <a:pt x="6676" y="8290"/>
                  </a:lnTo>
                  <a:lnTo>
                    <a:pt x="6419" y="7997"/>
                  </a:lnTo>
                  <a:lnTo>
                    <a:pt x="6199" y="7667"/>
                  </a:lnTo>
                  <a:lnTo>
                    <a:pt x="6053" y="7300"/>
                  </a:lnTo>
                  <a:lnTo>
                    <a:pt x="6016" y="6896"/>
                  </a:lnTo>
                  <a:lnTo>
                    <a:pt x="6016" y="6676"/>
                  </a:lnTo>
                  <a:lnTo>
                    <a:pt x="6053" y="6493"/>
                  </a:lnTo>
                  <a:lnTo>
                    <a:pt x="6089" y="6309"/>
                  </a:lnTo>
                  <a:lnTo>
                    <a:pt x="6163" y="6126"/>
                  </a:lnTo>
                  <a:lnTo>
                    <a:pt x="6273" y="5943"/>
                  </a:lnTo>
                  <a:lnTo>
                    <a:pt x="6383" y="5759"/>
                  </a:lnTo>
                  <a:lnTo>
                    <a:pt x="6566" y="5576"/>
                  </a:lnTo>
                  <a:lnTo>
                    <a:pt x="6786" y="5429"/>
                  </a:lnTo>
                  <a:close/>
                  <a:moveTo>
                    <a:pt x="3852" y="0"/>
                  </a:moveTo>
                  <a:lnTo>
                    <a:pt x="3522" y="37"/>
                  </a:lnTo>
                  <a:lnTo>
                    <a:pt x="3191" y="110"/>
                  </a:lnTo>
                  <a:lnTo>
                    <a:pt x="2898" y="257"/>
                  </a:lnTo>
                  <a:lnTo>
                    <a:pt x="2604" y="440"/>
                  </a:lnTo>
                  <a:lnTo>
                    <a:pt x="2348" y="660"/>
                  </a:lnTo>
                  <a:lnTo>
                    <a:pt x="2091" y="660"/>
                  </a:lnTo>
                  <a:lnTo>
                    <a:pt x="1871" y="734"/>
                  </a:lnTo>
                  <a:lnTo>
                    <a:pt x="1687" y="880"/>
                  </a:lnTo>
                  <a:lnTo>
                    <a:pt x="1541" y="1064"/>
                  </a:lnTo>
                  <a:lnTo>
                    <a:pt x="1394" y="1284"/>
                  </a:lnTo>
                  <a:lnTo>
                    <a:pt x="1321" y="1504"/>
                  </a:lnTo>
                  <a:lnTo>
                    <a:pt x="1137" y="1944"/>
                  </a:lnTo>
                  <a:lnTo>
                    <a:pt x="660" y="3522"/>
                  </a:lnTo>
                  <a:lnTo>
                    <a:pt x="404" y="4292"/>
                  </a:lnTo>
                  <a:lnTo>
                    <a:pt x="183" y="5062"/>
                  </a:lnTo>
                  <a:lnTo>
                    <a:pt x="37" y="5759"/>
                  </a:lnTo>
                  <a:lnTo>
                    <a:pt x="0" y="6126"/>
                  </a:lnTo>
                  <a:lnTo>
                    <a:pt x="0" y="6456"/>
                  </a:lnTo>
                  <a:lnTo>
                    <a:pt x="0" y="6786"/>
                  </a:lnTo>
                  <a:lnTo>
                    <a:pt x="73" y="7153"/>
                  </a:lnTo>
                  <a:lnTo>
                    <a:pt x="183" y="7483"/>
                  </a:lnTo>
                  <a:lnTo>
                    <a:pt x="330" y="7813"/>
                  </a:lnTo>
                  <a:lnTo>
                    <a:pt x="477" y="8033"/>
                  </a:lnTo>
                  <a:lnTo>
                    <a:pt x="660" y="8253"/>
                  </a:lnTo>
                  <a:lnTo>
                    <a:pt x="880" y="8474"/>
                  </a:lnTo>
                  <a:lnTo>
                    <a:pt x="1101" y="8657"/>
                  </a:lnTo>
                  <a:lnTo>
                    <a:pt x="1357" y="8767"/>
                  </a:lnTo>
                  <a:lnTo>
                    <a:pt x="1651" y="8877"/>
                  </a:lnTo>
                  <a:lnTo>
                    <a:pt x="1908" y="8914"/>
                  </a:lnTo>
                  <a:lnTo>
                    <a:pt x="2201" y="8950"/>
                  </a:lnTo>
                  <a:lnTo>
                    <a:pt x="2458" y="8914"/>
                  </a:lnTo>
                  <a:lnTo>
                    <a:pt x="2678" y="8840"/>
                  </a:lnTo>
                  <a:lnTo>
                    <a:pt x="2898" y="8730"/>
                  </a:lnTo>
                  <a:lnTo>
                    <a:pt x="3081" y="8620"/>
                  </a:lnTo>
                  <a:lnTo>
                    <a:pt x="3448" y="8290"/>
                  </a:lnTo>
                  <a:lnTo>
                    <a:pt x="3778" y="7923"/>
                  </a:lnTo>
                  <a:lnTo>
                    <a:pt x="3815" y="7960"/>
                  </a:lnTo>
                  <a:lnTo>
                    <a:pt x="3925" y="7960"/>
                  </a:lnTo>
                  <a:lnTo>
                    <a:pt x="4035" y="7887"/>
                  </a:lnTo>
                  <a:lnTo>
                    <a:pt x="4108" y="7813"/>
                  </a:lnTo>
                  <a:lnTo>
                    <a:pt x="4108" y="7740"/>
                  </a:lnTo>
                  <a:lnTo>
                    <a:pt x="4072" y="7593"/>
                  </a:lnTo>
                  <a:lnTo>
                    <a:pt x="4182" y="7446"/>
                  </a:lnTo>
                  <a:lnTo>
                    <a:pt x="4512" y="6896"/>
                  </a:lnTo>
                  <a:lnTo>
                    <a:pt x="4769" y="6309"/>
                  </a:lnTo>
                  <a:lnTo>
                    <a:pt x="5025" y="5722"/>
                  </a:lnTo>
                  <a:lnTo>
                    <a:pt x="5209" y="5099"/>
                  </a:lnTo>
                  <a:lnTo>
                    <a:pt x="5246" y="5062"/>
                  </a:lnTo>
                  <a:lnTo>
                    <a:pt x="5282" y="4989"/>
                  </a:lnTo>
                  <a:lnTo>
                    <a:pt x="5282" y="4915"/>
                  </a:lnTo>
                  <a:lnTo>
                    <a:pt x="5466" y="4292"/>
                  </a:lnTo>
                  <a:lnTo>
                    <a:pt x="5612" y="3632"/>
                  </a:lnTo>
                  <a:lnTo>
                    <a:pt x="5722" y="2971"/>
                  </a:lnTo>
                  <a:lnTo>
                    <a:pt x="5796" y="2311"/>
                  </a:lnTo>
                  <a:lnTo>
                    <a:pt x="5832" y="1981"/>
                  </a:lnTo>
                  <a:lnTo>
                    <a:pt x="5796" y="1651"/>
                  </a:lnTo>
                  <a:lnTo>
                    <a:pt x="5759" y="1357"/>
                  </a:lnTo>
                  <a:lnTo>
                    <a:pt x="5649" y="1064"/>
                  </a:lnTo>
                  <a:lnTo>
                    <a:pt x="5539" y="807"/>
                  </a:lnTo>
                  <a:lnTo>
                    <a:pt x="5356" y="587"/>
                  </a:lnTo>
                  <a:lnTo>
                    <a:pt x="5099" y="367"/>
                  </a:lnTo>
                  <a:lnTo>
                    <a:pt x="4842" y="184"/>
                  </a:lnTo>
                  <a:lnTo>
                    <a:pt x="4512" y="73"/>
                  </a:lnTo>
                  <a:lnTo>
                    <a:pt x="4182" y="0"/>
                  </a:lnTo>
                  <a:close/>
                  <a:moveTo>
                    <a:pt x="8730" y="3962"/>
                  </a:moveTo>
                  <a:lnTo>
                    <a:pt x="8584" y="4072"/>
                  </a:lnTo>
                  <a:lnTo>
                    <a:pt x="8437" y="4182"/>
                  </a:lnTo>
                  <a:lnTo>
                    <a:pt x="8327" y="4329"/>
                  </a:lnTo>
                  <a:lnTo>
                    <a:pt x="7887" y="4439"/>
                  </a:lnTo>
                  <a:lnTo>
                    <a:pt x="7336" y="4585"/>
                  </a:lnTo>
                  <a:lnTo>
                    <a:pt x="6786" y="4842"/>
                  </a:lnTo>
                  <a:lnTo>
                    <a:pt x="6566" y="4989"/>
                  </a:lnTo>
                  <a:lnTo>
                    <a:pt x="6309" y="5172"/>
                  </a:lnTo>
                  <a:lnTo>
                    <a:pt x="6089" y="5356"/>
                  </a:lnTo>
                  <a:lnTo>
                    <a:pt x="5906" y="5576"/>
                  </a:lnTo>
                  <a:lnTo>
                    <a:pt x="5759" y="5796"/>
                  </a:lnTo>
                  <a:lnTo>
                    <a:pt x="5612" y="6053"/>
                  </a:lnTo>
                  <a:lnTo>
                    <a:pt x="5539" y="6309"/>
                  </a:lnTo>
                  <a:lnTo>
                    <a:pt x="5502" y="6603"/>
                  </a:lnTo>
                  <a:lnTo>
                    <a:pt x="5466" y="6860"/>
                  </a:lnTo>
                  <a:lnTo>
                    <a:pt x="5502" y="7116"/>
                  </a:lnTo>
                  <a:lnTo>
                    <a:pt x="5539" y="7373"/>
                  </a:lnTo>
                  <a:lnTo>
                    <a:pt x="5612" y="7630"/>
                  </a:lnTo>
                  <a:lnTo>
                    <a:pt x="5722" y="7887"/>
                  </a:lnTo>
                  <a:lnTo>
                    <a:pt x="5869" y="8107"/>
                  </a:lnTo>
                  <a:lnTo>
                    <a:pt x="6016" y="8327"/>
                  </a:lnTo>
                  <a:lnTo>
                    <a:pt x="6199" y="8547"/>
                  </a:lnTo>
                  <a:lnTo>
                    <a:pt x="6419" y="8730"/>
                  </a:lnTo>
                  <a:lnTo>
                    <a:pt x="6639" y="8914"/>
                  </a:lnTo>
                  <a:lnTo>
                    <a:pt x="6860" y="9060"/>
                  </a:lnTo>
                  <a:lnTo>
                    <a:pt x="7116" y="9170"/>
                  </a:lnTo>
                  <a:lnTo>
                    <a:pt x="7410" y="9244"/>
                  </a:lnTo>
                  <a:lnTo>
                    <a:pt x="7703" y="9281"/>
                  </a:lnTo>
                  <a:lnTo>
                    <a:pt x="8033" y="9244"/>
                  </a:lnTo>
                  <a:lnTo>
                    <a:pt x="8327" y="9170"/>
                  </a:lnTo>
                  <a:lnTo>
                    <a:pt x="8620" y="9024"/>
                  </a:lnTo>
                  <a:lnTo>
                    <a:pt x="8877" y="8877"/>
                  </a:lnTo>
                  <a:lnTo>
                    <a:pt x="9391" y="8547"/>
                  </a:lnTo>
                  <a:lnTo>
                    <a:pt x="9611" y="8364"/>
                  </a:lnTo>
                  <a:lnTo>
                    <a:pt x="9794" y="8143"/>
                  </a:lnTo>
                  <a:lnTo>
                    <a:pt x="9977" y="7923"/>
                  </a:lnTo>
                  <a:lnTo>
                    <a:pt x="10161" y="7703"/>
                  </a:lnTo>
                  <a:lnTo>
                    <a:pt x="10418" y="7190"/>
                  </a:lnTo>
                  <a:lnTo>
                    <a:pt x="10638" y="6676"/>
                  </a:lnTo>
                  <a:lnTo>
                    <a:pt x="10711" y="6346"/>
                  </a:lnTo>
                  <a:lnTo>
                    <a:pt x="10748" y="6053"/>
                  </a:lnTo>
                  <a:lnTo>
                    <a:pt x="10748" y="5722"/>
                  </a:lnTo>
                  <a:lnTo>
                    <a:pt x="10711" y="5466"/>
                  </a:lnTo>
                  <a:lnTo>
                    <a:pt x="10601" y="5172"/>
                  </a:lnTo>
                  <a:lnTo>
                    <a:pt x="10454" y="4915"/>
                  </a:lnTo>
                  <a:lnTo>
                    <a:pt x="10271" y="4659"/>
                  </a:lnTo>
                  <a:lnTo>
                    <a:pt x="10051" y="4439"/>
                  </a:lnTo>
                  <a:lnTo>
                    <a:pt x="9794" y="4255"/>
                  </a:lnTo>
                  <a:lnTo>
                    <a:pt x="9537" y="4108"/>
                  </a:lnTo>
                  <a:lnTo>
                    <a:pt x="9244" y="3998"/>
                  </a:lnTo>
                  <a:lnTo>
                    <a:pt x="8950" y="3962"/>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18"/>
            <p:cNvSpPr/>
            <p:nvPr/>
          </p:nvSpPr>
          <p:spPr>
            <a:xfrm>
              <a:off x="6385050" y="4208725"/>
              <a:ext cx="422775" cy="298975"/>
            </a:xfrm>
            <a:custGeom>
              <a:rect b="b" l="l" r="r" t="t"/>
              <a:pathLst>
                <a:path extrusionOk="0" h="11959" w="16911">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18"/>
            <p:cNvSpPr/>
            <p:nvPr/>
          </p:nvSpPr>
          <p:spPr>
            <a:xfrm>
              <a:off x="7121425" y="2437925"/>
              <a:ext cx="246700" cy="315500"/>
            </a:xfrm>
            <a:custGeom>
              <a:rect b="b" l="l" r="r" t="t"/>
              <a:pathLst>
                <a:path extrusionOk="0" h="12620" w="9868">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18"/>
            <p:cNvSpPr/>
            <p:nvPr/>
          </p:nvSpPr>
          <p:spPr>
            <a:xfrm>
              <a:off x="6062250" y="3853825"/>
              <a:ext cx="332900" cy="376025"/>
            </a:xfrm>
            <a:custGeom>
              <a:rect b="b" l="l" r="r" t="t"/>
              <a:pathLst>
                <a:path extrusionOk="0" h="15041" w="13316">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18"/>
            <p:cNvSpPr/>
            <p:nvPr/>
          </p:nvSpPr>
          <p:spPr>
            <a:xfrm>
              <a:off x="6023725" y="3167900"/>
              <a:ext cx="340250" cy="227450"/>
            </a:xfrm>
            <a:custGeom>
              <a:rect b="b" l="l" r="r" t="t"/>
              <a:pathLst>
                <a:path extrusionOk="0" h="9098" w="1361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18"/>
            <p:cNvSpPr/>
            <p:nvPr/>
          </p:nvSpPr>
          <p:spPr>
            <a:xfrm>
              <a:off x="7109500" y="3449425"/>
              <a:ext cx="154100" cy="165100"/>
            </a:xfrm>
            <a:custGeom>
              <a:rect b="b" l="l" r="r" t="t"/>
              <a:pathLst>
                <a:path extrusionOk="0" h="6604" w="6164">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178" name="Google Shape;178;p18"/>
          <p:cNvCxnSpPr/>
          <p:nvPr/>
        </p:nvCxnSpPr>
        <p:spPr>
          <a:xfrm>
            <a:off x="850475" y="1146028"/>
            <a:ext cx="6037800" cy="0"/>
          </a:xfrm>
          <a:prstGeom prst="straightConnector1">
            <a:avLst/>
          </a:prstGeom>
          <a:noFill/>
          <a:ln cap="rnd" cmpd="sng" w="19050">
            <a:solidFill>
              <a:srgbClr val="A4C2F4"/>
            </a:solidFill>
            <a:prstDash val="dash"/>
            <a:round/>
            <a:headEnd len="med" w="med" type="none"/>
            <a:tailEnd len="med" w="med" type="none"/>
          </a:ln>
        </p:spPr>
      </p:cxnSp>
      <p:sp>
        <p:nvSpPr>
          <p:cNvPr id="179" name="Google Shape;179;p18"/>
          <p:cNvSpPr txBox="1"/>
          <p:nvPr>
            <p:ph idx="12" type="sldNum"/>
          </p:nvPr>
        </p:nvSpPr>
        <p:spPr>
          <a:xfrm>
            <a:off x="90619" y="5247486"/>
            <a:ext cx="548700" cy="437400"/>
          </a:xfrm>
          <a:prstGeom prst="rect">
            <a:avLst/>
          </a:prstGeom>
        </p:spPr>
        <p:txBody>
          <a:bodyPr anchorCtr="0" anchor="t"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389833"/>
            <a:ext cx="8520600" cy="9354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5181352"/>
            <a:ext cx="548700" cy="4374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94472"/>
            <a:ext cx="8520600" cy="6363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280528"/>
            <a:ext cx="8520600" cy="37959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5181352"/>
            <a:ext cx="548700" cy="4374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94472"/>
            <a:ext cx="8520600" cy="6363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280528"/>
            <a:ext cx="3999900" cy="37959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280528"/>
            <a:ext cx="3999900" cy="37959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5181352"/>
            <a:ext cx="548700" cy="4374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94472"/>
            <a:ext cx="8520600" cy="6363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5181352"/>
            <a:ext cx="548700" cy="4374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617333"/>
            <a:ext cx="2808000" cy="839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544000"/>
            <a:ext cx="2808000" cy="35328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5181352"/>
            <a:ext cx="548700" cy="4374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500167"/>
            <a:ext cx="6367800" cy="45453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5181352"/>
            <a:ext cx="548700" cy="4374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39"/>
            <a:ext cx="4572000" cy="5715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370194"/>
            <a:ext cx="4045200" cy="16470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3114528"/>
            <a:ext cx="4045200" cy="13722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804528"/>
            <a:ext cx="3837000" cy="41058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5181352"/>
            <a:ext cx="548700" cy="4374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700639"/>
            <a:ext cx="5998800" cy="6723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5181352"/>
            <a:ext cx="548700" cy="4374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18" Type="http://schemas.openxmlformats.org/officeDocument/2006/relationships/theme" Target="../theme/theme1.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94472"/>
            <a:ext cx="8520600" cy="6363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280528"/>
            <a:ext cx="8520600" cy="37959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5181352"/>
            <a:ext cx="548700" cy="4374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Lst>
  <p:transition>
    <p:fade thruBlk="1"/>
  </p:transition>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7.png"/><Relationship Id="rId4" Type="http://schemas.openxmlformats.org/officeDocument/2006/relationships/image" Target="../media/image4.png"/><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13.png"/><Relationship Id="rId4" Type="http://schemas.openxmlformats.org/officeDocument/2006/relationships/image" Target="../media/image17.png"/><Relationship Id="rId5" Type="http://schemas.openxmlformats.org/officeDocument/2006/relationships/image" Target="../media/image4.png"/><Relationship Id="rId6" Type="http://schemas.openxmlformats.org/officeDocument/2006/relationships/image" Target="../media/image3.png"/></Relationships>
</file>

<file path=ppt/slides/_rels/slide12.xml.rels><?xml version="1.0" encoding="UTF-8" standalone="yes"?><Relationships xmlns="http://schemas.openxmlformats.org/package/2006/relationships"><Relationship Id="rId11" Type="http://schemas.openxmlformats.org/officeDocument/2006/relationships/image" Target="../media/image3.png"/><Relationship Id="rId10" Type="http://schemas.openxmlformats.org/officeDocument/2006/relationships/image" Target="../media/image4.png"/><Relationship Id="rId13" Type="http://schemas.openxmlformats.org/officeDocument/2006/relationships/image" Target="../media/image21.png"/><Relationship Id="rId12" Type="http://schemas.openxmlformats.org/officeDocument/2006/relationships/hyperlink" Target="https://wiki.elecfreaks.com/en/microbit/circuit-design/microbit-starter-kit/starter_kit_case_01" TargetMode="External"/><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hyperlink" Target="https://www.tinkercad.com" TargetMode="External"/><Relationship Id="rId4" Type="http://schemas.openxmlformats.org/officeDocument/2006/relationships/image" Target="../media/image14.png"/><Relationship Id="rId9" Type="http://schemas.openxmlformats.org/officeDocument/2006/relationships/image" Target="../media/image17.png"/><Relationship Id="rId5" Type="http://schemas.openxmlformats.org/officeDocument/2006/relationships/hyperlink" Target="https://www.tinkercad.com" TargetMode="External"/><Relationship Id="rId6" Type="http://schemas.openxmlformats.org/officeDocument/2006/relationships/image" Target="../media/image19.png"/><Relationship Id="rId7" Type="http://schemas.openxmlformats.org/officeDocument/2006/relationships/hyperlink" Target="http://makecode.org" TargetMode="External"/><Relationship Id="rId8"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29.png"/><Relationship Id="rId4" Type="http://schemas.openxmlformats.org/officeDocument/2006/relationships/image" Target="../media/image17.png"/><Relationship Id="rId5" Type="http://schemas.openxmlformats.org/officeDocument/2006/relationships/image" Target="../media/image4.png"/><Relationship Id="rId6" Type="http://schemas.openxmlformats.org/officeDocument/2006/relationships/image" Target="../media/image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17.pn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33.png"/><Relationship Id="rId7"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hyperlink" Target="http://www.youtube.com/watch?v=qqBmvHD5bCw" TargetMode="External"/><Relationship Id="rId4" Type="http://schemas.openxmlformats.org/officeDocument/2006/relationships/image" Target="../media/image23.jpg"/><Relationship Id="rId5" Type="http://schemas.openxmlformats.org/officeDocument/2006/relationships/image" Target="../media/image17.png"/><Relationship Id="rId6" Type="http://schemas.openxmlformats.org/officeDocument/2006/relationships/image" Target="../media/image4.png"/><Relationship Id="rId7" Type="http://schemas.openxmlformats.org/officeDocument/2006/relationships/image" Target="../media/image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17.pn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3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image" Target="../media/image17.pn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2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 Id="rId3" Type="http://schemas.openxmlformats.org/officeDocument/2006/relationships/image" Target="../media/image17.pn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2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 Id="rId3" Type="http://schemas.openxmlformats.org/officeDocument/2006/relationships/image" Target="../media/image37.png"/><Relationship Id="rId4" Type="http://schemas.openxmlformats.org/officeDocument/2006/relationships/image" Target="../media/image17.png"/><Relationship Id="rId5" Type="http://schemas.openxmlformats.org/officeDocument/2006/relationships/image" Target="../media/image4.png"/><Relationship Id="rId6" Type="http://schemas.openxmlformats.org/officeDocument/2006/relationships/image" Target="../media/image3.png"/><Relationship Id="rId7" Type="http://schemas.openxmlformats.org/officeDocument/2006/relationships/image" Target="../media/image28.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5.png"/><Relationship Id="rId4" Type="http://schemas.openxmlformats.org/officeDocument/2006/relationships/image" Target="../media/image17.png"/><Relationship Id="rId5" Type="http://schemas.openxmlformats.org/officeDocument/2006/relationships/image" Target="../media/image4.png"/><Relationship Id="rId6"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17.png"/><Relationship Id="rId4" Type="http://schemas.openxmlformats.org/officeDocument/2006/relationships/image" Target="../media/image4.png"/><Relationship Id="rId5" Type="http://schemas.openxmlformats.org/officeDocument/2006/relationships/image" Target="../media/image3.png"/></Relationships>
</file>

<file path=ppt/slides/_rels/slide22.xml.rels><?xml version="1.0" encoding="UTF-8" standalone="yes"?><Relationships xmlns="http://schemas.openxmlformats.org/package/2006/relationships"><Relationship Id="rId11" Type="http://schemas.openxmlformats.org/officeDocument/2006/relationships/image" Target="../media/image32.png"/><Relationship Id="rId10" Type="http://schemas.openxmlformats.org/officeDocument/2006/relationships/hyperlink" Target="https://cdn-learn.adafruit.com/guides/images/000/001/890/medium800/traffic_sig_copy.jpg" TargetMode="External"/><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hyperlink" Target="https://microbit.hackster.io/anish78/traffic-light-system-using-bbc-micro-bit-da2f47" TargetMode="External"/><Relationship Id="rId4" Type="http://schemas.openxmlformats.org/officeDocument/2006/relationships/image" Target="../media/image22.png"/><Relationship Id="rId9" Type="http://schemas.openxmlformats.org/officeDocument/2006/relationships/image" Target="../media/image3.png"/><Relationship Id="rId5" Type="http://schemas.openxmlformats.org/officeDocument/2006/relationships/hyperlink" Target="http://www.youtube.com/watch?v=aYyb8on82zA" TargetMode="External"/><Relationship Id="rId6" Type="http://schemas.openxmlformats.org/officeDocument/2006/relationships/image" Target="../media/image27.jpg"/><Relationship Id="rId7" Type="http://schemas.openxmlformats.org/officeDocument/2006/relationships/image" Target="../media/image17.png"/><Relationship Id="rId8" Type="http://schemas.openxmlformats.org/officeDocument/2006/relationships/image" Target="../media/image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xml"/><Relationship Id="rId3" Type="http://schemas.openxmlformats.org/officeDocument/2006/relationships/image" Target="../media/image30.png"/><Relationship Id="rId4" Type="http://schemas.openxmlformats.org/officeDocument/2006/relationships/image" Target="../media/image17.png"/><Relationship Id="rId5" Type="http://schemas.openxmlformats.org/officeDocument/2006/relationships/image" Target="../media/image4.png"/><Relationship Id="rId6" Type="http://schemas.openxmlformats.org/officeDocument/2006/relationships/image" Target="../media/image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 Id="rId3" Type="http://schemas.openxmlformats.org/officeDocument/2006/relationships/hyperlink" Target="http://www.youtube.com/watch?v=t_Qujjd_38o" TargetMode="External"/><Relationship Id="rId4" Type="http://schemas.openxmlformats.org/officeDocument/2006/relationships/image" Target="../media/image36.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 Id="rId3" Type="http://schemas.openxmlformats.org/officeDocument/2006/relationships/image" Target="../media/image40.png"/><Relationship Id="rId4" Type="http://schemas.openxmlformats.org/officeDocument/2006/relationships/image" Target="../media/image26.png"/><Relationship Id="rId5" Type="http://schemas.openxmlformats.org/officeDocument/2006/relationships/image" Target="../media/image17.png"/><Relationship Id="rId6" Type="http://schemas.openxmlformats.org/officeDocument/2006/relationships/image" Target="../media/image4.png"/><Relationship Id="rId7" Type="http://schemas.openxmlformats.org/officeDocument/2006/relationships/image" Target="../media/image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 Id="rId3" Type="http://schemas.openxmlformats.org/officeDocument/2006/relationships/image" Target="../media/image47.png"/><Relationship Id="rId4" Type="http://schemas.openxmlformats.org/officeDocument/2006/relationships/image" Target="../media/image17.png"/><Relationship Id="rId5" Type="http://schemas.openxmlformats.org/officeDocument/2006/relationships/image" Target="../media/image4.png"/><Relationship Id="rId6" Type="http://schemas.openxmlformats.org/officeDocument/2006/relationships/image" Target="../media/image3.png"/><Relationship Id="rId7" Type="http://schemas.openxmlformats.org/officeDocument/2006/relationships/image" Target="../media/image34.gi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7.xml"/><Relationship Id="rId3" Type="http://schemas.openxmlformats.org/officeDocument/2006/relationships/image" Target="../media/image17.pn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38.png"/><Relationship Id="rId7" Type="http://schemas.openxmlformats.org/officeDocument/2006/relationships/image" Target="../media/image4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17.png"/><Relationship Id="rId5" Type="http://schemas.openxmlformats.org/officeDocument/2006/relationships/image" Target="../media/image4.png"/><Relationship Id="rId6"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0.xml"/><Relationship Id="rId3" Type="http://schemas.openxmlformats.org/officeDocument/2006/relationships/image" Target="../media/image43.png"/><Relationship Id="rId4" Type="http://schemas.openxmlformats.org/officeDocument/2006/relationships/image" Target="../media/image17.png"/><Relationship Id="rId5" Type="http://schemas.openxmlformats.org/officeDocument/2006/relationships/image" Target="../media/image4.png"/><Relationship Id="rId6" Type="http://schemas.openxmlformats.org/officeDocument/2006/relationships/image" Target="../media/image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1.xml"/><Relationship Id="rId3" Type="http://schemas.openxmlformats.org/officeDocument/2006/relationships/image" Target="../media/image41.png"/><Relationship Id="rId4" Type="http://schemas.openxmlformats.org/officeDocument/2006/relationships/image" Target="../media/image17.png"/><Relationship Id="rId5" Type="http://schemas.openxmlformats.org/officeDocument/2006/relationships/image" Target="../media/image4.png"/><Relationship Id="rId6" Type="http://schemas.openxmlformats.org/officeDocument/2006/relationships/image" Target="../media/image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2.xml"/><Relationship Id="rId3" Type="http://schemas.openxmlformats.org/officeDocument/2006/relationships/image" Target="../media/image35.png"/><Relationship Id="rId4" Type="http://schemas.openxmlformats.org/officeDocument/2006/relationships/image" Target="../media/image17.png"/><Relationship Id="rId5" Type="http://schemas.openxmlformats.org/officeDocument/2006/relationships/image" Target="../media/image4.png"/><Relationship Id="rId6" Type="http://schemas.openxmlformats.org/officeDocument/2006/relationships/image" Target="../media/image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3.xml"/><Relationship Id="rId3" Type="http://schemas.openxmlformats.org/officeDocument/2006/relationships/image" Target="../media/image52.png"/><Relationship Id="rId4" Type="http://schemas.openxmlformats.org/officeDocument/2006/relationships/image" Target="../media/image17.png"/><Relationship Id="rId5" Type="http://schemas.openxmlformats.org/officeDocument/2006/relationships/image" Target="../media/image4.png"/><Relationship Id="rId6" Type="http://schemas.openxmlformats.org/officeDocument/2006/relationships/image" Target="../media/image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4.xml"/><Relationship Id="rId3" Type="http://schemas.openxmlformats.org/officeDocument/2006/relationships/image" Target="../media/image48.png"/><Relationship Id="rId4" Type="http://schemas.openxmlformats.org/officeDocument/2006/relationships/image" Target="../media/image17.png"/><Relationship Id="rId5" Type="http://schemas.openxmlformats.org/officeDocument/2006/relationships/image" Target="../media/image4.png"/><Relationship Id="rId6" Type="http://schemas.openxmlformats.org/officeDocument/2006/relationships/image" Target="../media/image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5.xml"/><Relationship Id="rId3" Type="http://schemas.openxmlformats.org/officeDocument/2006/relationships/image" Target="../media/image61.gif"/><Relationship Id="rId4" Type="http://schemas.openxmlformats.org/officeDocument/2006/relationships/image" Target="../media/image17.png"/><Relationship Id="rId5" Type="http://schemas.openxmlformats.org/officeDocument/2006/relationships/image" Target="../media/image4.png"/><Relationship Id="rId6" Type="http://schemas.openxmlformats.org/officeDocument/2006/relationships/image" Target="../media/image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6.xml"/><Relationship Id="rId3" Type="http://schemas.openxmlformats.org/officeDocument/2006/relationships/image" Target="../media/image17.png"/><Relationship Id="rId4" Type="http://schemas.openxmlformats.org/officeDocument/2006/relationships/image" Target="../media/image4.png"/><Relationship Id="rId5" Type="http://schemas.openxmlformats.org/officeDocument/2006/relationships/image" Target="../media/image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7.xml"/><Relationship Id="rId3" Type="http://schemas.openxmlformats.org/officeDocument/2006/relationships/image" Target="../media/image17.png"/><Relationship Id="rId4" Type="http://schemas.openxmlformats.org/officeDocument/2006/relationships/image" Target="../media/image4.png"/><Relationship Id="rId5" Type="http://schemas.openxmlformats.org/officeDocument/2006/relationships/image" Target="../media/image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8.xml"/><Relationship Id="rId3" Type="http://schemas.openxmlformats.org/officeDocument/2006/relationships/image" Target="../media/image50.png"/><Relationship Id="rId4" Type="http://schemas.openxmlformats.org/officeDocument/2006/relationships/image" Target="../media/image17.png"/><Relationship Id="rId5" Type="http://schemas.openxmlformats.org/officeDocument/2006/relationships/image" Target="../media/image4.png"/><Relationship Id="rId6" Type="http://schemas.openxmlformats.org/officeDocument/2006/relationships/image" Target="../media/image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9.xml"/><Relationship Id="rId3" Type="http://schemas.openxmlformats.org/officeDocument/2006/relationships/hyperlink" Target="http://www.youtube.com/watch?v=TKhCr-dQMBY" TargetMode="External"/><Relationship Id="rId4" Type="http://schemas.openxmlformats.org/officeDocument/2006/relationships/image" Target="../media/image44.jpg"/><Relationship Id="rId5" Type="http://schemas.openxmlformats.org/officeDocument/2006/relationships/image" Target="../media/image17.png"/><Relationship Id="rId6" Type="http://schemas.openxmlformats.org/officeDocument/2006/relationships/image" Target="../media/image4.png"/><Relationship Id="rId7"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image" Target="../media/image17.pn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hyperlink" Target="https://makecode.microbit.org/"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0.xml"/><Relationship Id="rId3" Type="http://schemas.openxmlformats.org/officeDocument/2006/relationships/image" Target="../media/image46.png"/><Relationship Id="rId4" Type="http://schemas.openxmlformats.org/officeDocument/2006/relationships/image" Target="../media/image17.png"/><Relationship Id="rId5" Type="http://schemas.openxmlformats.org/officeDocument/2006/relationships/image" Target="../media/image4.png"/><Relationship Id="rId6" Type="http://schemas.openxmlformats.org/officeDocument/2006/relationships/image" Target="../media/image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1.xml"/><Relationship Id="rId3" Type="http://schemas.openxmlformats.org/officeDocument/2006/relationships/image" Target="../media/image51.png"/><Relationship Id="rId4" Type="http://schemas.openxmlformats.org/officeDocument/2006/relationships/image" Target="../media/image17.png"/><Relationship Id="rId5" Type="http://schemas.openxmlformats.org/officeDocument/2006/relationships/image" Target="../media/image4.png"/><Relationship Id="rId6" Type="http://schemas.openxmlformats.org/officeDocument/2006/relationships/image" Target="../media/image3.png"/><Relationship Id="rId7" Type="http://schemas.openxmlformats.org/officeDocument/2006/relationships/image" Target="../media/image63.png"/></Relationships>
</file>

<file path=ppt/slides/_rels/slide42.xml.rels><?xml version="1.0" encoding="UTF-8" standalone="yes"?><Relationships xmlns="http://schemas.openxmlformats.org/package/2006/relationships"><Relationship Id="rId11" Type="http://schemas.openxmlformats.org/officeDocument/2006/relationships/image" Target="../media/image60.png"/><Relationship Id="rId10" Type="http://schemas.openxmlformats.org/officeDocument/2006/relationships/image" Target="../media/image53.png"/><Relationship Id="rId13" Type="http://schemas.openxmlformats.org/officeDocument/2006/relationships/image" Target="../media/image57.png"/><Relationship Id="rId12" Type="http://schemas.openxmlformats.org/officeDocument/2006/relationships/image" Target="../media/image56.png"/><Relationship Id="rId1" Type="http://schemas.openxmlformats.org/officeDocument/2006/relationships/slideLayout" Target="../slideLayouts/slideLayout13.xml"/><Relationship Id="rId2" Type="http://schemas.openxmlformats.org/officeDocument/2006/relationships/notesSlide" Target="../notesSlides/notesSlide42.xml"/><Relationship Id="rId3" Type="http://schemas.openxmlformats.org/officeDocument/2006/relationships/image" Target="../media/image49.png"/><Relationship Id="rId4" Type="http://schemas.openxmlformats.org/officeDocument/2006/relationships/image" Target="../media/image17.png"/><Relationship Id="rId9" Type="http://schemas.openxmlformats.org/officeDocument/2006/relationships/image" Target="../media/image62.png"/><Relationship Id="rId14" Type="http://schemas.openxmlformats.org/officeDocument/2006/relationships/image" Target="../media/image72.png"/><Relationship Id="rId5" Type="http://schemas.openxmlformats.org/officeDocument/2006/relationships/image" Target="../media/image4.png"/><Relationship Id="rId6" Type="http://schemas.openxmlformats.org/officeDocument/2006/relationships/image" Target="../media/image3.png"/><Relationship Id="rId7" Type="http://schemas.openxmlformats.org/officeDocument/2006/relationships/image" Target="../media/image55.png"/><Relationship Id="rId8" Type="http://schemas.openxmlformats.org/officeDocument/2006/relationships/image" Target="../media/image4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3.xml"/><Relationship Id="rId3" Type="http://schemas.openxmlformats.org/officeDocument/2006/relationships/image" Target="../media/image58.gif"/><Relationship Id="rId4" Type="http://schemas.openxmlformats.org/officeDocument/2006/relationships/image" Target="../media/image17.png"/><Relationship Id="rId5" Type="http://schemas.openxmlformats.org/officeDocument/2006/relationships/image" Target="../media/image4.png"/><Relationship Id="rId6" Type="http://schemas.openxmlformats.org/officeDocument/2006/relationships/image" Target="../media/image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4.xml"/><Relationship Id="rId3" Type="http://schemas.openxmlformats.org/officeDocument/2006/relationships/image" Target="../media/image17.png"/><Relationship Id="rId4" Type="http://schemas.openxmlformats.org/officeDocument/2006/relationships/image" Target="../media/image4.png"/><Relationship Id="rId5" Type="http://schemas.openxmlformats.org/officeDocument/2006/relationships/image" Target="../media/image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5.xml"/><Relationship Id="rId3" Type="http://schemas.openxmlformats.org/officeDocument/2006/relationships/image" Target="../media/image64.png"/><Relationship Id="rId4" Type="http://schemas.openxmlformats.org/officeDocument/2006/relationships/image" Target="../media/image17.png"/><Relationship Id="rId5" Type="http://schemas.openxmlformats.org/officeDocument/2006/relationships/image" Target="../media/image4.png"/><Relationship Id="rId6" Type="http://schemas.openxmlformats.org/officeDocument/2006/relationships/image" Target="../media/image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6.xml"/><Relationship Id="rId3" Type="http://schemas.openxmlformats.org/officeDocument/2006/relationships/image" Target="../media/image17.pn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5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7.xml"/><Relationship Id="rId3" Type="http://schemas.openxmlformats.org/officeDocument/2006/relationships/image" Target="../media/image7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8.xml"/><Relationship Id="rId3" Type="http://schemas.openxmlformats.org/officeDocument/2006/relationships/image" Target="../media/image65.png"/><Relationship Id="rId4" Type="http://schemas.openxmlformats.org/officeDocument/2006/relationships/image" Target="../media/image17.png"/><Relationship Id="rId5" Type="http://schemas.openxmlformats.org/officeDocument/2006/relationships/image" Target="../media/image4.png"/><Relationship Id="rId6" Type="http://schemas.openxmlformats.org/officeDocument/2006/relationships/image" Target="../media/image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9.xml"/><Relationship Id="rId3" Type="http://schemas.openxmlformats.org/officeDocument/2006/relationships/image" Target="../media/image59.png"/><Relationship Id="rId4" Type="http://schemas.openxmlformats.org/officeDocument/2006/relationships/image" Target="../media/image17.png"/><Relationship Id="rId5" Type="http://schemas.openxmlformats.org/officeDocument/2006/relationships/image" Target="../media/image4.png"/><Relationship Id="rId6"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6.png"/><Relationship Id="rId4" Type="http://schemas.openxmlformats.org/officeDocument/2006/relationships/image" Target="../media/image17.png"/><Relationship Id="rId5" Type="http://schemas.openxmlformats.org/officeDocument/2006/relationships/image" Target="../media/image4.png"/><Relationship Id="rId6" Type="http://schemas.openxmlformats.org/officeDocument/2006/relationships/image" Target="../media/image3.png"/><Relationship Id="rId7" Type="http://schemas.openxmlformats.org/officeDocument/2006/relationships/image" Target="../media/image8.png"/><Relationship Id="rId8" Type="http://schemas.openxmlformats.org/officeDocument/2006/relationships/image" Target="../media/image1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0.xml"/><Relationship Id="rId3" Type="http://schemas.openxmlformats.org/officeDocument/2006/relationships/image" Target="../media/image85.gif"/><Relationship Id="rId4" Type="http://schemas.openxmlformats.org/officeDocument/2006/relationships/image" Target="../media/image17.png"/><Relationship Id="rId5" Type="http://schemas.openxmlformats.org/officeDocument/2006/relationships/image" Target="../media/image4.png"/><Relationship Id="rId6" Type="http://schemas.openxmlformats.org/officeDocument/2006/relationships/image" Target="../media/image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1.xml"/><Relationship Id="rId3" Type="http://schemas.openxmlformats.org/officeDocument/2006/relationships/image" Target="../media/image68.png"/><Relationship Id="rId4" Type="http://schemas.openxmlformats.org/officeDocument/2006/relationships/image" Target="../media/image17.png"/><Relationship Id="rId5" Type="http://schemas.openxmlformats.org/officeDocument/2006/relationships/image" Target="../media/image4.png"/><Relationship Id="rId6" Type="http://schemas.openxmlformats.org/officeDocument/2006/relationships/image" Target="../media/image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2.xml"/><Relationship Id="rId3" Type="http://schemas.openxmlformats.org/officeDocument/2006/relationships/image" Target="../media/image17.pn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67.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3.xml"/><Relationship Id="rId3" Type="http://schemas.openxmlformats.org/officeDocument/2006/relationships/image" Target="../media/image73.png"/><Relationship Id="rId4" Type="http://schemas.openxmlformats.org/officeDocument/2006/relationships/image" Target="../media/image17.png"/><Relationship Id="rId5" Type="http://schemas.openxmlformats.org/officeDocument/2006/relationships/image" Target="../media/image4.png"/><Relationship Id="rId6" Type="http://schemas.openxmlformats.org/officeDocument/2006/relationships/image" Target="../media/image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4.xml"/><Relationship Id="rId3" Type="http://schemas.openxmlformats.org/officeDocument/2006/relationships/image" Target="../media/image80.png"/><Relationship Id="rId4" Type="http://schemas.openxmlformats.org/officeDocument/2006/relationships/image" Target="../media/image17.png"/><Relationship Id="rId5" Type="http://schemas.openxmlformats.org/officeDocument/2006/relationships/image" Target="../media/image4.png"/><Relationship Id="rId6" Type="http://schemas.openxmlformats.org/officeDocument/2006/relationships/image" Target="../media/image3.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5.xml"/><Relationship Id="rId3" Type="http://schemas.openxmlformats.org/officeDocument/2006/relationships/image" Target="../media/image66.png"/><Relationship Id="rId4" Type="http://schemas.openxmlformats.org/officeDocument/2006/relationships/image" Target="../media/image17.png"/><Relationship Id="rId5" Type="http://schemas.openxmlformats.org/officeDocument/2006/relationships/image" Target="../media/image4.png"/><Relationship Id="rId6" Type="http://schemas.openxmlformats.org/officeDocument/2006/relationships/image" Target="../media/image3.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6.xml"/><Relationship Id="rId3" Type="http://schemas.openxmlformats.org/officeDocument/2006/relationships/image" Target="../media/image71.gif"/><Relationship Id="rId4" Type="http://schemas.openxmlformats.org/officeDocument/2006/relationships/image" Target="../media/image17.png"/><Relationship Id="rId5" Type="http://schemas.openxmlformats.org/officeDocument/2006/relationships/image" Target="../media/image4.png"/><Relationship Id="rId6" Type="http://schemas.openxmlformats.org/officeDocument/2006/relationships/image" Target="../media/image3.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7.xml"/><Relationship Id="rId3" Type="http://schemas.openxmlformats.org/officeDocument/2006/relationships/hyperlink" Target="https://www.elecfreaks.com/learn-en/microbitKit/Starter_Kit/starter_kit_case_08.html" TargetMode="External"/><Relationship Id="rId4" Type="http://schemas.openxmlformats.org/officeDocument/2006/relationships/image" Target="../media/image81.png"/><Relationship Id="rId5" Type="http://schemas.openxmlformats.org/officeDocument/2006/relationships/image" Target="../media/image17.png"/><Relationship Id="rId6" Type="http://schemas.openxmlformats.org/officeDocument/2006/relationships/image" Target="../media/image4.png"/><Relationship Id="rId7" Type="http://schemas.openxmlformats.org/officeDocument/2006/relationships/image" Target="../media/image3.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8.xml"/><Relationship Id="rId3" Type="http://schemas.openxmlformats.org/officeDocument/2006/relationships/hyperlink" Target="http://www.youtube.com/watch?v=okxooamdAP4" TargetMode="External"/><Relationship Id="rId4" Type="http://schemas.openxmlformats.org/officeDocument/2006/relationships/image" Target="../media/image69.jpg"/><Relationship Id="rId5" Type="http://schemas.openxmlformats.org/officeDocument/2006/relationships/image" Target="../media/image17.png"/><Relationship Id="rId6" Type="http://schemas.openxmlformats.org/officeDocument/2006/relationships/image" Target="../media/image4.png"/><Relationship Id="rId7" Type="http://schemas.openxmlformats.org/officeDocument/2006/relationships/image" Target="../media/image3.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9.xml"/><Relationship Id="rId3" Type="http://schemas.openxmlformats.org/officeDocument/2006/relationships/image" Target="../media/image17.pn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83.png"/><Relationship Id="rId7" Type="http://schemas.openxmlformats.org/officeDocument/2006/relationships/image" Target="../media/image7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16.png"/><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0.xml"/><Relationship Id="rId3" Type="http://schemas.openxmlformats.org/officeDocument/2006/relationships/image" Target="../media/image74.png"/><Relationship Id="rId4" Type="http://schemas.openxmlformats.org/officeDocument/2006/relationships/image" Target="../media/image17.png"/><Relationship Id="rId5" Type="http://schemas.openxmlformats.org/officeDocument/2006/relationships/image" Target="../media/image4.png"/><Relationship Id="rId6" Type="http://schemas.openxmlformats.org/officeDocument/2006/relationships/image" Target="../media/image3.png"/><Relationship Id="rId7" Type="http://schemas.openxmlformats.org/officeDocument/2006/relationships/image" Target="../media/image83.png"/><Relationship Id="rId8" Type="http://schemas.openxmlformats.org/officeDocument/2006/relationships/image" Target="../media/image76.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1.xml"/><Relationship Id="rId3" Type="http://schemas.openxmlformats.org/officeDocument/2006/relationships/image" Target="../media/image17.png"/><Relationship Id="rId4" Type="http://schemas.openxmlformats.org/officeDocument/2006/relationships/image" Target="../media/image4.png"/><Relationship Id="rId5" Type="http://schemas.openxmlformats.org/officeDocument/2006/relationships/image" Target="../media/image3.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2.xml"/><Relationship Id="rId3" Type="http://schemas.openxmlformats.org/officeDocument/2006/relationships/image" Target="../media/image17.png"/><Relationship Id="rId4" Type="http://schemas.openxmlformats.org/officeDocument/2006/relationships/image" Target="../media/image4.png"/><Relationship Id="rId5" Type="http://schemas.openxmlformats.org/officeDocument/2006/relationships/image" Target="../media/image3.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3.xml"/><Relationship Id="rId3" Type="http://schemas.openxmlformats.org/officeDocument/2006/relationships/image" Target="../media/image79.png"/><Relationship Id="rId4" Type="http://schemas.openxmlformats.org/officeDocument/2006/relationships/image" Target="../media/image17.png"/><Relationship Id="rId5" Type="http://schemas.openxmlformats.org/officeDocument/2006/relationships/image" Target="../media/image4.png"/><Relationship Id="rId6" Type="http://schemas.openxmlformats.org/officeDocument/2006/relationships/image" Target="../media/image3.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4.xml"/><Relationship Id="rId3" Type="http://schemas.openxmlformats.org/officeDocument/2006/relationships/image" Target="../media/image82.png"/><Relationship Id="rId4" Type="http://schemas.openxmlformats.org/officeDocument/2006/relationships/image" Target="../media/image17.png"/><Relationship Id="rId5" Type="http://schemas.openxmlformats.org/officeDocument/2006/relationships/image" Target="../media/image4.png"/><Relationship Id="rId6" Type="http://schemas.openxmlformats.org/officeDocument/2006/relationships/image" Target="../media/image3.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5.xml"/><Relationship Id="rId3" Type="http://schemas.openxmlformats.org/officeDocument/2006/relationships/image" Target="../media/image78.png"/><Relationship Id="rId4" Type="http://schemas.openxmlformats.org/officeDocument/2006/relationships/image" Target="../media/image17.png"/><Relationship Id="rId5" Type="http://schemas.openxmlformats.org/officeDocument/2006/relationships/image" Target="../media/image4.png"/><Relationship Id="rId6" Type="http://schemas.openxmlformats.org/officeDocument/2006/relationships/image" Target="../media/image3.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6.xml"/><Relationship Id="rId3" Type="http://schemas.openxmlformats.org/officeDocument/2006/relationships/image" Target="../media/image77.png"/><Relationship Id="rId4" Type="http://schemas.openxmlformats.org/officeDocument/2006/relationships/image" Target="../media/image17.png"/><Relationship Id="rId5" Type="http://schemas.openxmlformats.org/officeDocument/2006/relationships/image" Target="../media/image4.png"/><Relationship Id="rId6" Type="http://schemas.openxmlformats.org/officeDocument/2006/relationships/image" Target="../media/image3.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7.xml"/><Relationship Id="rId3" Type="http://schemas.openxmlformats.org/officeDocument/2006/relationships/image" Target="../media/image84.png"/><Relationship Id="rId4" Type="http://schemas.openxmlformats.org/officeDocument/2006/relationships/image" Target="../media/image17.png"/><Relationship Id="rId5" Type="http://schemas.openxmlformats.org/officeDocument/2006/relationships/image" Target="../media/image4.png"/><Relationship Id="rId6" Type="http://schemas.openxmlformats.org/officeDocument/2006/relationships/image" Target="../media/image3.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8.xml"/><Relationship Id="rId3" Type="http://schemas.openxmlformats.org/officeDocument/2006/relationships/image" Target="../media/image86.png"/><Relationship Id="rId4" Type="http://schemas.openxmlformats.org/officeDocument/2006/relationships/image" Target="../media/image17.png"/><Relationship Id="rId5" Type="http://schemas.openxmlformats.org/officeDocument/2006/relationships/image" Target="../media/image4.png"/><Relationship Id="rId6" Type="http://schemas.openxmlformats.org/officeDocument/2006/relationships/image" Target="../media/image3.png"/><Relationship Id="rId7" Type="http://schemas.openxmlformats.org/officeDocument/2006/relationships/image" Target="../media/image75.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9.xml"/><Relationship Id="rId3" Type="http://schemas.openxmlformats.org/officeDocument/2006/relationships/image" Target="../media/image87.png"/><Relationship Id="rId4" Type="http://schemas.openxmlformats.org/officeDocument/2006/relationships/image" Target="../media/image17.png"/><Relationship Id="rId5" Type="http://schemas.openxmlformats.org/officeDocument/2006/relationships/image" Target="../media/image4.png"/><Relationship Id="rId6"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12.png"/><Relationship Id="rId4" Type="http://schemas.openxmlformats.org/officeDocument/2006/relationships/image" Target="../media/image10.png"/><Relationship Id="rId5" Type="http://schemas.openxmlformats.org/officeDocument/2006/relationships/image" Target="../media/image17.png"/><Relationship Id="rId6" Type="http://schemas.openxmlformats.org/officeDocument/2006/relationships/image" Target="../media/image4.png"/><Relationship Id="rId7" Type="http://schemas.openxmlformats.org/officeDocument/2006/relationships/image" Target="../media/image3.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0.xml"/><Relationship Id="rId3" Type="http://schemas.openxmlformats.org/officeDocument/2006/relationships/image" Target="../media/image88.png"/><Relationship Id="rId4" Type="http://schemas.openxmlformats.org/officeDocument/2006/relationships/image" Target="../media/image17.png"/><Relationship Id="rId5" Type="http://schemas.openxmlformats.org/officeDocument/2006/relationships/image" Target="../media/image4.png"/><Relationship Id="rId6" Type="http://schemas.openxmlformats.org/officeDocument/2006/relationships/image" Target="../media/image3.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1.xml"/><Relationship Id="rId3" Type="http://schemas.openxmlformats.org/officeDocument/2006/relationships/image" Target="../media/image94.png"/><Relationship Id="rId4" Type="http://schemas.openxmlformats.org/officeDocument/2006/relationships/image" Target="../media/image17.png"/><Relationship Id="rId5" Type="http://schemas.openxmlformats.org/officeDocument/2006/relationships/image" Target="../media/image4.png"/><Relationship Id="rId6" Type="http://schemas.openxmlformats.org/officeDocument/2006/relationships/image" Target="../media/image3.png"/><Relationship Id="rId7" Type="http://schemas.openxmlformats.org/officeDocument/2006/relationships/image" Target="../media/image88.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2.xml"/><Relationship Id="rId3" Type="http://schemas.openxmlformats.org/officeDocument/2006/relationships/image" Target="../media/image89.png"/><Relationship Id="rId4" Type="http://schemas.openxmlformats.org/officeDocument/2006/relationships/image" Target="../media/image17.png"/><Relationship Id="rId5" Type="http://schemas.openxmlformats.org/officeDocument/2006/relationships/image" Target="../media/image4.png"/><Relationship Id="rId6" Type="http://schemas.openxmlformats.org/officeDocument/2006/relationships/image" Target="../media/image3.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3.xml"/><Relationship Id="rId3" Type="http://schemas.openxmlformats.org/officeDocument/2006/relationships/image" Target="../media/image90.png"/><Relationship Id="rId4" Type="http://schemas.openxmlformats.org/officeDocument/2006/relationships/image" Target="../media/image17.png"/><Relationship Id="rId5" Type="http://schemas.openxmlformats.org/officeDocument/2006/relationships/image" Target="../media/image4.png"/><Relationship Id="rId6" Type="http://schemas.openxmlformats.org/officeDocument/2006/relationships/image" Target="../media/image3.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4.xml"/><Relationship Id="rId3" Type="http://schemas.openxmlformats.org/officeDocument/2006/relationships/image" Target="../media/image97.png"/><Relationship Id="rId4" Type="http://schemas.openxmlformats.org/officeDocument/2006/relationships/image" Target="../media/image17.png"/><Relationship Id="rId5" Type="http://schemas.openxmlformats.org/officeDocument/2006/relationships/image" Target="../media/image4.png"/><Relationship Id="rId6" Type="http://schemas.openxmlformats.org/officeDocument/2006/relationships/image" Target="../media/image3.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5.xml"/><Relationship Id="rId3" Type="http://schemas.openxmlformats.org/officeDocument/2006/relationships/image" Target="../media/image95.png"/><Relationship Id="rId4" Type="http://schemas.openxmlformats.org/officeDocument/2006/relationships/image" Target="../media/image17.png"/><Relationship Id="rId5" Type="http://schemas.openxmlformats.org/officeDocument/2006/relationships/image" Target="../media/image4.png"/><Relationship Id="rId6" Type="http://schemas.openxmlformats.org/officeDocument/2006/relationships/image" Target="../media/image3.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6.xml"/><Relationship Id="rId3" Type="http://schemas.openxmlformats.org/officeDocument/2006/relationships/image" Target="../media/image99.gif"/><Relationship Id="rId4" Type="http://schemas.openxmlformats.org/officeDocument/2006/relationships/image" Target="../media/image17.png"/><Relationship Id="rId5" Type="http://schemas.openxmlformats.org/officeDocument/2006/relationships/image" Target="../media/image4.png"/><Relationship Id="rId6" Type="http://schemas.openxmlformats.org/officeDocument/2006/relationships/image" Target="../media/image3.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7.xml"/><Relationship Id="rId3" Type="http://schemas.openxmlformats.org/officeDocument/2006/relationships/image" Target="../media/image17.png"/><Relationship Id="rId4" Type="http://schemas.openxmlformats.org/officeDocument/2006/relationships/image" Target="../media/image4.png"/><Relationship Id="rId5" Type="http://schemas.openxmlformats.org/officeDocument/2006/relationships/image" Target="../media/image3.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8.xml"/><Relationship Id="rId3" Type="http://schemas.openxmlformats.org/officeDocument/2006/relationships/hyperlink" Target="https://www.elecfreaks.com/learn-en/microbitKit/Starter_Kit/starter_kit_case_12.html" TargetMode="External"/><Relationship Id="rId4" Type="http://schemas.openxmlformats.org/officeDocument/2006/relationships/image" Target="../media/image91.png"/><Relationship Id="rId5" Type="http://schemas.openxmlformats.org/officeDocument/2006/relationships/image" Target="../media/image17.png"/><Relationship Id="rId6" Type="http://schemas.openxmlformats.org/officeDocument/2006/relationships/image" Target="../media/image4.png"/><Relationship Id="rId7" Type="http://schemas.openxmlformats.org/officeDocument/2006/relationships/image" Target="../media/image3.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9.xml"/><Relationship Id="rId3" Type="http://schemas.openxmlformats.org/officeDocument/2006/relationships/hyperlink" Target="https://www.elecfreaks.com/learn-en/microbitKit/Starter_Kit/starter_kit_case_13.html" TargetMode="External"/><Relationship Id="rId4" Type="http://schemas.openxmlformats.org/officeDocument/2006/relationships/image" Target="../media/image98.png"/><Relationship Id="rId5" Type="http://schemas.openxmlformats.org/officeDocument/2006/relationships/image" Target="../media/image17.png"/><Relationship Id="rId6" Type="http://schemas.openxmlformats.org/officeDocument/2006/relationships/image" Target="../media/image4.png"/><Relationship Id="rId7"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17.png"/><Relationship Id="rId4" Type="http://schemas.openxmlformats.org/officeDocument/2006/relationships/image" Target="../media/image4.png"/><Relationship Id="rId5" Type="http://schemas.openxmlformats.org/officeDocument/2006/relationships/image" Target="../media/image3.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0.xml"/><Relationship Id="rId3" Type="http://schemas.openxmlformats.org/officeDocument/2006/relationships/hyperlink" Target="https://www.elecfreaks.com/learn-en/microbitKit/Starter_Kit/starter_kit_case_14.html" TargetMode="External"/><Relationship Id="rId4" Type="http://schemas.openxmlformats.org/officeDocument/2006/relationships/image" Target="../media/image96.png"/><Relationship Id="rId5" Type="http://schemas.openxmlformats.org/officeDocument/2006/relationships/image" Target="../media/image17.png"/><Relationship Id="rId6" Type="http://schemas.openxmlformats.org/officeDocument/2006/relationships/image" Target="../media/image4.png"/><Relationship Id="rId7" Type="http://schemas.openxmlformats.org/officeDocument/2006/relationships/image" Target="../media/image3.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1.xml"/><Relationship Id="rId3" Type="http://schemas.openxmlformats.org/officeDocument/2006/relationships/hyperlink" Target="https://www.elecfreaks.com/learn-en/microbitKit/Starter_Kit/starter_kit_case_07.html" TargetMode="External"/><Relationship Id="rId4" Type="http://schemas.openxmlformats.org/officeDocument/2006/relationships/image" Target="../media/image92.png"/><Relationship Id="rId5" Type="http://schemas.openxmlformats.org/officeDocument/2006/relationships/image" Target="../media/image17.png"/><Relationship Id="rId6" Type="http://schemas.openxmlformats.org/officeDocument/2006/relationships/image" Target="../media/image4.png"/><Relationship Id="rId7" Type="http://schemas.openxmlformats.org/officeDocument/2006/relationships/image" Target="../media/image3.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2.xml"/><Relationship Id="rId3" Type="http://schemas.openxmlformats.org/officeDocument/2006/relationships/hyperlink" Target="https://www.elecfreaks.com/learn-en/microbitKit/Starter_Kit/starter_kit_case_11.html" TargetMode="External"/><Relationship Id="rId4" Type="http://schemas.openxmlformats.org/officeDocument/2006/relationships/image" Target="../media/image93.png"/><Relationship Id="rId5" Type="http://schemas.openxmlformats.org/officeDocument/2006/relationships/image" Target="../media/image17.png"/><Relationship Id="rId6" Type="http://schemas.openxmlformats.org/officeDocument/2006/relationships/image" Target="../media/image4.png"/><Relationship Id="rId7"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17.pn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hyperlink" Target="https://makecode.microbit.org/"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19"/>
          <p:cNvSpPr txBox="1"/>
          <p:nvPr>
            <p:ph type="ctrTitle"/>
          </p:nvPr>
        </p:nvSpPr>
        <p:spPr>
          <a:xfrm>
            <a:off x="311708" y="919228"/>
            <a:ext cx="8520600" cy="2534100"/>
          </a:xfrm>
          <a:prstGeom prst="rect">
            <a:avLst/>
          </a:prstGeom>
          <a:noFill/>
          <a:ln>
            <a:noFill/>
          </a:ln>
        </p:spPr>
        <p:txBody>
          <a:bodyPr anchorCtr="0" anchor="b" bIns="91425" lIns="91425" spcFirstLastPara="1" rIns="91425" wrap="square" tIns="91425">
            <a:normAutofit/>
          </a:bodyPr>
          <a:lstStyle/>
          <a:p>
            <a:pPr indent="0" lvl="0" marL="0" rtl="0" algn="ctr">
              <a:spcBef>
                <a:spcPts val="0"/>
              </a:spcBef>
              <a:spcAft>
                <a:spcPts val="0"/>
              </a:spcAft>
              <a:buClr>
                <a:schemeClr val="dk1"/>
              </a:buClr>
              <a:buSzPts val="5200"/>
              <a:buFont typeface="Arial"/>
              <a:buNone/>
            </a:pPr>
            <a:r>
              <a:rPr lang="en"/>
              <a:t>Micro:bit Resource</a:t>
            </a:r>
            <a:endParaRPr/>
          </a:p>
        </p:txBody>
      </p:sp>
      <p:sp>
        <p:nvSpPr>
          <p:cNvPr id="185" name="Google Shape;185;p19"/>
          <p:cNvSpPr txBox="1"/>
          <p:nvPr>
            <p:ph idx="1" type="subTitle"/>
          </p:nvPr>
        </p:nvSpPr>
        <p:spPr>
          <a:xfrm>
            <a:off x="311700" y="3498920"/>
            <a:ext cx="8520600" cy="978600"/>
          </a:xfrm>
          <a:prstGeom prst="rect">
            <a:avLst/>
          </a:prstGeom>
          <a:noFill/>
          <a:ln>
            <a:noFill/>
          </a:ln>
        </p:spPr>
        <p:txBody>
          <a:bodyPr anchorCtr="0" anchor="t" bIns="91425" lIns="91425" spcFirstLastPara="1" rIns="91425" wrap="square" tIns="91425">
            <a:normAutofit lnSpcReduction="10000"/>
          </a:bodyPr>
          <a:lstStyle/>
          <a:p>
            <a:pPr indent="0" lvl="0" marL="0" rtl="0" algn="ctr">
              <a:lnSpc>
                <a:spcPct val="100000"/>
              </a:lnSpc>
              <a:spcBef>
                <a:spcPts val="0"/>
              </a:spcBef>
              <a:spcAft>
                <a:spcPts val="0"/>
              </a:spcAft>
              <a:buSzPts val="3294"/>
              <a:buNone/>
            </a:pPr>
            <a:r>
              <a:rPr lang="en">
                <a:solidFill>
                  <a:schemeClr val="dk1"/>
                </a:solidFill>
              </a:rPr>
              <a:t>BBT Area: Computer Technology</a:t>
            </a:r>
            <a:endParaRPr>
              <a:solidFill>
                <a:schemeClr val="dk1"/>
              </a:solidFill>
            </a:endParaRPr>
          </a:p>
          <a:p>
            <a:pPr indent="0" lvl="0" marL="0" rtl="0" algn="ctr">
              <a:lnSpc>
                <a:spcPct val="100000"/>
              </a:lnSpc>
              <a:spcBef>
                <a:spcPts val="0"/>
              </a:spcBef>
              <a:spcAft>
                <a:spcPts val="0"/>
              </a:spcAft>
              <a:buSzPts val="3294"/>
              <a:buNone/>
            </a:pPr>
            <a:r>
              <a:rPr lang="en">
                <a:solidFill>
                  <a:schemeClr val="dk1"/>
                </a:solidFill>
              </a:rPr>
              <a:t>Target Course(s):TIJ10 and TEJ20</a:t>
            </a:r>
            <a:endParaRPr>
              <a:solidFill>
                <a:schemeClr val="dk1"/>
              </a:solidFill>
            </a:endParaRPr>
          </a:p>
        </p:txBody>
      </p:sp>
      <p:grpSp>
        <p:nvGrpSpPr>
          <p:cNvPr id="186" name="Google Shape;186;p19"/>
          <p:cNvGrpSpPr/>
          <p:nvPr/>
        </p:nvGrpSpPr>
        <p:grpSpPr>
          <a:xfrm>
            <a:off x="311695" y="-9"/>
            <a:ext cx="8832305" cy="5490786"/>
            <a:chOff x="311695" y="-8"/>
            <a:chExt cx="8832305" cy="4941757"/>
          </a:xfrm>
        </p:grpSpPr>
        <p:pic>
          <p:nvPicPr>
            <p:cNvPr id="187" name="Google Shape;187;p19"/>
            <p:cNvPicPr preferRelativeResize="0"/>
            <p:nvPr/>
          </p:nvPicPr>
          <p:blipFill rotWithShape="1">
            <a:blip r:embed="rId3">
              <a:alphaModFix/>
            </a:blip>
            <a:srcRect b="0" l="0" r="0" t="0"/>
            <a:stretch/>
          </p:blipFill>
          <p:spPr>
            <a:xfrm>
              <a:off x="311695" y="-8"/>
              <a:ext cx="3447280" cy="1039575"/>
            </a:xfrm>
            <a:prstGeom prst="rect">
              <a:avLst/>
            </a:prstGeom>
            <a:noFill/>
            <a:ln>
              <a:noFill/>
            </a:ln>
          </p:spPr>
        </p:pic>
        <p:pic>
          <p:nvPicPr>
            <p:cNvPr id="188" name="Google Shape;188;p19"/>
            <p:cNvPicPr preferRelativeResize="0"/>
            <p:nvPr/>
          </p:nvPicPr>
          <p:blipFill rotWithShape="1">
            <a:blip r:embed="rId4">
              <a:alphaModFix/>
            </a:blip>
            <a:srcRect b="0" l="0" r="0" t="0"/>
            <a:stretch/>
          </p:blipFill>
          <p:spPr>
            <a:xfrm>
              <a:off x="421149" y="3626725"/>
              <a:ext cx="2178949" cy="1315024"/>
            </a:xfrm>
            <a:prstGeom prst="rect">
              <a:avLst/>
            </a:prstGeom>
            <a:noFill/>
            <a:ln>
              <a:noFill/>
            </a:ln>
          </p:spPr>
        </p:pic>
        <p:grpSp>
          <p:nvGrpSpPr>
            <p:cNvPr id="189" name="Google Shape;189;p19"/>
            <p:cNvGrpSpPr/>
            <p:nvPr/>
          </p:nvGrpSpPr>
          <p:grpSpPr>
            <a:xfrm>
              <a:off x="5559900" y="3942850"/>
              <a:ext cx="3584100" cy="959000"/>
              <a:chOff x="5827475" y="4141275"/>
              <a:chExt cx="3584100" cy="959000"/>
            </a:xfrm>
          </p:grpSpPr>
          <p:sp>
            <p:nvSpPr>
              <p:cNvPr id="190" name="Google Shape;190;p19"/>
              <p:cNvSpPr txBox="1"/>
              <p:nvPr/>
            </p:nvSpPr>
            <p:spPr>
              <a:xfrm>
                <a:off x="5827475" y="4739975"/>
                <a:ext cx="3584100" cy="36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Montserrat"/>
                    <a:ea typeface="Montserrat"/>
                    <a:cs typeface="Montserrat"/>
                    <a:sym typeface="Montserrat"/>
                  </a:rPr>
                  <a:t>Explore more at ovin-navigator.ca</a:t>
                </a:r>
                <a:endParaRPr b="1" i="0" sz="1400" u="none" cap="none" strike="noStrike">
                  <a:solidFill>
                    <a:srgbClr val="000000"/>
                  </a:solidFill>
                  <a:latin typeface="Montserrat"/>
                  <a:ea typeface="Montserrat"/>
                  <a:cs typeface="Montserrat"/>
                  <a:sym typeface="Montserrat"/>
                </a:endParaRPr>
              </a:p>
            </p:txBody>
          </p:sp>
          <p:pic>
            <p:nvPicPr>
              <p:cNvPr id="191" name="Google Shape;191;p19"/>
              <p:cNvPicPr preferRelativeResize="0"/>
              <p:nvPr/>
            </p:nvPicPr>
            <p:blipFill rotWithShape="1">
              <a:blip r:embed="rId5">
                <a:alphaModFix/>
              </a:blip>
              <a:srcRect b="0" l="0" r="0" t="0"/>
              <a:stretch/>
            </p:blipFill>
            <p:spPr>
              <a:xfrm>
                <a:off x="6105374" y="4141275"/>
                <a:ext cx="2858549" cy="598700"/>
              </a:xfrm>
              <a:prstGeom prst="rect">
                <a:avLst/>
              </a:prstGeom>
              <a:noFill/>
              <a:ln>
                <a:noFill/>
              </a:ln>
            </p:spPr>
          </p:pic>
        </p:grpSp>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sp>
        <p:nvSpPr>
          <p:cNvPr id="325" name="Google Shape;325;p28"/>
          <p:cNvSpPr txBox="1"/>
          <p:nvPr>
            <p:ph idx="1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sp>
        <p:nvSpPr>
          <p:cNvPr id="326" name="Google Shape;326;p28"/>
          <p:cNvSpPr txBox="1"/>
          <p:nvPr>
            <p:ph idx="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sp>
        <p:nvSpPr>
          <p:cNvPr id="327" name="Google Shape;327;p28"/>
          <p:cNvSpPr txBox="1"/>
          <p:nvPr/>
        </p:nvSpPr>
        <p:spPr>
          <a:xfrm>
            <a:off x="4297650" y="984950"/>
            <a:ext cx="4417500" cy="3308700"/>
          </a:xfrm>
          <a:prstGeom prst="rect">
            <a:avLst/>
          </a:prstGeom>
          <a:noFill/>
          <a:ln>
            <a:noFill/>
          </a:ln>
        </p:spPr>
        <p:txBody>
          <a:bodyPr anchorCtr="0" anchor="t" bIns="34275" lIns="68575" spcFirstLastPara="1" rIns="68575" wrap="square" tIns="34275">
            <a:normAutofit/>
          </a:bodyPr>
          <a:lstStyle/>
          <a:p>
            <a:pPr indent="0" lvl="0" marL="0" marR="0" rtl="0" algn="ctr">
              <a:lnSpc>
                <a:spcPct val="100000"/>
              </a:lnSpc>
              <a:spcBef>
                <a:spcPts val="0"/>
              </a:spcBef>
              <a:spcAft>
                <a:spcPts val="0"/>
              </a:spcAft>
              <a:buClr>
                <a:schemeClr val="lt1"/>
              </a:buClr>
              <a:buSzPts val="1800"/>
              <a:buFont typeface="Arial"/>
              <a:buNone/>
            </a:pPr>
            <a:r>
              <a:rPr lang="en" sz="2500">
                <a:solidFill>
                  <a:schemeClr val="accent1"/>
                </a:solidFill>
                <a:latin typeface="Dosis"/>
                <a:ea typeface="Dosis"/>
                <a:cs typeface="Dosis"/>
                <a:sym typeface="Dosis"/>
              </a:rPr>
              <a:t>Right click on a block and you get even </a:t>
            </a:r>
            <a:r>
              <a:rPr lang="en" sz="2500">
                <a:solidFill>
                  <a:schemeClr val="accent1"/>
                </a:solidFill>
                <a:latin typeface="Dosis"/>
                <a:ea typeface="Dosis"/>
                <a:cs typeface="Dosis"/>
                <a:sym typeface="Dosis"/>
              </a:rPr>
              <a:t>more features!</a:t>
            </a:r>
            <a:br>
              <a:rPr lang="en" sz="2500">
                <a:solidFill>
                  <a:schemeClr val="accent1"/>
                </a:solidFill>
                <a:latin typeface="Dosis"/>
                <a:ea typeface="Dosis"/>
                <a:cs typeface="Dosis"/>
                <a:sym typeface="Dosis"/>
              </a:rPr>
            </a:br>
            <a:br>
              <a:rPr lang="en" sz="2500">
                <a:solidFill>
                  <a:schemeClr val="accent1"/>
                </a:solidFill>
                <a:latin typeface="Dosis"/>
                <a:ea typeface="Dosis"/>
                <a:cs typeface="Dosis"/>
                <a:sym typeface="Dosis"/>
              </a:rPr>
            </a:br>
            <a:r>
              <a:rPr lang="en" sz="2500">
                <a:solidFill>
                  <a:schemeClr val="accent1"/>
                </a:solidFill>
                <a:latin typeface="Dosis"/>
                <a:ea typeface="Dosis"/>
                <a:cs typeface="Dosis"/>
                <a:sym typeface="Dosis"/>
              </a:rPr>
              <a:t>Add a comments to your Code: Using a #and then the text is the way coders tell other coders what their codes is about.</a:t>
            </a:r>
            <a:endParaRPr sz="2500">
              <a:solidFill>
                <a:schemeClr val="accent1"/>
              </a:solidFill>
              <a:latin typeface="Dosis"/>
              <a:ea typeface="Dosis"/>
              <a:cs typeface="Dosis"/>
              <a:sym typeface="Dosis"/>
            </a:endParaRPr>
          </a:p>
          <a:p>
            <a:pPr indent="0" lvl="0" marL="0" marR="0" rtl="0" algn="ctr">
              <a:lnSpc>
                <a:spcPct val="100000"/>
              </a:lnSpc>
              <a:spcBef>
                <a:spcPts val="0"/>
              </a:spcBef>
              <a:spcAft>
                <a:spcPts val="0"/>
              </a:spcAft>
              <a:buClr>
                <a:schemeClr val="lt1"/>
              </a:buClr>
              <a:buSzPts val="1800"/>
              <a:buFont typeface="Arial"/>
              <a:buNone/>
            </a:pPr>
            <a:r>
              <a:rPr lang="en" sz="2500">
                <a:solidFill>
                  <a:schemeClr val="accent1"/>
                </a:solidFill>
                <a:latin typeface="Dosis"/>
                <a:ea typeface="Dosis"/>
                <a:cs typeface="Dosis"/>
                <a:sym typeface="Dosis"/>
              </a:rPr>
              <a:t>(and reminds you too!)</a:t>
            </a:r>
            <a:endParaRPr sz="2500">
              <a:solidFill>
                <a:schemeClr val="accent1"/>
              </a:solidFill>
              <a:latin typeface="Dosis"/>
              <a:ea typeface="Dosis"/>
              <a:cs typeface="Dosis"/>
              <a:sym typeface="Dosis"/>
            </a:endParaRPr>
          </a:p>
        </p:txBody>
      </p:sp>
      <p:pic>
        <p:nvPicPr>
          <p:cNvPr descr="Right click on a piece of code to add a comment" id="328" name="Google Shape;328;p28" title="Shows how to get to the comment link"/>
          <p:cNvPicPr preferRelativeResize="0"/>
          <p:nvPr/>
        </p:nvPicPr>
        <p:blipFill rotWithShape="1">
          <a:blip r:embed="rId3">
            <a:alphaModFix/>
          </a:blip>
          <a:srcRect b="0" l="0" r="0" t="0"/>
          <a:stretch/>
        </p:blipFill>
        <p:spPr>
          <a:xfrm>
            <a:off x="1262127" y="1427250"/>
            <a:ext cx="2089275" cy="3308700"/>
          </a:xfrm>
          <a:prstGeom prst="rect">
            <a:avLst/>
          </a:prstGeom>
          <a:noFill/>
          <a:ln>
            <a:noFill/>
          </a:ln>
        </p:spPr>
      </p:pic>
      <p:sp>
        <p:nvSpPr>
          <p:cNvPr id="329" name="Google Shape;329;p28"/>
          <p:cNvSpPr/>
          <p:nvPr/>
        </p:nvSpPr>
        <p:spPr>
          <a:xfrm>
            <a:off x="1361543" y="2994678"/>
            <a:ext cx="1989900" cy="789000"/>
          </a:xfrm>
          <a:prstGeom prst="ellipse">
            <a:avLst/>
          </a:prstGeom>
          <a:noFill/>
          <a:ln cap="flat" cmpd="sng" w="38100">
            <a:solidFill>
              <a:srgbClr val="F8AC5E"/>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330" name="Google Shape;330;p28"/>
          <p:cNvSpPr txBox="1"/>
          <p:nvPr>
            <p:ph idx="4294967295" type="title"/>
          </p:nvPr>
        </p:nvSpPr>
        <p:spPr>
          <a:xfrm>
            <a:off x="375556" y="431701"/>
            <a:ext cx="8496900" cy="5763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lt1"/>
              </a:buClr>
              <a:buSzPts val="2700"/>
              <a:buFont typeface="Quattrocento Sans"/>
              <a:buNone/>
            </a:pPr>
            <a:r>
              <a:rPr lang="en" sz="2300"/>
              <a:t>Adding Comments to your code</a:t>
            </a:r>
            <a:endParaRPr sz="23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sp>
        <p:nvSpPr>
          <p:cNvPr id="335" name="Google Shape;335;p29"/>
          <p:cNvSpPr txBox="1"/>
          <p:nvPr>
            <p:ph idx="12" type="sldNum"/>
          </p:nvPr>
        </p:nvSpPr>
        <p:spPr>
          <a:xfrm>
            <a:off x="8472458" y="5181352"/>
            <a:ext cx="548700" cy="4374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pic>
        <p:nvPicPr>
          <p:cNvPr descr="Title card" id="336" name="Google Shape;336;p29" title="LED"/>
          <p:cNvPicPr preferRelativeResize="0"/>
          <p:nvPr/>
        </p:nvPicPr>
        <p:blipFill>
          <a:blip r:embed="rId3">
            <a:alphaModFix/>
          </a:blip>
          <a:stretch>
            <a:fillRect/>
          </a:stretch>
        </p:blipFill>
        <p:spPr>
          <a:xfrm>
            <a:off x="1226400" y="852325"/>
            <a:ext cx="6953250" cy="3438525"/>
          </a:xfrm>
          <a:prstGeom prst="rect">
            <a:avLst/>
          </a:prstGeom>
          <a:noFill/>
          <a:ln>
            <a:noFill/>
          </a:ln>
        </p:spPr>
      </p:pic>
      <p:grpSp>
        <p:nvGrpSpPr>
          <p:cNvPr id="337" name="Google Shape;337;p29"/>
          <p:cNvGrpSpPr/>
          <p:nvPr/>
        </p:nvGrpSpPr>
        <p:grpSpPr>
          <a:xfrm>
            <a:off x="311700" y="4918796"/>
            <a:ext cx="8520595" cy="572705"/>
            <a:chOff x="311700" y="4500471"/>
            <a:chExt cx="8520595" cy="572705"/>
          </a:xfrm>
        </p:grpSpPr>
        <p:pic>
          <p:nvPicPr>
            <p:cNvPr id="338" name="Google Shape;338;p29"/>
            <p:cNvPicPr preferRelativeResize="0"/>
            <p:nvPr/>
          </p:nvPicPr>
          <p:blipFill rotWithShape="1">
            <a:blip r:embed="rId4">
              <a:alphaModFix/>
            </a:blip>
            <a:srcRect b="0" l="0" r="0" t="0"/>
            <a:stretch/>
          </p:blipFill>
          <p:spPr>
            <a:xfrm>
              <a:off x="6933197" y="4500471"/>
              <a:ext cx="1899098" cy="572700"/>
            </a:xfrm>
            <a:prstGeom prst="rect">
              <a:avLst/>
            </a:prstGeom>
            <a:noFill/>
            <a:ln>
              <a:noFill/>
            </a:ln>
          </p:spPr>
        </p:pic>
        <p:pic>
          <p:nvPicPr>
            <p:cNvPr id="339" name="Google Shape;339;p29"/>
            <p:cNvPicPr preferRelativeResize="0"/>
            <p:nvPr/>
          </p:nvPicPr>
          <p:blipFill rotWithShape="1">
            <a:blip r:embed="rId5">
              <a:alphaModFix/>
            </a:blip>
            <a:srcRect b="0" l="0" r="0" t="0"/>
            <a:stretch/>
          </p:blipFill>
          <p:spPr>
            <a:xfrm>
              <a:off x="311700" y="4500475"/>
              <a:ext cx="948941" cy="572701"/>
            </a:xfrm>
            <a:prstGeom prst="rect">
              <a:avLst/>
            </a:prstGeom>
            <a:noFill/>
            <a:ln>
              <a:noFill/>
            </a:ln>
          </p:spPr>
        </p:pic>
        <p:grpSp>
          <p:nvGrpSpPr>
            <p:cNvPr id="340" name="Google Shape;340;p29"/>
            <p:cNvGrpSpPr/>
            <p:nvPr/>
          </p:nvGrpSpPr>
          <p:grpSpPr>
            <a:xfrm>
              <a:off x="2976075" y="4602050"/>
              <a:ext cx="3191850" cy="369550"/>
              <a:chOff x="5640450" y="4688200"/>
              <a:chExt cx="3191850" cy="369550"/>
            </a:xfrm>
          </p:grpSpPr>
          <p:pic>
            <p:nvPicPr>
              <p:cNvPr id="341" name="Google Shape;341;p29"/>
              <p:cNvPicPr preferRelativeResize="0"/>
              <p:nvPr/>
            </p:nvPicPr>
            <p:blipFill rotWithShape="1">
              <a:blip r:embed="rId6">
                <a:alphaModFix/>
              </a:blip>
              <a:srcRect b="0" l="0" r="0" t="0"/>
              <a:stretch/>
            </p:blipFill>
            <p:spPr>
              <a:xfrm>
                <a:off x="5640450" y="4688200"/>
                <a:ext cx="1764459" cy="369550"/>
              </a:xfrm>
              <a:prstGeom prst="rect">
                <a:avLst/>
              </a:prstGeom>
              <a:noFill/>
              <a:ln>
                <a:noFill/>
              </a:ln>
            </p:spPr>
          </p:pic>
          <p:sp>
            <p:nvSpPr>
              <p:cNvPr id="342" name="Google Shape;342;p29"/>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
        <p:nvSpPr>
          <p:cNvPr id="343" name="Google Shape;343;p29"/>
          <p:cNvSpPr txBox="1"/>
          <p:nvPr>
            <p:ph idx="1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sp>
        <p:nvSpPr>
          <p:cNvPr id="344" name="Google Shape;344;p29"/>
          <p:cNvSpPr txBox="1"/>
          <p:nvPr>
            <p:ph idx="4294967295" type="title"/>
          </p:nvPr>
        </p:nvSpPr>
        <p:spPr>
          <a:xfrm>
            <a:off x="375556" y="431701"/>
            <a:ext cx="8496900" cy="5763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lt1"/>
              </a:buClr>
              <a:buSzPts val="2700"/>
              <a:buFont typeface="Quattrocento Sans"/>
              <a:buNone/>
            </a:pPr>
            <a:r>
              <a:rPr lang="en" sz="2300"/>
              <a:t>Let’s look at LED lights</a:t>
            </a:r>
            <a:endParaRPr sz="23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sp>
        <p:nvSpPr>
          <p:cNvPr id="349" name="Google Shape;349;p30"/>
          <p:cNvSpPr txBox="1"/>
          <p:nvPr>
            <p:ph type="title"/>
          </p:nvPr>
        </p:nvSpPr>
        <p:spPr>
          <a:xfrm>
            <a:off x="628650" y="304271"/>
            <a:ext cx="7886700" cy="11046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sz="3800"/>
              <a:t>Microbit with STARTER KIT</a:t>
            </a:r>
            <a:r>
              <a:rPr lang="en"/>
              <a:t> </a:t>
            </a:r>
            <a:br>
              <a:rPr lang="en"/>
            </a:br>
            <a:r>
              <a:rPr i="1" lang="en" sz="1400"/>
              <a:t>(If you do not have the starter kit then you will be doing everything we do in </a:t>
            </a:r>
            <a:r>
              <a:rPr i="1" lang="en" sz="1400" u="sng">
                <a:solidFill>
                  <a:schemeClr val="hlink"/>
                </a:solidFill>
                <a:hlinkClick r:id="rId3"/>
              </a:rPr>
              <a:t>TINKERCAD</a:t>
            </a:r>
            <a:r>
              <a:rPr i="1" lang="en" sz="1400"/>
              <a:t>. Makecode does have some options to use external extensions like this as well for beginners.)</a:t>
            </a:r>
            <a:endParaRPr i="1" sz="1400"/>
          </a:p>
        </p:txBody>
      </p:sp>
      <p:sp>
        <p:nvSpPr>
          <p:cNvPr id="350" name="Google Shape;350;p30"/>
          <p:cNvSpPr txBox="1"/>
          <p:nvPr>
            <p:ph idx="12" type="sldNum"/>
          </p:nvPr>
        </p:nvSpPr>
        <p:spPr>
          <a:xfrm>
            <a:off x="6457950" y="5296958"/>
            <a:ext cx="2057400" cy="304200"/>
          </a:xfrm>
          <a:prstGeom prst="rect">
            <a:avLst/>
          </a:prstGeom>
        </p:spPr>
        <p:txBody>
          <a:bodyPr anchorCtr="0" anchor="ctr" bIns="34275" lIns="68575" spcFirstLastPara="1" rIns="68575" wrap="square" tIns="34275">
            <a:normAutofit/>
          </a:bodyPr>
          <a:lstStyle/>
          <a:p>
            <a:pPr indent="0" lvl="0" marL="0" rtl="0" algn="r">
              <a:spcBef>
                <a:spcPts val="0"/>
              </a:spcBef>
              <a:spcAft>
                <a:spcPts val="0"/>
              </a:spcAft>
              <a:buClr>
                <a:srgbClr val="000000"/>
              </a:buClr>
              <a:buFont typeface="Arial"/>
              <a:buNone/>
            </a:pPr>
            <a:fld id="{00000000-1234-1234-1234-123412341234}" type="slidenum">
              <a:rPr lang="en"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pic>
        <p:nvPicPr>
          <p:cNvPr descr="Shows all the parts of the starter kit" id="351" name="Google Shape;351;p30" title="Starter kit for microbit"/>
          <p:cNvPicPr preferRelativeResize="0"/>
          <p:nvPr/>
        </p:nvPicPr>
        <p:blipFill>
          <a:blip r:embed="rId4">
            <a:alphaModFix/>
          </a:blip>
          <a:stretch>
            <a:fillRect/>
          </a:stretch>
        </p:blipFill>
        <p:spPr>
          <a:xfrm>
            <a:off x="152400" y="1561271"/>
            <a:ext cx="5071532" cy="4001330"/>
          </a:xfrm>
          <a:prstGeom prst="rect">
            <a:avLst/>
          </a:prstGeom>
          <a:noFill/>
          <a:ln>
            <a:noFill/>
          </a:ln>
        </p:spPr>
      </p:pic>
      <p:pic>
        <p:nvPicPr>
          <p:cNvPr descr="Site links to Tinkercad if you wanted to do this project without the physical component." id="352" name="Google Shape;352;p30" title="Tinkercad LOGO">
            <a:hlinkClick r:id="rId5"/>
          </p:cNvPr>
          <p:cNvPicPr preferRelativeResize="0"/>
          <p:nvPr/>
        </p:nvPicPr>
        <p:blipFill>
          <a:blip r:embed="rId6">
            <a:alphaModFix/>
          </a:blip>
          <a:stretch>
            <a:fillRect/>
          </a:stretch>
        </p:blipFill>
        <p:spPr>
          <a:xfrm>
            <a:off x="5922425" y="1561272"/>
            <a:ext cx="2592924" cy="985858"/>
          </a:xfrm>
          <a:prstGeom prst="rect">
            <a:avLst/>
          </a:prstGeom>
          <a:noFill/>
          <a:ln>
            <a:noFill/>
          </a:ln>
        </p:spPr>
      </p:pic>
      <p:pic>
        <p:nvPicPr>
          <p:cNvPr descr="Photo is a link to the website" id="353" name="Google Shape;353;p30" title="Microbit icon">
            <a:hlinkClick r:id="rId7"/>
          </p:cNvPr>
          <p:cNvPicPr preferRelativeResize="0"/>
          <p:nvPr/>
        </p:nvPicPr>
        <p:blipFill>
          <a:blip r:embed="rId8">
            <a:alphaModFix/>
          </a:blip>
          <a:stretch>
            <a:fillRect/>
          </a:stretch>
        </p:blipFill>
        <p:spPr>
          <a:xfrm>
            <a:off x="5922424" y="2668020"/>
            <a:ext cx="2592924" cy="835017"/>
          </a:xfrm>
          <a:prstGeom prst="rect">
            <a:avLst/>
          </a:prstGeom>
          <a:noFill/>
          <a:ln>
            <a:noFill/>
          </a:ln>
        </p:spPr>
      </p:pic>
      <p:grpSp>
        <p:nvGrpSpPr>
          <p:cNvPr id="354" name="Google Shape;354;p30"/>
          <p:cNvGrpSpPr/>
          <p:nvPr/>
        </p:nvGrpSpPr>
        <p:grpSpPr>
          <a:xfrm>
            <a:off x="311700" y="4918796"/>
            <a:ext cx="8520595" cy="572705"/>
            <a:chOff x="311700" y="4500471"/>
            <a:chExt cx="8520595" cy="572705"/>
          </a:xfrm>
        </p:grpSpPr>
        <p:pic>
          <p:nvPicPr>
            <p:cNvPr id="355" name="Google Shape;355;p30"/>
            <p:cNvPicPr preferRelativeResize="0"/>
            <p:nvPr/>
          </p:nvPicPr>
          <p:blipFill rotWithShape="1">
            <a:blip r:embed="rId9">
              <a:alphaModFix/>
            </a:blip>
            <a:srcRect b="0" l="0" r="0" t="0"/>
            <a:stretch/>
          </p:blipFill>
          <p:spPr>
            <a:xfrm>
              <a:off x="6933197" y="4500471"/>
              <a:ext cx="1899098" cy="572700"/>
            </a:xfrm>
            <a:prstGeom prst="rect">
              <a:avLst/>
            </a:prstGeom>
            <a:noFill/>
            <a:ln>
              <a:noFill/>
            </a:ln>
          </p:spPr>
        </p:pic>
        <p:pic>
          <p:nvPicPr>
            <p:cNvPr id="356" name="Google Shape;356;p30"/>
            <p:cNvPicPr preferRelativeResize="0"/>
            <p:nvPr/>
          </p:nvPicPr>
          <p:blipFill rotWithShape="1">
            <a:blip r:embed="rId10">
              <a:alphaModFix/>
            </a:blip>
            <a:srcRect b="0" l="0" r="0" t="0"/>
            <a:stretch/>
          </p:blipFill>
          <p:spPr>
            <a:xfrm>
              <a:off x="311700" y="4500475"/>
              <a:ext cx="948941" cy="572701"/>
            </a:xfrm>
            <a:prstGeom prst="rect">
              <a:avLst/>
            </a:prstGeom>
            <a:noFill/>
            <a:ln>
              <a:noFill/>
            </a:ln>
          </p:spPr>
        </p:pic>
        <p:grpSp>
          <p:nvGrpSpPr>
            <p:cNvPr id="357" name="Google Shape;357;p30"/>
            <p:cNvGrpSpPr/>
            <p:nvPr/>
          </p:nvGrpSpPr>
          <p:grpSpPr>
            <a:xfrm>
              <a:off x="2976075" y="4602050"/>
              <a:ext cx="3191850" cy="369550"/>
              <a:chOff x="5640450" y="4688200"/>
              <a:chExt cx="3191850" cy="369550"/>
            </a:xfrm>
          </p:grpSpPr>
          <p:pic>
            <p:nvPicPr>
              <p:cNvPr id="358" name="Google Shape;358;p30"/>
              <p:cNvPicPr preferRelativeResize="0"/>
              <p:nvPr/>
            </p:nvPicPr>
            <p:blipFill rotWithShape="1">
              <a:blip r:embed="rId11">
                <a:alphaModFix/>
              </a:blip>
              <a:srcRect b="0" l="0" r="0" t="0"/>
              <a:stretch/>
            </p:blipFill>
            <p:spPr>
              <a:xfrm>
                <a:off x="5640450" y="4688200"/>
                <a:ext cx="1764459" cy="369550"/>
              </a:xfrm>
              <a:prstGeom prst="rect">
                <a:avLst/>
              </a:prstGeom>
              <a:noFill/>
              <a:ln>
                <a:noFill/>
              </a:ln>
            </p:spPr>
          </p:pic>
          <p:sp>
            <p:nvSpPr>
              <p:cNvPr id="359" name="Google Shape;359;p30"/>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
        <p:nvSpPr>
          <p:cNvPr id="360" name="Google Shape;360;p30"/>
          <p:cNvSpPr txBox="1"/>
          <p:nvPr>
            <p:ph idx="12" type="sldNum"/>
          </p:nvPr>
        </p:nvSpPr>
        <p:spPr>
          <a:xfrm>
            <a:off x="4297650" y="5392555"/>
            <a:ext cx="548700" cy="3222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None/>
            </a:pPr>
            <a:fld id="{00000000-1234-1234-1234-123412341234}" type="slidenum">
              <a:rPr lang="en"/>
              <a:t>‹#›</a:t>
            </a:fld>
            <a:endParaRPr/>
          </a:p>
        </p:txBody>
      </p:sp>
      <p:pic>
        <p:nvPicPr>
          <p:cNvPr descr="logo is a link to the website" id="361" name="Google Shape;361;p30" title="Logo of Elecfreaks">
            <a:hlinkClick r:id="rId12"/>
          </p:cNvPr>
          <p:cNvPicPr preferRelativeResize="0"/>
          <p:nvPr/>
        </p:nvPicPr>
        <p:blipFill>
          <a:blip r:embed="rId13">
            <a:alphaModFix/>
          </a:blip>
          <a:stretch>
            <a:fillRect/>
          </a:stretch>
        </p:blipFill>
        <p:spPr>
          <a:xfrm>
            <a:off x="5934397" y="3623924"/>
            <a:ext cx="2568987" cy="102004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sp>
        <p:nvSpPr>
          <p:cNvPr id="366" name="Google Shape;366;p31"/>
          <p:cNvSpPr txBox="1"/>
          <p:nvPr>
            <p:ph idx="12" type="sldNum"/>
          </p:nvPr>
        </p:nvSpPr>
        <p:spPr>
          <a:xfrm>
            <a:off x="8472458" y="5181352"/>
            <a:ext cx="548700" cy="4374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pic>
        <p:nvPicPr>
          <p:cNvPr id="367" name="Google Shape;367;p31" title="Breadboard and Attachment"/>
          <p:cNvPicPr preferRelativeResize="0"/>
          <p:nvPr/>
        </p:nvPicPr>
        <p:blipFill>
          <a:blip r:embed="rId3">
            <a:alphaModFix/>
          </a:blip>
          <a:stretch>
            <a:fillRect/>
          </a:stretch>
        </p:blipFill>
        <p:spPr>
          <a:xfrm>
            <a:off x="152400" y="152400"/>
            <a:ext cx="6064200" cy="4689649"/>
          </a:xfrm>
          <a:prstGeom prst="rect">
            <a:avLst/>
          </a:prstGeom>
          <a:noFill/>
          <a:ln>
            <a:noFill/>
          </a:ln>
        </p:spPr>
      </p:pic>
      <p:sp>
        <p:nvSpPr>
          <p:cNvPr id="368" name="Google Shape;368;p31"/>
          <p:cNvSpPr txBox="1"/>
          <p:nvPr/>
        </p:nvSpPr>
        <p:spPr>
          <a:xfrm>
            <a:off x="6282400" y="838750"/>
            <a:ext cx="2820600" cy="33432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en" sz="3800">
                <a:solidFill>
                  <a:schemeClr val="accent1"/>
                </a:solidFill>
                <a:latin typeface="Sniglet"/>
                <a:ea typeface="Sniglet"/>
                <a:cs typeface="Sniglet"/>
                <a:sym typeface="Sniglet"/>
              </a:rPr>
              <a:t>Connect</a:t>
            </a:r>
            <a:r>
              <a:rPr lang="en" sz="3800">
                <a:solidFill>
                  <a:schemeClr val="accent1"/>
                </a:solidFill>
                <a:latin typeface="Sniglet"/>
                <a:ea typeface="Sniglet"/>
                <a:cs typeface="Sniglet"/>
                <a:sym typeface="Sniglet"/>
              </a:rPr>
              <a:t> the Micro:bit Breadboard Adapter to the breadboard</a:t>
            </a:r>
            <a:endParaRPr>
              <a:latin typeface="Dosis"/>
              <a:ea typeface="Dosis"/>
              <a:cs typeface="Dosis"/>
              <a:sym typeface="Dosis"/>
            </a:endParaRPr>
          </a:p>
        </p:txBody>
      </p:sp>
      <p:grpSp>
        <p:nvGrpSpPr>
          <p:cNvPr id="369" name="Google Shape;369;p31"/>
          <p:cNvGrpSpPr/>
          <p:nvPr/>
        </p:nvGrpSpPr>
        <p:grpSpPr>
          <a:xfrm>
            <a:off x="311700" y="4918796"/>
            <a:ext cx="8520595" cy="572705"/>
            <a:chOff x="311700" y="4500471"/>
            <a:chExt cx="8520595" cy="572705"/>
          </a:xfrm>
        </p:grpSpPr>
        <p:pic>
          <p:nvPicPr>
            <p:cNvPr id="370" name="Google Shape;370;p31"/>
            <p:cNvPicPr preferRelativeResize="0"/>
            <p:nvPr/>
          </p:nvPicPr>
          <p:blipFill rotWithShape="1">
            <a:blip r:embed="rId4">
              <a:alphaModFix/>
            </a:blip>
            <a:srcRect b="0" l="0" r="0" t="0"/>
            <a:stretch/>
          </p:blipFill>
          <p:spPr>
            <a:xfrm>
              <a:off x="6933197" y="4500471"/>
              <a:ext cx="1899098" cy="572700"/>
            </a:xfrm>
            <a:prstGeom prst="rect">
              <a:avLst/>
            </a:prstGeom>
            <a:noFill/>
            <a:ln>
              <a:noFill/>
            </a:ln>
          </p:spPr>
        </p:pic>
        <p:pic>
          <p:nvPicPr>
            <p:cNvPr id="371" name="Google Shape;371;p31"/>
            <p:cNvPicPr preferRelativeResize="0"/>
            <p:nvPr/>
          </p:nvPicPr>
          <p:blipFill rotWithShape="1">
            <a:blip r:embed="rId5">
              <a:alphaModFix/>
            </a:blip>
            <a:srcRect b="0" l="0" r="0" t="0"/>
            <a:stretch/>
          </p:blipFill>
          <p:spPr>
            <a:xfrm>
              <a:off x="311700" y="4500475"/>
              <a:ext cx="948941" cy="572701"/>
            </a:xfrm>
            <a:prstGeom prst="rect">
              <a:avLst/>
            </a:prstGeom>
            <a:noFill/>
            <a:ln>
              <a:noFill/>
            </a:ln>
          </p:spPr>
        </p:pic>
        <p:grpSp>
          <p:nvGrpSpPr>
            <p:cNvPr id="372" name="Google Shape;372;p31"/>
            <p:cNvGrpSpPr/>
            <p:nvPr/>
          </p:nvGrpSpPr>
          <p:grpSpPr>
            <a:xfrm>
              <a:off x="2976075" y="4602050"/>
              <a:ext cx="3191850" cy="369550"/>
              <a:chOff x="5640450" y="4688200"/>
              <a:chExt cx="3191850" cy="369550"/>
            </a:xfrm>
          </p:grpSpPr>
          <p:pic>
            <p:nvPicPr>
              <p:cNvPr id="373" name="Google Shape;373;p31"/>
              <p:cNvPicPr preferRelativeResize="0"/>
              <p:nvPr/>
            </p:nvPicPr>
            <p:blipFill rotWithShape="1">
              <a:blip r:embed="rId6">
                <a:alphaModFix/>
              </a:blip>
              <a:srcRect b="0" l="0" r="0" t="0"/>
              <a:stretch/>
            </p:blipFill>
            <p:spPr>
              <a:xfrm>
                <a:off x="5640450" y="4688200"/>
                <a:ext cx="1764459" cy="369550"/>
              </a:xfrm>
              <a:prstGeom prst="rect">
                <a:avLst/>
              </a:prstGeom>
              <a:noFill/>
              <a:ln>
                <a:noFill/>
              </a:ln>
            </p:spPr>
          </p:pic>
          <p:sp>
            <p:nvSpPr>
              <p:cNvPr id="374" name="Google Shape;374;p31"/>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
        <p:nvSpPr>
          <p:cNvPr id="375" name="Google Shape;375;p31"/>
          <p:cNvSpPr txBox="1"/>
          <p:nvPr>
            <p:ph idx="1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sp>
        <p:nvSpPr>
          <p:cNvPr id="380" name="Google Shape;380;p32"/>
          <p:cNvSpPr txBox="1"/>
          <p:nvPr>
            <p:ph idx="12" type="sldNum"/>
          </p:nvPr>
        </p:nvSpPr>
        <p:spPr>
          <a:xfrm>
            <a:off x="8472458" y="5181352"/>
            <a:ext cx="548700" cy="4374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sp>
        <p:nvSpPr>
          <p:cNvPr id="381" name="Google Shape;381;p32"/>
          <p:cNvSpPr txBox="1"/>
          <p:nvPr/>
        </p:nvSpPr>
        <p:spPr>
          <a:xfrm>
            <a:off x="311700" y="317050"/>
            <a:ext cx="7213800" cy="538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300">
                <a:solidFill>
                  <a:schemeClr val="dk1"/>
                </a:solidFill>
              </a:rPr>
              <a:t>Next go into makecode and copy the code below.</a:t>
            </a:r>
            <a:endParaRPr sz="2300">
              <a:solidFill>
                <a:schemeClr val="dk1"/>
              </a:solidFill>
            </a:endParaRPr>
          </a:p>
        </p:txBody>
      </p:sp>
      <p:grpSp>
        <p:nvGrpSpPr>
          <p:cNvPr id="382" name="Google Shape;382;p32"/>
          <p:cNvGrpSpPr/>
          <p:nvPr/>
        </p:nvGrpSpPr>
        <p:grpSpPr>
          <a:xfrm>
            <a:off x="311700" y="4918796"/>
            <a:ext cx="8520595" cy="572705"/>
            <a:chOff x="311700" y="4500471"/>
            <a:chExt cx="8520595" cy="572705"/>
          </a:xfrm>
        </p:grpSpPr>
        <p:pic>
          <p:nvPicPr>
            <p:cNvPr id="383" name="Google Shape;383;p32"/>
            <p:cNvPicPr preferRelativeResize="0"/>
            <p:nvPr/>
          </p:nvPicPr>
          <p:blipFill rotWithShape="1">
            <a:blip r:embed="rId3">
              <a:alphaModFix/>
            </a:blip>
            <a:srcRect b="0" l="0" r="0" t="0"/>
            <a:stretch/>
          </p:blipFill>
          <p:spPr>
            <a:xfrm>
              <a:off x="6933197" y="4500471"/>
              <a:ext cx="1899098" cy="572700"/>
            </a:xfrm>
            <a:prstGeom prst="rect">
              <a:avLst/>
            </a:prstGeom>
            <a:noFill/>
            <a:ln>
              <a:noFill/>
            </a:ln>
          </p:spPr>
        </p:pic>
        <p:pic>
          <p:nvPicPr>
            <p:cNvPr id="384" name="Google Shape;384;p32"/>
            <p:cNvPicPr preferRelativeResize="0"/>
            <p:nvPr/>
          </p:nvPicPr>
          <p:blipFill rotWithShape="1">
            <a:blip r:embed="rId4">
              <a:alphaModFix/>
            </a:blip>
            <a:srcRect b="0" l="0" r="0" t="0"/>
            <a:stretch/>
          </p:blipFill>
          <p:spPr>
            <a:xfrm>
              <a:off x="311700" y="4500475"/>
              <a:ext cx="948941" cy="572701"/>
            </a:xfrm>
            <a:prstGeom prst="rect">
              <a:avLst/>
            </a:prstGeom>
            <a:noFill/>
            <a:ln>
              <a:noFill/>
            </a:ln>
          </p:spPr>
        </p:pic>
        <p:grpSp>
          <p:nvGrpSpPr>
            <p:cNvPr id="385" name="Google Shape;385;p32"/>
            <p:cNvGrpSpPr/>
            <p:nvPr/>
          </p:nvGrpSpPr>
          <p:grpSpPr>
            <a:xfrm>
              <a:off x="2976075" y="4602050"/>
              <a:ext cx="3191850" cy="369550"/>
              <a:chOff x="5640450" y="4688200"/>
              <a:chExt cx="3191850" cy="369550"/>
            </a:xfrm>
          </p:grpSpPr>
          <p:pic>
            <p:nvPicPr>
              <p:cNvPr id="386" name="Google Shape;386;p32"/>
              <p:cNvPicPr preferRelativeResize="0"/>
              <p:nvPr/>
            </p:nvPicPr>
            <p:blipFill rotWithShape="1">
              <a:blip r:embed="rId5">
                <a:alphaModFix/>
              </a:blip>
              <a:srcRect b="0" l="0" r="0" t="0"/>
              <a:stretch/>
            </p:blipFill>
            <p:spPr>
              <a:xfrm>
                <a:off x="5640450" y="4688200"/>
                <a:ext cx="1764459" cy="369550"/>
              </a:xfrm>
              <a:prstGeom prst="rect">
                <a:avLst/>
              </a:prstGeom>
              <a:noFill/>
              <a:ln>
                <a:noFill/>
              </a:ln>
            </p:spPr>
          </p:pic>
          <p:sp>
            <p:nvSpPr>
              <p:cNvPr id="387" name="Google Shape;387;p32"/>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
        <p:nvSpPr>
          <p:cNvPr id="388" name="Google Shape;388;p32"/>
          <p:cNvSpPr txBox="1"/>
          <p:nvPr>
            <p:ph idx="1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pic>
        <p:nvPicPr>
          <p:cNvPr id="389" name="Google Shape;389;p32" title="Location of where the drop down is for Pins"/>
          <p:cNvPicPr preferRelativeResize="0"/>
          <p:nvPr/>
        </p:nvPicPr>
        <p:blipFill>
          <a:blip r:embed="rId6">
            <a:alphaModFix/>
          </a:blip>
          <a:stretch>
            <a:fillRect/>
          </a:stretch>
        </p:blipFill>
        <p:spPr>
          <a:xfrm>
            <a:off x="422216" y="1061900"/>
            <a:ext cx="1853526" cy="3441401"/>
          </a:xfrm>
          <a:prstGeom prst="rect">
            <a:avLst/>
          </a:prstGeom>
          <a:noFill/>
          <a:ln>
            <a:noFill/>
          </a:ln>
        </p:spPr>
      </p:pic>
      <p:sp>
        <p:nvSpPr>
          <p:cNvPr id="390" name="Google Shape;390;p32"/>
          <p:cNvSpPr/>
          <p:nvPr/>
        </p:nvSpPr>
        <p:spPr>
          <a:xfrm>
            <a:off x="422225" y="3264050"/>
            <a:ext cx="1708500" cy="572700"/>
          </a:xfrm>
          <a:prstGeom prst="ellipse">
            <a:avLst/>
          </a:prstGeom>
          <a:noFill/>
          <a:ln cap="flat" cmpd="sng" w="38100">
            <a:solidFill>
              <a:srgbClr val="F8AC5E"/>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id="391" name="Google Shape;391;p32" title="Code for Pins"/>
          <p:cNvPicPr preferRelativeResize="0"/>
          <p:nvPr/>
        </p:nvPicPr>
        <p:blipFill>
          <a:blip r:embed="rId7">
            <a:alphaModFix/>
          </a:blip>
          <a:stretch>
            <a:fillRect/>
          </a:stretch>
        </p:blipFill>
        <p:spPr>
          <a:xfrm>
            <a:off x="2428142" y="1008250"/>
            <a:ext cx="3986573" cy="3441400"/>
          </a:xfrm>
          <a:prstGeom prst="rect">
            <a:avLst/>
          </a:prstGeom>
          <a:noFill/>
          <a:ln>
            <a:noFill/>
          </a:ln>
        </p:spPr>
      </p:pic>
      <p:sp>
        <p:nvSpPr>
          <p:cNvPr id="392" name="Google Shape;392;p32"/>
          <p:cNvSpPr txBox="1"/>
          <p:nvPr/>
        </p:nvSpPr>
        <p:spPr>
          <a:xfrm>
            <a:off x="6888675" y="1061900"/>
            <a:ext cx="1853400" cy="2986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The “Forever” </a:t>
            </a:r>
            <a:r>
              <a:rPr lang="en"/>
              <a:t>block</a:t>
            </a:r>
            <a:r>
              <a:rPr lang="en"/>
              <a:t> is a blok that loops any other command block inserted into it over and over again… forever</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What do you think this code would do?</a:t>
            </a:r>
            <a:endParaRPr/>
          </a:p>
          <a:p>
            <a:pPr indent="0" lvl="0" marL="0" rtl="0" algn="l">
              <a:spcBef>
                <a:spcPts val="0"/>
              </a:spcBef>
              <a:spcAft>
                <a:spcPts val="0"/>
              </a:spcAft>
              <a:buNone/>
            </a:pPr>
            <a:r>
              <a:rPr lang="en"/>
              <a:t>Watch the video on the next slide to find out.</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sp>
        <p:nvSpPr>
          <p:cNvPr id="397" name="Google Shape;397;p33"/>
          <p:cNvSpPr txBox="1"/>
          <p:nvPr>
            <p:ph idx="4294967295" type="title"/>
          </p:nvPr>
        </p:nvSpPr>
        <p:spPr>
          <a:xfrm>
            <a:off x="244800" y="4327511"/>
            <a:ext cx="8587500" cy="591300"/>
          </a:xfrm>
          <a:prstGeom prst="rect">
            <a:avLst/>
          </a:prstGeom>
          <a:solidFill>
            <a:srgbClr val="1155CC">
              <a:alpha val="49620"/>
            </a:srgbClr>
          </a:solidFill>
        </p:spPr>
        <p:txBody>
          <a:bodyPr anchorCtr="0" anchor="ctr" bIns="91425" lIns="91425" spcFirstLastPara="1" rIns="91425" wrap="square" tIns="91425">
            <a:normAutofit fontScale="90000"/>
          </a:bodyPr>
          <a:lstStyle/>
          <a:p>
            <a:pPr indent="0" lvl="0" marL="0" rtl="0" algn="ctr">
              <a:spcBef>
                <a:spcPts val="0"/>
              </a:spcBef>
              <a:spcAft>
                <a:spcPts val="0"/>
              </a:spcAft>
              <a:buNone/>
            </a:pPr>
            <a:r>
              <a:rPr lang="en">
                <a:solidFill>
                  <a:srgbClr val="FFFFFF"/>
                </a:solidFill>
              </a:rPr>
              <a:t>What is an LED?</a:t>
            </a:r>
            <a:endParaRPr b="0">
              <a:solidFill>
                <a:srgbClr val="FFFFFF"/>
              </a:solidFill>
            </a:endParaRPr>
          </a:p>
        </p:txBody>
      </p:sp>
      <p:sp>
        <p:nvSpPr>
          <p:cNvPr id="398" name="Google Shape;398;p33"/>
          <p:cNvSpPr txBox="1"/>
          <p:nvPr>
            <p:ph idx="1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pic>
        <p:nvPicPr>
          <p:cNvPr descr="How do the light work on the #microbit? Learn all about it with Shawn Hymel." id="399" name="Google Shape;399;p33" title="Behind the MakeCode Hardware - LEDs on micro:bit">
            <a:hlinkClick r:id="rId3"/>
          </p:cNvPr>
          <p:cNvPicPr preferRelativeResize="0"/>
          <p:nvPr/>
        </p:nvPicPr>
        <p:blipFill>
          <a:blip r:embed="rId4">
            <a:alphaModFix/>
          </a:blip>
          <a:stretch>
            <a:fillRect/>
          </a:stretch>
        </p:blipFill>
        <p:spPr>
          <a:xfrm>
            <a:off x="2321413" y="421000"/>
            <a:ext cx="4521800" cy="3278500"/>
          </a:xfrm>
          <a:prstGeom prst="rect">
            <a:avLst/>
          </a:prstGeom>
          <a:noFill/>
          <a:ln>
            <a:noFill/>
          </a:ln>
        </p:spPr>
      </p:pic>
      <p:sp>
        <p:nvSpPr>
          <p:cNvPr id="400" name="Google Shape;400;p33"/>
          <p:cNvSpPr/>
          <p:nvPr/>
        </p:nvSpPr>
        <p:spPr>
          <a:xfrm>
            <a:off x="2142763" y="235010"/>
            <a:ext cx="4858468" cy="4202512"/>
          </a:xfrm>
          <a:custGeom>
            <a:rect b="b" l="l" r="r" t="t"/>
            <a:pathLst>
              <a:path extrusionOk="0" h="111665" w="143434">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FFFFFF"/>
          </a:solidFill>
          <a:ln cap="flat" cmpd="sng" w="19050">
            <a:solidFill>
              <a:srgbClr val="1C458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Dosis"/>
              <a:ea typeface="Dosis"/>
              <a:cs typeface="Dosis"/>
              <a:sym typeface="Dosis"/>
            </a:endParaRPr>
          </a:p>
        </p:txBody>
      </p:sp>
      <p:sp>
        <p:nvSpPr>
          <p:cNvPr id="401" name="Google Shape;401;p33"/>
          <p:cNvSpPr txBox="1"/>
          <p:nvPr>
            <p:ph idx="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grpSp>
        <p:nvGrpSpPr>
          <p:cNvPr id="402" name="Google Shape;402;p33"/>
          <p:cNvGrpSpPr/>
          <p:nvPr/>
        </p:nvGrpSpPr>
        <p:grpSpPr>
          <a:xfrm>
            <a:off x="311700" y="4918796"/>
            <a:ext cx="8520595" cy="572705"/>
            <a:chOff x="311700" y="4500471"/>
            <a:chExt cx="8520595" cy="572705"/>
          </a:xfrm>
        </p:grpSpPr>
        <p:pic>
          <p:nvPicPr>
            <p:cNvPr id="403" name="Google Shape;403;p33"/>
            <p:cNvPicPr preferRelativeResize="0"/>
            <p:nvPr/>
          </p:nvPicPr>
          <p:blipFill rotWithShape="1">
            <a:blip r:embed="rId5">
              <a:alphaModFix/>
            </a:blip>
            <a:srcRect b="0" l="0" r="0" t="0"/>
            <a:stretch/>
          </p:blipFill>
          <p:spPr>
            <a:xfrm>
              <a:off x="6933197" y="4500471"/>
              <a:ext cx="1899098" cy="572700"/>
            </a:xfrm>
            <a:prstGeom prst="rect">
              <a:avLst/>
            </a:prstGeom>
            <a:noFill/>
            <a:ln>
              <a:noFill/>
            </a:ln>
          </p:spPr>
        </p:pic>
        <p:pic>
          <p:nvPicPr>
            <p:cNvPr id="404" name="Google Shape;404;p33"/>
            <p:cNvPicPr preferRelativeResize="0"/>
            <p:nvPr/>
          </p:nvPicPr>
          <p:blipFill rotWithShape="1">
            <a:blip r:embed="rId6">
              <a:alphaModFix/>
            </a:blip>
            <a:srcRect b="0" l="0" r="0" t="0"/>
            <a:stretch/>
          </p:blipFill>
          <p:spPr>
            <a:xfrm>
              <a:off x="311700" y="4500475"/>
              <a:ext cx="948941" cy="572701"/>
            </a:xfrm>
            <a:prstGeom prst="rect">
              <a:avLst/>
            </a:prstGeom>
            <a:noFill/>
            <a:ln>
              <a:noFill/>
            </a:ln>
          </p:spPr>
        </p:pic>
        <p:grpSp>
          <p:nvGrpSpPr>
            <p:cNvPr id="405" name="Google Shape;405;p33"/>
            <p:cNvGrpSpPr/>
            <p:nvPr/>
          </p:nvGrpSpPr>
          <p:grpSpPr>
            <a:xfrm>
              <a:off x="2976075" y="4602050"/>
              <a:ext cx="3191850" cy="369550"/>
              <a:chOff x="5640450" y="4688200"/>
              <a:chExt cx="3191850" cy="369550"/>
            </a:xfrm>
          </p:grpSpPr>
          <p:pic>
            <p:nvPicPr>
              <p:cNvPr id="406" name="Google Shape;406;p33"/>
              <p:cNvPicPr preferRelativeResize="0"/>
              <p:nvPr/>
            </p:nvPicPr>
            <p:blipFill rotWithShape="1">
              <a:blip r:embed="rId7">
                <a:alphaModFix/>
              </a:blip>
              <a:srcRect b="0" l="0" r="0" t="0"/>
              <a:stretch/>
            </p:blipFill>
            <p:spPr>
              <a:xfrm>
                <a:off x="5640450" y="4688200"/>
                <a:ext cx="1764459" cy="369550"/>
              </a:xfrm>
              <a:prstGeom prst="rect">
                <a:avLst/>
              </a:prstGeom>
              <a:noFill/>
              <a:ln>
                <a:noFill/>
              </a:ln>
            </p:spPr>
          </p:pic>
          <p:sp>
            <p:nvSpPr>
              <p:cNvPr id="407" name="Google Shape;407;p33"/>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
        <p:nvSpPr>
          <p:cNvPr id="408" name="Google Shape;408;p33"/>
          <p:cNvSpPr txBox="1"/>
          <p:nvPr>
            <p:ph idx="1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9"/>
                                        </p:tgtEl>
                                        <p:attrNameLst>
                                          <p:attrName>style.visibility</p:attrName>
                                        </p:attrNameLst>
                                      </p:cBhvr>
                                      <p:to>
                                        <p:strVal val="visible"/>
                                      </p:to>
                                    </p:set>
                                    <p:animEffect filter="fade" transition="in">
                                      <p:cBhvr>
                                        <p:cTn dur="1000"/>
                                        <p:tgtEl>
                                          <p:spTgt spid="39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sp>
        <p:nvSpPr>
          <p:cNvPr id="413" name="Google Shape;413;p34"/>
          <p:cNvSpPr txBox="1"/>
          <p:nvPr>
            <p:ph idx="12" type="sldNum"/>
          </p:nvPr>
        </p:nvSpPr>
        <p:spPr>
          <a:xfrm>
            <a:off x="8472458" y="5181352"/>
            <a:ext cx="548700" cy="4374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grpSp>
        <p:nvGrpSpPr>
          <p:cNvPr id="414" name="Google Shape;414;p34"/>
          <p:cNvGrpSpPr/>
          <p:nvPr/>
        </p:nvGrpSpPr>
        <p:grpSpPr>
          <a:xfrm>
            <a:off x="311700" y="4918796"/>
            <a:ext cx="8520595" cy="572705"/>
            <a:chOff x="311700" y="4500471"/>
            <a:chExt cx="8520595" cy="572705"/>
          </a:xfrm>
        </p:grpSpPr>
        <p:pic>
          <p:nvPicPr>
            <p:cNvPr id="415" name="Google Shape;415;p34"/>
            <p:cNvPicPr preferRelativeResize="0"/>
            <p:nvPr/>
          </p:nvPicPr>
          <p:blipFill rotWithShape="1">
            <a:blip r:embed="rId3">
              <a:alphaModFix/>
            </a:blip>
            <a:srcRect b="0" l="0" r="0" t="0"/>
            <a:stretch/>
          </p:blipFill>
          <p:spPr>
            <a:xfrm>
              <a:off x="6933197" y="4500471"/>
              <a:ext cx="1899098" cy="572700"/>
            </a:xfrm>
            <a:prstGeom prst="rect">
              <a:avLst/>
            </a:prstGeom>
            <a:noFill/>
            <a:ln>
              <a:noFill/>
            </a:ln>
          </p:spPr>
        </p:pic>
        <p:pic>
          <p:nvPicPr>
            <p:cNvPr id="416" name="Google Shape;416;p34"/>
            <p:cNvPicPr preferRelativeResize="0"/>
            <p:nvPr/>
          </p:nvPicPr>
          <p:blipFill rotWithShape="1">
            <a:blip r:embed="rId4">
              <a:alphaModFix/>
            </a:blip>
            <a:srcRect b="0" l="0" r="0" t="0"/>
            <a:stretch/>
          </p:blipFill>
          <p:spPr>
            <a:xfrm>
              <a:off x="311700" y="4500475"/>
              <a:ext cx="948941" cy="572701"/>
            </a:xfrm>
            <a:prstGeom prst="rect">
              <a:avLst/>
            </a:prstGeom>
            <a:noFill/>
            <a:ln>
              <a:noFill/>
            </a:ln>
          </p:spPr>
        </p:pic>
        <p:grpSp>
          <p:nvGrpSpPr>
            <p:cNvPr id="417" name="Google Shape;417;p34"/>
            <p:cNvGrpSpPr/>
            <p:nvPr/>
          </p:nvGrpSpPr>
          <p:grpSpPr>
            <a:xfrm>
              <a:off x="2976075" y="4602050"/>
              <a:ext cx="3191850" cy="369550"/>
              <a:chOff x="5640450" y="4688200"/>
              <a:chExt cx="3191850" cy="369550"/>
            </a:xfrm>
          </p:grpSpPr>
          <p:pic>
            <p:nvPicPr>
              <p:cNvPr id="418" name="Google Shape;418;p34"/>
              <p:cNvPicPr preferRelativeResize="0"/>
              <p:nvPr/>
            </p:nvPicPr>
            <p:blipFill rotWithShape="1">
              <a:blip r:embed="rId5">
                <a:alphaModFix/>
              </a:blip>
              <a:srcRect b="0" l="0" r="0" t="0"/>
              <a:stretch/>
            </p:blipFill>
            <p:spPr>
              <a:xfrm>
                <a:off x="5640450" y="4688200"/>
                <a:ext cx="1764459" cy="369550"/>
              </a:xfrm>
              <a:prstGeom prst="rect">
                <a:avLst/>
              </a:prstGeom>
              <a:noFill/>
              <a:ln>
                <a:noFill/>
              </a:ln>
            </p:spPr>
          </p:pic>
          <p:sp>
            <p:nvSpPr>
              <p:cNvPr id="419" name="Google Shape;419;p34"/>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
        <p:nvSpPr>
          <p:cNvPr id="420" name="Google Shape;420;p34"/>
          <p:cNvSpPr txBox="1"/>
          <p:nvPr>
            <p:ph idx="1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sp>
        <p:nvSpPr>
          <p:cNvPr id="421" name="Google Shape;421;p34"/>
          <p:cNvSpPr txBox="1"/>
          <p:nvPr>
            <p:ph idx="4294967295" type="title"/>
          </p:nvPr>
        </p:nvSpPr>
        <p:spPr>
          <a:xfrm>
            <a:off x="375556" y="431701"/>
            <a:ext cx="8496900" cy="5763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lt1"/>
              </a:buClr>
              <a:buSzPts val="2700"/>
              <a:buFont typeface="Quattrocento Sans"/>
              <a:buNone/>
            </a:pPr>
            <a:r>
              <a:rPr lang="en" sz="2300"/>
              <a:t>LED Light (Light </a:t>
            </a:r>
            <a:r>
              <a:rPr lang="en" sz="2300"/>
              <a:t>Emitting</a:t>
            </a:r>
            <a:r>
              <a:rPr lang="en" sz="2300"/>
              <a:t> Diodes) </a:t>
            </a:r>
            <a:endParaRPr sz="2300"/>
          </a:p>
        </p:txBody>
      </p:sp>
      <p:pic>
        <p:nvPicPr>
          <p:cNvPr id="422" name="Google Shape;422;p34" title="LED light diagram"/>
          <p:cNvPicPr preferRelativeResize="0"/>
          <p:nvPr/>
        </p:nvPicPr>
        <p:blipFill rotWithShape="1">
          <a:blip r:embed="rId6">
            <a:alphaModFix/>
          </a:blip>
          <a:srcRect b="16527" l="0" r="0" t="0"/>
          <a:stretch/>
        </p:blipFill>
        <p:spPr>
          <a:xfrm>
            <a:off x="424575" y="1148125"/>
            <a:ext cx="3390324" cy="3135775"/>
          </a:xfrm>
          <a:prstGeom prst="rect">
            <a:avLst/>
          </a:prstGeom>
          <a:noFill/>
          <a:ln>
            <a:noFill/>
          </a:ln>
        </p:spPr>
      </p:pic>
      <p:pic>
        <p:nvPicPr>
          <p:cNvPr id="423" name="Google Shape;423;p34" title="LED light diagram"/>
          <p:cNvPicPr preferRelativeResize="0"/>
          <p:nvPr/>
        </p:nvPicPr>
        <p:blipFill rotWithShape="1">
          <a:blip r:embed="rId6">
            <a:alphaModFix/>
          </a:blip>
          <a:srcRect b="0" l="0" r="0" t="81922"/>
          <a:stretch/>
        </p:blipFill>
        <p:spPr>
          <a:xfrm>
            <a:off x="2269050" y="3464750"/>
            <a:ext cx="6563249" cy="13746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sp>
        <p:nvSpPr>
          <p:cNvPr id="428" name="Google Shape;428;p35"/>
          <p:cNvSpPr txBox="1"/>
          <p:nvPr>
            <p:ph idx="12" type="sldNum"/>
          </p:nvPr>
        </p:nvSpPr>
        <p:spPr>
          <a:xfrm>
            <a:off x="8472458" y="5181352"/>
            <a:ext cx="548700" cy="4374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grpSp>
        <p:nvGrpSpPr>
          <p:cNvPr id="429" name="Google Shape;429;p35"/>
          <p:cNvGrpSpPr/>
          <p:nvPr/>
        </p:nvGrpSpPr>
        <p:grpSpPr>
          <a:xfrm>
            <a:off x="311700" y="4918796"/>
            <a:ext cx="8520595" cy="572705"/>
            <a:chOff x="311700" y="4500471"/>
            <a:chExt cx="8520595" cy="572705"/>
          </a:xfrm>
        </p:grpSpPr>
        <p:pic>
          <p:nvPicPr>
            <p:cNvPr id="430" name="Google Shape;430;p35"/>
            <p:cNvPicPr preferRelativeResize="0"/>
            <p:nvPr/>
          </p:nvPicPr>
          <p:blipFill rotWithShape="1">
            <a:blip r:embed="rId3">
              <a:alphaModFix/>
            </a:blip>
            <a:srcRect b="0" l="0" r="0" t="0"/>
            <a:stretch/>
          </p:blipFill>
          <p:spPr>
            <a:xfrm>
              <a:off x="6933197" y="4500471"/>
              <a:ext cx="1899098" cy="572700"/>
            </a:xfrm>
            <a:prstGeom prst="rect">
              <a:avLst/>
            </a:prstGeom>
            <a:noFill/>
            <a:ln>
              <a:noFill/>
            </a:ln>
          </p:spPr>
        </p:pic>
        <p:pic>
          <p:nvPicPr>
            <p:cNvPr id="431" name="Google Shape;431;p35"/>
            <p:cNvPicPr preferRelativeResize="0"/>
            <p:nvPr/>
          </p:nvPicPr>
          <p:blipFill rotWithShape="1">
            <a:blip r:embed="rId4">
              <a:alphaModFix/>
            </a:blip>
            <a:srcRect b="0" l="0" r="0" t="0"/>
            <a:stretch/>
          </p:blipFill>
          <p:spPr>
            <a:xfrm>
              <a:off x="311700" y="4500475"/>
              <a:ext cx="948941" cy="572701"/>
            </a:xfrm>
            <a:prstGeom prst="rect">
              <a:avLst/>
            </a:prstGeom>
            <a:noFill/>
            <a:ln>
              <a:noFill/>
            </a:ln>
          </p:spPr>
        </p:pic>
        <p:grpSp>
          <p:nvGrpSpPr>
            <p:cNvPr id="432" name="Google Shape;432;p35"/>
            <p:cNvGrpSpPr/>
            <p:nvPr/>
          </p:nvGrpSpPr>
          <p:grpSpPr>
            <a:xfrm>
              <a:off x="2976075" y="4602050"/>
              <a:ext cx="3191850" cy="369550"/>
              <a:chOff x="5640450" y="4688200"/>
              <a:chExt cx="3191850" cy="369550"/>
            </a:xfrm>
          </p:grpSpPr>
          <p:pic>
            <p:nvPicPr>
              <p:cNvPr id="433" name="Google Shape;433;p35"/>
              <p:cNvPicPr preferRelativeResize="0"/>
              <p:nvPr/>
            </p:nvPicPr>
            <p:blipFill rotWithShape="1">
              <a:blip r:embed="rId5">
                <a:alphaModFix/>
              </a:blip>
              <a:srcRect b="0" l="0" r="0" t="0"/>
              <a:stretch/>
            </p:blipFill>
            <p:spPr>
              <a:xfrm>
                <a:off x="5640450" y="4688200"/>
                <a:ext cx="1764459" cy="369550"/>
              </a:xfrm>
              <a:prstGeom prst="rect">
                <a:avLst/>
              </a:prstGeom>
              <a:noFill/>
              <a:ln>
                <a:noFill/>
              </a:ln>
            </p:spPr>
          </p:pic>
          <p:sp>
            <p:nvSpPr>
              <p:cNvPr id="434" name="Google Shape;434;p35"/>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
        <p:nvSpPr>
          <p:cNvPr id="435" name="Google Shape;435;p35"/>
          <p:cNvSpPr txBox="1"/>
          <p:nvPr>
            <p:ph idx="1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sp>
        <p:nvSpPr>
          <p:cNvPr id="436" name="Google Shape;436;p35"/>
          <p:cNvSpPr txBox="1"/>
          <p:nvPr>
            <p:ph idx="4294967295" type="title"/>
          </p:nvPr>
        </p:nvSpPr>
        <p:spPr>
          <a:xfrm>
            <a:off x="375556" y="431701"/>
            <a:ext cx="8496900" cy="5763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lt1"/>
              </a:buClr>
              <a:buSzPts val="2700"/>
              <a:buFont typeface="Quattrocento Sans"/>
              <a:buNone/>
            </a:pPr>
            <a:r>
              <a:rPr lang="en" sz="2300"/>
              <a:t>Resistor</a:t>
            </a:r>
            <a:endParaRPr sz="2300"/>
          </a:p>
        </p:txBody>
      </p:sp>
      <p:pic>
        <p:nvPicPr>
          <p:cNvPr id="437" name="Google Shape;437;p35" title="Resistor"/>
          <p:cNvPicPr preferRelativeResize="0"/>
          <p:nvPr/>
        </p:nvPicPr>
        <p:blipFill rotWithShape="1">
          <a:blip r:embed="rId6">
            <a:alphaModFix/>
          </a:blip>
          <a:srcRect b="0" l="0" r="0" t="28325"/>
          <a:stretch/>
        </p:blipFill>
        <p:spPr>
          <a:xfrm>
            <a:off x="2477875" y="941525"/>
            <a:ext cx="4003001" cy="2606576"/>
          </a:xfrm>
          <a:prstGeom prst="rect">
            <a:avLst/>
          </a:prstGeom>
          <a:noFill/>
          <a:ln>
            <a:noFill/>
          </a:ln>
        </p:spPr>
      </p:pic>
      <p:pic>
        <p:nvPicPr>
          <p:cNvPr id="438" name="Google Shape;438;p35"/>
          <p:cNvPicPr preferRelativeResize="0"/>
          <p:nvPr/>
        </p:nvPicPr>
        <p:blipFill rotWithShape="1">
          <a:blip r:embed="rId6">
            <a:alphaModFix/>
          </a:blip>
          <a:srcRect b="82229" l="0" r="0" t="0"/>
          <a:stretch/>
        </p:blipFill>
        <p:spPr>
          <a:xfrm>
            <a:off x="1591075" y="3693925"/>
            <a:ext cx="5579050" cy="90067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sp>
        <p:nvSpPr>
          <p:cNvPr id="443" name="Google Shape;443;p36"/>
          <p:cNvSpPr txBox="1"/>
          <p:nvPr>
            <p:ph idx="12" type="sldNum"/>
          </p:nvPr>
        </p:nvSpPr>
        <p:spPr>
          <a:xfrm>
            <a:off x="8472458" y="5181352"/>
            <a:ext cx="548700" cy="4374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sp>
        <p:nvSpPr>
          <p:cNvPr id="444" name="Google Shape;444;p36"/>
          <p:cNvSpPr/>
          <p:nvPr/>
        </p:nvSpPr>
        <p:spPr>
          <a:xfrm>
            <a:off x="6503850" y="2807150"/>
            <a:ext cx="12600" cy="503525"/>
          </a:xfrm>
          <a:custGeom>
            <a:rect b="b" l="l" r="r" t="t"/>
            <a:pathLst>
              <a:path extrusionOk="0" h="20141" w="504">
                <a:moveTo>
                  <a:pt x="504" y="0"/>
                </a:moveTo>
                <a:cubicBezTo>
                  <a:pt x="504" y="6716"/>
                  <a:pt x="0" y="13425"/>
                  <a:pt x="0" y="20141"/>
                </a:cubicBezTo>
              </a:path>
            </a:pathLst>
          </a:custGeom>
          <a:noFill/>
          <a:ln cap="flat" cmpd="sng" w="9525">
            <a:solidFill>
              <a:schemeClr val="dk2"/>
            </a:solidFill>
            <a:prstDash val="solid"/>
            <a:round/>
            <a:headEnd len="med" w="med" type="none"/>
            <a:tailEnd len="med" w="med" type="none"/>
          </a:ln>
        </p:spPr>
      </p:sp>
      <p:grpSp>
        <p:nvGrpSpPr>
          <p:cNvPr id="445" name="Google Shape;445;p36"/>
          <p:cNvGrpSpPr/>
          <p:nvPr/>
        </p:nvGrpSpPr>
        <p:grpSpPr>
          <a:xfrm>
            <a:off x="311700" y="4918796"/>
            <a:ext cx="8520595" cy="572705"/>
            <a:chOff x="311700" y="4500471"/>
            <a:chExt cx="8520595" cy="572705"/>
          </a:xfrm>
        </p:grpSpPr>
        <p:pic>
          <p:nvPicPr>
            <p:cNvPr id="446" name="Google Shape;446;p36"/>
            <p:cNvPicPr preferRelativeResize="0"/>
            <p:nvPr/>
          </p:nvPicPr>
          <p:blipFill rotWithShape="1">
            <a:blip r:embed="rId3">
              <a:alphaModFix/>
            </a:blip>
            <a:srcRect b="0" l="0" r="0" t="0"/>
            <a:stretch/>
          </p:blipFill>
          <p:spPr>
            <a:xfrm>
              <a:off x="6933197" y="4500471"/>
              <a:ext cx="1899098" cy="572700"/>
            </a:xfrm>
            <a:prstGeom prst="rect">
              <a:avLst/>
            </a:prstGeom>
            <a:noFill/>
            <a:ln>
              <a:noFill/>
            </a:ln>
          </p:spPr>
        </p:pic>
        <p:pic>
          <p:nvPicPr>
            <p:cNvPr id="447" name="Google Shape;447;p36"/>
            <p:cNvPicPr preferRelativeResize="0"/>
            <p:nvPr/>
          </p:nvPicPr>
          <p:blipFill rotWithShape="1">
            <a:blip r:embed="rId4">
              <a:alphaModFix/>
            </a:blip>
            <a:srcRect b="0" l="0" r="0" t="0"/>
            <a:stretch/>
          </p:blipFill>
          <p:spPr>
            <a:xfrm>
              <a:off x="311700" y="4500475"/>
              <a:ext cx="948941" cy="572701"/>
            </a:xfrm>
            <a:prstGeom prst="rect">
              <a:avLst/>
            </a:prstGeom>
            <a:noFill/>
            <a:ln>
              <a:noFill/>
            </a:ln>
          </p:spPr>
        </p:pic>
        <p:grpSp>
          <p:nvGrpSpPr>
            <p:cNvPr id="448" name="Google Shape;448;p36"/>
            <p:cNvGrpSpPr/>
            <p:nvPr/>
          </p:nvGrpSpPr>
          <p:grpSpPr>
            <a:xfrm>
              <a:off x="2976075" y="4602050"/>
              <a:ext cx="3191850" cy="369550"/>
              <a:chOff x="5640450" y="4688200"/>
              <a:chExt cx="3191850" cy="369550"/>
            </a:xfrm>
          </p:grpSpPr>
          <p:pic>
            <p:nvPicPr>
              <p:cNvPr id="449" name="Google Shape;449;p36"/>
              <p:cNvPicPr preferRelativeResize="0"/>
              <p:nvPr/>
            </p:nvPicPr>
            <p:blipFill rotWithShape="1">
              <a:blip r:embed="rId5">
                <a:alphaModFix/>
              </a:blip>
              <a:srcRect b="0" l="0" r="0" t="0"/>
              <a:stretch/>
            </p:blipFill>
            <p:spPr>
              <a:xfrm>
                <a:off x="5640450" y="4688200"/>
                <a:ext cx="1764459" cy="369550"/>
              </a:xfrm>
              <a:prstGeom prst="rect">
                <a:avLst/>
              </a:prstGeom>
              <a:noFill/>
              <a:ln>
                <a:noFill/>
              </a:ln>
            </p:spPr>
          </p:pic>
          <p:sp>
            <p:nvSpPr>
              <p:cNvPr id="450" name="Google Shape;450;p36"/>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
        <p:nvSpPr>
          <p:cNvPr id="451" name="Google Shape;451;p36"/>
          <p:cNvSpPr txBox="1"/>
          <p:nvPr>
            <p:ph idx="1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pic>
        <p:nvPicPr>
          <p:cNvPr id="452" name="Google Shape;452;p36" title="Diagram of how to connect your wires and lights together"/>
          <p:cNvPicPr preferRelativeResize="0"/>
          <p:nvPr/>
        </p:nvPicPr>
        <p:blipFill rotWithShape="1">
          <a:blip r:embed="rId6">
            <a:alphaModFix/>
          </a:blip>
          <a:srcRect b="0" l="0" r="0" t="25283"/>
          <a:stretch/>
        </p:blipFill>
        <p:spPr>
          <a:xfrm>
            <a:off x="3289350" y="2258275"/>
            <a:ext cx="5183099" cy="2660525"/>
          </a:xfrm>
          <a:prstGeom prst="rect">
            <a:avLst/>
          </a:prstGeom>
          <a:noFill/>
          <a:ln>
            <a:noFill/>
          </a:ln>
        </p:spPr>
      </p:pic>
      <p:sp>
        <p:nvSpPr>
          <p:cNvPr id="453" name="Google Shape;453;p36"/>
          <p:cNvSpPr txBox="1"/>
          <p:nvPr/>
        </p:nvSpPr>
        <p:spPr>
          <a:xfrm>
            <a:off x="483625" y="1179575"/>
            <a:ext cx="4777200" cy="147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Connect your components according to the picture below:</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Connect the shorter leg with the GND </a:t>
            </a:r>
            <a:endParaRPr/>
          </a:p>
          <a:p>
            <a:pPr indent="0" lvl="0" marL="0" rtl="0" algn="l">
              <a:spcBef>
                <a:spcPts val="0"/>
              </a:spcBef>
              <a:spcAft>
                <a:spcPts val="0"/>
              </a:spcAft>
              <a:buNone/>
            </a:pPr>
            <a:r>
              <a:rPr lang="en"/>
              <a:t>Connect the longer leg with the P0 and P1 ports through the resistor. </a:t>
            </a:r>
            <a:endParaRPr/>
          </a:p>
          <a:p>
            <a:pPr indent="0" lvl="0" marL="0" rtl="0" algn="l">
              <a:spcBef>
                <a:spcPts val="0"/>
              </a:spcBef>
              <a:spcAft>
                <a:spcPts val="0"/>
              </a:spcAft>
              <a:buNone/>
            </a:pPr>
            <a:r>
              <a:rPr lang="en"/>
              <a:t>(NOTE: This photo shows the light in the wrong order)</a:t>
            </a:r>
            <a:endParaRPr/>
          </a:p>
        </p:txBody>
      </p:sp>
      <p:sp>
        <p:nvSpPr>
          <p:cNvPr id="454" name="Google Shape;454;p36"/>
          <p:cNvSpPr txBox="1"/>
          <p:nvPr>
            <p:ph idx="4294967295" type="title"/>
          </p:nvPr>
        </p:nvSpPr>
        <p:spPr>
          <a:xfrm>
            <a:off x="375556" y="431701"/>
            <a:ext cx="8496900" cy="5763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lt1"/>
              </a:buClr>
              <a:buSzPts val="2700"/>
              <a:buFont typeface="Quattrocento Sans"/>
              <a:buNone/>
            </a:pPr>
            <a:r>
              <a:rPr lang="en" sz="2300"/>
              <a:t>Connecting your components</a:t>
            </a:r>
            <a:endParaRPr sz="23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 name="Shape 458"/>
        <p:cNvGrpSpPr/>
        <p:nvPr/>
      </p:nvGrpSpPr>
      <p:grpSpPr>
        <a:xfrm>
          <a:off x="0" y="0"/>
          <a:ext cx="0" cy="0"/>
          <a:chOff x="0" y="0"/>
          <a:chExt cx="0" cy="0"/>
        </a:xfrm>
      </p:grpSpPr>
      <p:sp>
        <p:nvSpPr>
          <p:cNvPr id="459" name="Google Shape;459;p37"/>
          <p:cNvSpPr txBox="1"/>
          <p:nvPr>
            <p:ph idx="12" type="sldNum"/>
          </p:nvPr>
        </p:nvSpPr>
        <p:spPr>
          <a:xfrm>
            <a:off x="8472458" y="5181352"/>
            <a:ext cx="548700" cy="4374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pic>
        <p:nvPicPr>
          <p:cNvPr id="460" name="Google Shape;460;p37" title="Physically what your breadboard should look like"/>
          <p:cNvPicPr preferRelativeResize="0"/>
          <p:nvPr/>
        </p:nvPicPr>
        <p:blipFill>
          <a:blip r:embed="rId3">
            <a:alphaModFix/>
          </a:blip>
          <a:stretch>
            <a:fillRect/>
          </a:stretch>
        </p:blipFill>
        <p:spPr>
          <a:xfrm>
            <a:off x="933600" y="736250"/>
            <a:ext cx="7000875" cy="4381500"/>
          </a:xfrm>
          <a:prstGeom prst="rect">
            <a:avLst/>
          </a:prstGeom>
          <a:noFill/>
          <a:ln>
            <a:noFill/>
          </a:ln>
        </p:spPr>
      </p:pic>
      <p:grpSp>
        <p:nvGrpSpPr>
          <p:cNvPr id="461" name="Google Shape;461;p37"/>
          <p:cNvGrpSpPr/>
          <p:nvPr/>
        </p:nvGrpSpPr>
        <p:grpSpPr>
          <a:xfrm>
            <a:off x="311700" y="4918796"/>
            <a:ext cx="8520595" cy="572705"/>
            <a:chOff x="311700" y="4500471"/>
            <a:chExt cx="8520595" cy="572705"/>
          </a:xfrm>
        </p:grpSpPr>
        <p:pic>
          <p:nvPicPr>
            <p:cNvPr id="462" name="Google Shape;462;p37"/>
            <p:cNvPicPr preferRelativeResize="0"/>
            <p:nvPr/>
          </p:nvPicPr>
          <p:blipFill rotWithShape="1">
            <a:blip r:embed="rId4">
              <a:alphaModFix/>
            </a:blip>
            <a:srcRect b="0" l="0" r="0" t="0"/>
            <a:stretch/>
          </p:blipFill>
          <p:spPr>
            <a:xfrm>
              <a:off x="6933197" y="4500471"/>
              <a:ext cx="1899098" cy="572700"/>
            </a:xfrm>
            <a:prstGeom prst="rect">
              <a:avLst/>
            </a:prstGeom>
            <a:noFill/>
            <a:ln>
              <a:noFill/>
            </a:ln>
          </p:spPr>
        </p:pic>
        <p:pic>
          <p:nvPicPr>
            <p:cNvPr id="463" name="Google Shape;463;p37"/>
            <p:cNvPicPr preferRelativeResize="0"/>
            <p:nvPr/>
          </p:nvPicPr>
          <p:blipFill rotWithShape="1">
            <a:blip r:embed="rId5">
              <a:alphaModFix/>
            </a:blip>
            <a:srcRect b="0" l="0" r="0" t="0"/>
            <a:stretch/>
          </p:blipFill>
          <p:spPr>
            <a:xfrm>
              <a:off x="311700" y="4500475"/>
              <a:ext cx="948941" cy="572701"/>
            </a:xfrm>
            <a:prstGeom prst="rect">
              <a:avLst/>
            </a:prstGeom>
            <a:noFill/>
            <a:ln>
              <a:noFill/>
            </a:ln>
          </p:spPr>
        </p:pic>
        <p:grpSp>
          <p:nvGrpSpPr>
            <p:cNvPr id="464" name="Google Shape;464;p37"/>
            <p:cNvGrpSpPr/>
            <p:nvPr/>
          </p:nvGrpSpPr>
          <p:grpSpPr>
            <a:xfrm>
              <a:off x="2976075" y="4602050"/>
              <a:ext cx="3191850" cy="369550"/>
              <a:chOff x="5640450" y="4688200"/>
              <a:chExt cx="3191850" cy="369550"/>
            </a:xfrm>
          </p:grpSpPr>
          <p:pic>
            <p:nvPicPr>
              <p:cNvPr id="465" name="Google Shape;465;p37"/>
              <p:cNvPicPr preferRelativeResize="0"/>
              <p:nvPr/>
            </p:nvPicPr>
            <p:blipFill rotWithShape="1">
              <a:blip r:embed="rId6">
                <a:alphaModFix/>
              </a:blip>
              <a:srcRect b="0" l="0" r="0" t="0"/>
              <a:stretch/>
            </p:blipFill>
            <p:spPr>
              <a:xfrm>
                <a:off x="5640450" y="4688200"/>
                <a:ext cx="1764459" cy="369550"/>
              </a:xfrm>
              <a:prstGeom prst="rect">
                <a:avLst/>
              </a:prstGeom>
              <a:noFill/>
              <a:ln>
                <a:noFill/>
              </a:ln>
            </p:spPr>
          </p:pic>
          <p:sp>
            <p:nvSpPr>
              <p:cNvPr id="466" name="Google Shape;466;p37"/>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
        <p:nvSpPr>
          <p:cNvPr id="467" name="Google Shape;467;p37"/>
          <p:cNvSpPr txBox="1"/>
          <p:nvPr>
            <p:ph idx="1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sp>
        <p:nvSpPr>
          <p:cNvPr id="468" name="Google Shape;468;p37"/>
          <p:cNvSpPr txBox="1"/>
          <p:nvPr>
            <p:ph idx="4294967295" type="title"/>
          </p:nvPr>
        </p:nvSpPr>
        <p:spPr>
          <a:xfrm>
            <a:off x="375556" y="431701"/>
            <a:ext cx="8496900" cy="5763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lt1"/>
              </a:buClr>
              <a:buSzPts val="2700"/>
              <a:buFont typeface="Quattrocento Sans"/>
              <a:buNone/>
            </a:pPr>
            <a:r>
              <a:rPr lang="en" sz="2300"/>
              <a:t>Physically what your breadboard should look like</a:t>
            </a:r>
            <a:endParaRPr sz="2300"/>
          </a:p>
        </p:txBody>
      </p:sp>
      <p:pic>
        <p:nvPicPr>
          <p:cNvPr id="469" name="Google Shape;469;p37" title="GIF of what your breadboard should look like"/>
          <p:cNvPicPr preferRelativeResize="0"/>
          <p:nvPr/>
        </p:nvPicPr>
        <p:blipFill>
          <a:blip r:embed="rId7">
            <a:alphaModFix/>
          </a:blip>
          <a:stretch>
            <a:fillRect/>
          </a:stretch>
        </p:blipFill>
        <p:spPr>
          <a:xfrm>
            <a:off x="6244500" y="3277146"/>
            <a:ext cx="2459375" cy="16416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20"/>
          <p:cNvSpPr txBox="1"/>
          <p:nvPr>
            <p:ph type="title"/>
          </p:nvPr>
        </p:nvSpPr>
        <p:spPr>
          <a:xfrm>
            <a:off x="321900" y="-134361"/>
            <a:ext cx="6063900" cy="13794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Quattrocento Sans"/>
              <a:buNone/>
            </a:pPr>
            <a:r>
              <a:rPr lang="en"/>
              <a:t>The micro:bit is a computer</a:t>
            </a:r>
            <a:endParaRPr/>
          </a:p>
        </p:txBody>
      </p:sp>
      <p:sp>
        <p:nvSpPr>
          <p:cNvPr id="197" name="Google Shape;197;p20"/>
          <p:cNvSpPr txBox="1"/>
          <p:nvPr/>
        </p:nvSpPr>
        <p:spPr>
          <a:xfrm>
            <a:off x="4941925" y="206056"/>
            <a:ext cx="31038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Dosis"/>
                <a:ea typeface="Dosis"/>
                <a:cs typeface="Dosis"/>
                <a:sym typeface="Dosis"/>
              </a:rPr>
              <a:t>Move the </a:t>
            </a:r>
            <a:r>
              <a:rPr lang="en">
                <a:latin typeface="Dosis"/>
                <a:ea typeface="Dosis"/>
                <a:cs typeface="Dosis"/>
                <a:sym typeface="Dosis"/>
              </a:rPr>
              <a:t> arrow to the processor and label it.</a:t>
            </a:r>
            <a:endParaRPr>
              <a:latin typeface="Dosis"/>
              <a:ea typeface="Dosis"/>
              <a:cs typeface="Dosis"/>
              <a:sym typeface="Dosis"/>
            </a:endParaRPr>
          </a:p>
        </p:txBody>
      </p:sp>
      <p:pic>
        <p:nvPicPr>
          <p:cNvPr descr="Outlines all the parts of the front and back of the microbit" id="198" name="Google Shape;198;p20" title="Image of the Microbit labelled with all the parts"/>
          <p:cNvPicPr preferRelativeResize="0"/>
          <p:nvPr/>
        </p:nvPicPr>
        <p:blipFill rotWithShape="1">
          <a:blip r:embed="rId3">
            <a:alphaModFix/>
          </a:blip>
          <a:srcRect b="0" l="0" r="0" t="0"/>
          <a:stretch/>
        </p:blipFill>
        <p:spPr>
          <a:xfrm>
            <a:off x="541623" y="655736"/>
            <a:ext cx="8066907" cy="4327809"/>
          </a:xfrm>
          <a:prstGeom prst="rect">
            <a:avLst/>
          </a:prstGeom>
          <a:noFill/>
          <a:ln>
            <a:noFill/>
          </a:ln>
        </p:spPr>
      </p:pic>
      <p:sp>
        <p:nvSpPr>
          <p:cNvPr id="199" name="Google Shape;199;p20"/>
          <p:cNvSpPr/>
          <p:nvPr/>
        </p:nvSpPr>
        <p:spPr>
          <a:xfrm>
            <a:off x="8428111" y="-1"/>
            <a:ext cx="365176" cy="379223"/>
          </a:xfrm>
          <a:custGeom>
            <a:rect b="b" l="l" r="r" t="t"/>
            <a:pathLst>
              <a:path extrusionOk="0" h="17909" w="17958">
                <a:moveTo>
                  <a:pt x="11972" y="390"/>
                </a:moveTo>
                <a:lnTo>
                  <a:pt x="12069" y="414"/>
                </a:lnTo>
                <a:lnTo>
                  <a:pt x="12166" y="463"/>
                </a:lnTo>
                <a:lnTo>
                  <a:pt x="12288" y="511"/>
                </a:lnTo>
                <a:lnTo>
                  <a:pt x="12483" y="682"/>
                </a:lnTo>
                <a:lnTo>
                  <a:pt x="12653" y="852"/>
                </a:lnTo>
                <a:lnTo>
                  <a:pt x="12823" y="1047"/>
                </a:lnTo>
                <a:lnTo>
                  <a:pt x="13091" y="1387"/>
                </a:lnTo>
                <a:lnTo>
                  <a:pt x="13456" y="1801"/>
                </a:lnTo>
                <a:lnTo>
                  <a:pt x="13821" y="2166"/>
                </a:lnTo>
                <a:lnTo>
                  <a:pt x="14235" y="2507"/>
                </a:lnTo>
                <a:lnTo>
                  <a:pt x="14648" y="2847"/>
                </a:lnTo>
                <a:lnTo>
                  <a:pt x="14843" y="3042"/>
                </a:lnTo>
                <a:lnTo>
                  <a:pt x="15038" y="3237"/>
                </a:lnTo>
                <a:lnTo>
                  <a:pt x="15403" y="3626"/>
                </a:lnTo>
                <a:lnTo>
                  <a:pt x="15743" y="4040"/>
                </a:lnTo>
                <a:lnTo>
                  <a:pt x="16108" y="4453"/>
                </a:lnTo>
                <a:lnTo>
                  <a:pt x="16449" y="4818"/>
                </a:lnTo>
                <a:lnTo>
                  <a:pt x="16619" y="4988"/>
                </a:lnTo>
                <a:lnTo>
                  <a:pt x="16814" y="5159"/>
                </a:lnTo>
                <a:lnTo>
                  <a:pt x="17130" y="5426"/>
                </a:lnTo>
                <a:lnTo>
                  <a:pt x="17276" y="5572"/>
                </a:lnTo>
                <a:lnTo>
                  <a:pt x="17398" y="5743"/>
                </a:lnTo>
                <a:lnTo>
                  <a:pt x="17422" y="5791"/>
                </a:lnTo>
                <a:lnTo>
                  <a:pt x="17422" y="5791"/>
                </a:lnTo>
                <a:lnTo>
                  <a:pt x="16887" y="5499"/>
                </a:lnTo>
                <a:lnTo>
                  <a:pt x="16449" y="5280"/>
                </a:lnTo>
                <a:lnTo>
                  <a:pt x="16230" y="5159"/>
                </a:lnTo>
                <a:lnTo>
                  <a:pt x="15987" y="5061"/>
                </a:lnTo>
                <a:lnTo>
                  <a:pt x="15962" y="5086"/>
                </a:lnTo>
                <a:lnTo>
                  <a:pt x="15962" y="5110"/>
                </a:lnTo>
                <a:lnTo>
                  <a:pt x="15987" y="5232"/>
                </a:lnTo>
                <a:lnTo>
                  <a:pt x="16035" y="5329"/>
                </a:lnTo>
                <a:lnTo>
                  <a:pt x="16181" y="5499"/>
                </a:lnTo>
                <a:lnTo>
                  <a:pt x="16352" y="5645"/>
                </a:lnTo>
                <a:lnTo>
                  <a:pt x="16571" y="5791"/>
                </a:lnTo>
                <a:lnTo>
                  <a:pt x="17033" y="6010"/>
                </a:lnTo>
                <a:lnTo>
                  <a:pt x="17252" y="6132"/>
                </a:lnTo>
                <a:lnTo>
                  <a:pt x="17446" y="6229"/>
                </a:lnTo>
                <a:lnTo>
                  <a:pt x="17349" y="6351"/>
                </a:lnTo>
                <a:lnTo>
                  <a:pt x="17227" y="6448"/>
                </a:lnTo>
                <a:lnTo>
                  <a:pt x="17154" y="6375"/>
                </a:lnTo>
                <a:lnTo>
                  <a:pt x="17082" y="6302"/>
                </a:lnTo>
                <a:lnTo>
                  <a:pt x="16887" y="6205"/>
                </a:lnTo>
                <a:lnTo>
                  <a:pt x="16498" y="6010"/>
                </a:lnTo>
                <a:lnTo>
                  <a:pt x="16400" y="5937"/>
                </a:lnTo>
                <a:lnTo>
                  <a:pt x="16303" y="5840"/>
                </a:lnTo>
                <a:lnTo>
                  <a:pt x="16108" y="5645"/>
                </a:lnTo>
                <a:lnTo>
                  <a:pt x="16011" y="5548"/>
                </a:lnTo>
                <a:lnTo>
                  <a:pt x="15914" y="5451"/>
                </a:lnTo>
                <a:lnTo>
                  <a:pt x="15816" y="5402"/>
                </a:lnTo>
                <a:lnTo>
                  <a:pt x="15695" y="5353"/>
                </a:lnTo>
                <a:lnTo>
                  <a:pt x="15670" y="5353"/>
                </a:lnTo>
                <a:lnTo>
                  <a:pt x="15646" y="5378"/>
                </a:lnTo>
                <a:lnTo>
                  <a:pt x="15622" y="5426"/>
                </a:lnTo>
                <a:lnTo>
                  <a:pt x="15622" y="5548"/>
                </a:lnTo>
                <a:lnTo>
                  <a:pt x="15670" y="5645"/>
                </a:lnTo>
                <a:lnTo>
                  <a:pt x="15792" y="5864"/>
                </a:lnTo>
                <a:lnTo>
                  <a:pt x="15962" y="6083"/>
                </a:lnTo>
                <a:lnTo>
                  <a:pt x="16133" y="6229"/>
                </a:lnTo>
                <a:lnTo>
                  <a:pt x="16303" y="6351"/>
                </a:lnTo>
                <a:lnTo>
                  <a:pt x="16473" y="6448"/>
                </a:lnTo>
                <a:lnTo>
                  <a:pt x="16668" y="6521"/>
                </a:lnTo>
                <a:lnTo>
                  <a:pt x="16838" y="6643"/>
                </a:lnTo>
                <a:lnTo>
                  <a:pt x="16619" y="6692"/>
                </a:lnTo>
                <a:lnTo>
                  <a:pt x="16400" y="6716"/>
                </a:lnTo>
                <a:lnTo>
                  <a:pt x="16376" y="6692"/>
                </a:lnTo>
                <a:lnTo>
                  <a:pt x="16327" y="6643"/>
                </a:lnTo>
                <a:lnTo>
                  <a:pt x="16181" y="6570"/>
                </a:lnTo>
                <a:lnTo>
                  <a:pt x="16108" y="6546"/>
                </a:lnTo>
                <a:lnTo>
                  <a:pt x="16035" y="6497"/>
                </a:lnTo>
                <a:lnTo>
                  <a:pt x="15889" y="6375"/>
                </a:lnTo>
                <a:lnTo>
                  <a:pt x="15768" y="6229"/>
                </a:lnTo>
                <a:lnTo>
                  <a:pt x="15670" y="6108"/>
                </a:lnTo>
                <a:lnTo>
                  <a:pt x="15549" y="6010"/>
                </a:lnTo>
                <a:lnTo>
                  <a:pt x="15403" y="5962"/>
                </a:lnTo>
                <a:lnTo>
                  <a:pt x="15330" y="5937"/>
                </a:lnTo>
                <a:lnTo>
                  <a:pt x="15257" y="5962"/>
                </a:lnTo>
                <a:lnTo>
                  <a:pt x="15232" y="5962"/>
                </a:lnTo>
                <a:lnTo>
                  <a:pt x="15232" y="6010"/>
                </a:lnTo>
                <a:lnTo>
                  <a:pt x="15281" y="6181"/>
                </a:lnTo>
                <a:lnTo>
                  <a:pt x="15354" y="6327"/>
                </a:lnTo>
                <a:lnTo>
                  <a:pt x="15573" y="6619"/>
                </a:lnTo>
                <a:lnTo>
                  <a:pt x="15622" y="6692"/>
                </a:lnTo>
                <a:lnTo>
                  <a:pt x="15354" y="6643"/>
                </a:lnTo>
                <a:lnTo>
                  <a:pt x="15086" y="6570"/>
                </a:lnTo>
                <a:lnTo>
                  <a:pt x="15086" y="6546"/>
                </a:lnTo>
                <a:lnTo>
                  <a:pt x="14843" y="6205"/>
                </a:lnTo>
                <a:lnTo>
                  <a:pt x="14575" y="5889"/>
                </a:lnTo>
                <a:lnTo>
                  <a:pt x="14283" y="5572"/>
                </a:lnTo>
                <a:lnTo>
                  <a:pt x="13991" y="5256"/>
                </a:lnTo>
                <a:lnTo>
                  <a:pt x="13359" y="4672"/>
                </a:lnTo>
                <a:lnTo>
                  <a:pt x="12726" y="4137"/>
                </a:lnTo>
                <a:lnTo>
                  <a:pt x="11996" y="3456"/>
                </a:lnTo>
                <a:lnTo>
                  <a:pt x="11607" y="3139"/>
                </a:lnTo>
                <a:lnTo>
                  <a:pt x="11217" y="2823"/>
                </a:lnTo>
                <a:lnTo>
                  <a:pt x="11169" y="2823"/>
                </a:lnTo>
                <a:lnTo>
                  <a:pt x="11144" y="2750"/>
                </a:lnTo>
                <a:lnTo>
                  <a:pt x="11071" y="2628"/>
                </a:lnTo>
                <a:lnTo>
                  <a:pt x="11023" y="2482"/>
                </a:lnTo>
                <a:lnTo>
                  <a:pt x="10974" y="2336"/>
                </a:lnTo>
                <a:lnTo>
                  <a:pt x="10950" y="2166"/>
                </a:lnTo>
                <a:lnTo>
                  <a:pt x="10925" y="1850"/>
                </a:lnTo>
                <a:lnTo>
                  <a:pt x="10974" y="1509"/>
                </a:lnTo>
                <a:lnTo>
                  <a:pt x="11071" y="1193"/>
                </a:lnTo>
                <a:lnTo>
                  <a:pt x="11144" y="1022"/>
                </a:lnTo>
                <a:lnTo>
                  <a:pt x="11217" y="901"/>
                </a:lnTo>
                <a:lnTo>
                  <a:pt x="11315" y="755"/>
                </a:lnTo>
                <a:lnTo>
                  <a:pt x="11412" y="633"/>
                </a:lnTo>
                <a:lnTo>
                  <a:pt x="11534" y="536"/>
                </a:lnTo>
                <a:lnTo>
                  <a:pt x="11655" y="463"/>
                </a:lnTo>
                <a:lnTo>
                  <a:pt x="11753" y="414"/>
                </a:lnTo>
                <a:lnTo>
                  <a:pt x="11850" y="390"/>
                </a:lnTo>
                <a:close/>
                <a:moveTo>
                  <a:pt x="10098" y="4745"/>
                </a:moveTo>
                <a:lnTo>
                  <a:pt x="9976" y="4794"/>
                </a:lnTo>
                <a:lnTo>
                  <a:pt x="9879" y="4867"/>
                </a:lnTo>
                <a:lnTo>
                  <a:pt x="9684" y="5037"/>
                </a:lnTo>
                <a:lnTo>
                  <a:pt x="9149" y="5572"/>
                </a:lnTo>
                <a:lnTo>
                  <a:pt x="8687" y="6035"/>
                </a:lnTo>
                <a:lnTo>
                  <a:pt x="8468" y="6302"/>
                </a:lnTo>
                <a:lnTo>
                  <a:pt x="8273" y="6570"/>
                </a:lnTo>
                <a:lnTo>
                  <a:pt x="8249" y="6643"/>
                </a:lnTo>
                <a:lnTo>
                  <a:pt x="8273" y="6716"/>
                </a:lnTo>
                <a:lnTo>
                  <a:pt x="8346" y="6789"/>
                </a:lnTo>
                <a:lnTo>
                  <a:pt x="8419" y="6789"/>
                </a:lnTo>
                <a:lnTo>
                  <a:pt x="8565" y="6765"/>
                </a:lnTo>
                <a:lnTo>
                  <a:pt x="8687" y="6716"/>
                </a:lnTo>
                <a:lnTo>
                  <a:pt x="8833" y="6619"/>
                </a:lnTo>
                <a:lnTo>
                  <a:pt x="8979" y="6521"/>
                </a:lnTo>
                <a:lnTo>
                  <a:pt x="9222" y="6278"/>
                </a:lnTo>
                <a:lnTo>
                  <a:pt x="9417" y="6059"/>
                </a:lnTo>
                <a:lnTo>
                  <a:pt x="9976" y="5524"/>
                </a:lnTo>
                <a:lnTo>
                  <a:pt x="10171" y="5353"/>
                </a:lnTo>
                <a:lnTo>
                  <a:pt x="10268" y="5280"/>
                </a:lnTo>
                <a:lnTo>
                  <a:pt x="10341" y="5207"/>
                </a:lnTo>
                <a:lnTo>
                  <a:pt x="10414" y="5110"/>
                </a:lnTo>
                <a:lnTo>
                  <a:pt x="10414" y="5037"/>
                </a:lnTo>
                <a:lnTo>
                  <a:pt x="10414" y="4964"/>
                </a:lnTo>
                <a:lnTo>
                  <a:pt x="10390" y="4891"/>
                </a:lnTo>
                <a:lnTo>
                  <a:pt x="10341" y="4818"/>
                </a:lnTo>
                <a:lnTo>
                  <a:pt x="10268" y="4770"/>
                </a:lnTo>
                <a:lnTo>
                  <a:pt x="10195" y="4745"/>
                </a:lnTo>
                <a:close/>
                <a:moveTo>
                  <a:pt x="11047" y="3018"/>
                </a:moveTo>
                <a:lnTo>
                  <a:pt x="11193" y="3188"/>
                </a:lnTo>
                <a:lnTo>
                  <a:pt x="11339" y="3358"/>
                </a:lnTo>
                <a:lnTo>
                  <a:pt x="11680" y="3699"/>
                </a:lnTo>
                <a:lnTo>
                  <a:pt x="12385" y="4307"/>
                </a:lnTo>
                <a:lnTo>
                  <a:pt x="12994" y="4867"/>
                </a:lnTo>
                <a:lnTo>
                  <a:pt x="13602" y="5451"/>
                </a:lnTo>
                <a:lnTo>
                  <a:pt x="14162" y="6059"/>
                </a:lnTo>
                <a:lnTo>
                  <a:pt x="14429" y="6375"/>
                </a:lnTo>
                <a:lnTo>
                  <a:pt x="14697" y="6716"/>
                </a:lnTo>
                <a:lnTo>
                  <a:pt x="14624" y="6789"/>
                </a:lnTo>
                <a:lnTo>
                  <a:pt x="14308" y="6619"/>
                </a:lnTo>
                <a:lnTo>
                  <a:pt x="14137" y="6521"/>
                </a:lnTo>
                <a:lnTo>
                  <a:pt x="13943" y="6424"/>
                </a:lnTo>
                <a:lnTo>
                  <a:pt x="13821" y="6400"/>
                </a:lnTo>
                <a:lnTo>
                  <a:pt x="13748" y="6375"/>
                </a:lnTo>
                <a:lnTo>
                  <a:pt x="13699" y="6327"/>
                </a:lnTo>
                <a:lnTo>
                  <a:pt x="13675" y="6327"/>
                </a:lnTo>
                <a:lnTo>
                  <a:pt x="13651" y="6351"/>
                </a:lnTo>
                <a:lnTo>
                  <a:pt x="13651" y="6375"/>
                </a:lnTo>
                <a:lnTo>
                  <a:pt x="13724" y="6497"/>
                </a:lnTo>
                <a:lnTo>
                  <a:pt x="13772" y="6594"/>
                </a:lnTo>
                <a:lnTo>
                  <a:pt x="13918" y="6765"/>
                </a:lnTo>
                <a:lnTo>
                  <a:pt x="14089" y="6911"/>
                </a:lnTo>
                <a:lnTo>
                  <a:pt x="14405" y="7105"/>
                </a:lnTo>
                <a:lnTo>
                  <a:pt x="14332" y="7203"/>
                </a:lnTo>
                <a:lnTo>
                  <a:pt x="14283" y="7251"/>
                </a:lnTo>
                <a:lnTo>
                  <a:pt x="14235" y="7227"/>
                </a:lnTo>
                <a:lnTo>
                  <a:pt x="13967" y="7105"/>
                </a:lnTo>
                <a:lnTo>
                  <a:pt x="13699" y="6984"/>
                </a:lnTo>
                <a:lnTo>
                  <a:pt x="13602" y="6911"/>
                </a:lnTo>
                <a:lnTo>
                  <a:pt x="13480" y="6862"/>
                </a:lnTo>
                <a:lnTo>
                  <a:pt x="13359" y="6838"/>
                </a:lnTo>
                <a:lnTo>
                  <a:pt x="13237" y="6862"/>
                </a:lnTo>
                <a:lnTo>
                  <a:pt x="13188" y="6886"/>
                </a:lnTo>
                <a:lnTo>
                  <a:pt x="13188" y="6911"/>
                </a:lnTo>
                <a:lnTo>
                  <a:pt x="13164" y="6959"/>
                </a:lnTo>
                <a:lnTo>
                  <a:pt x="13188" y="6984"/>
                </a:lnTo>
                <a:lnTo>
                  <a:pt x="13261" y="7105"/>
                </a:lnTo>
                <a:lnTo>
                  <a:pt x="13383" y="7178"/>
                </a:lnTo>
                <a:lnTo>
                  <a:pt x="13626" y="7349"/>
                </a:lnTo>
                <a:lnTo>
                  <a:pt x="13821" y="7446"/>
                </a:lnTo>
                <a:lnTo>
                  <a:pt x="14016" y="7543"/>
                </a:lnTo>
                <a:lnTo>
                  <a:pt x="13699" y="7835"/>
                </a:lnTo>
                <a:lnTo>
                  <a:pt x="13480" y="7738"/>
                </a:lnTo>
                <a:lnTo>
                  <a:pt x="13237" y="7616"/>
                </a:lnTo>
                <a:lnTo>
                  <a:pt x="13018" y="7568"/>
                </a:lnTo>
                <a:lnTo>
                  <a:pt x="12896" y="7543"/>
                </a:lnTo>
                <a:lnTo>
                  <a:pt x="12775" y="7543"/>
                </a:lnTo>
                <a:lnTo>
                  <a:pt x="12702" y="7568"/>
                </a:lnTo>
                <a:lnTo>
                  <a:pt x="12653" y="7641"/>
                </a:lnTo>
                <a:lnTo>
                  <a:pt x="12653" y="7714"/>
                </a:lnTo>
                <a:lnTo>
                  <a:pt x="12653" y="7762"/>
                </a:lnTo>
                <a:lnTo>
                  <a:pt x="12702" y="7787"/>
                </a:lnTo>
                <a:lnTo>
                  <a:pt x="13042" y="7981"/>
                </a:lnTo>
                <a:lnTo>
                  <a:pt x="13383" y="8176"/>
                </a:lnTo>
                <a:lnTo>
                  <a:pt x="13164" y="8419"/>
                </a:lnTo>
                <a:lnTo>
                  <a:pt x="12969" y="8346"/>
                </a:lnTo>
                <a:lnTo>
                  <a:pt x="12775" y="8273"/>
                </a:lnTo>
                <a:lnTo>
                  <a:pt x="12580" y="8152"/>
                </a:lnTo>
                <a:lnTo>
                  <a:pt x="12483" y="8103"/>
                </a:lnTo>
                <a:lnTo>
                  <a:pt x="12385" y="8054"/>
                </a:lnTo>
                <a:lnTo>
                  <a:pt x="12337" y="8054"/>
                </a:lnTo>
                <a:lnTo>
                  <a:pt x="12288" y="8079"/>
                </a:lnTo>
                <a:lnTo>
                  <a:pt x="12264" y="8127"/>
                </a:lnTo>
                <a:lnTo>
                  <a:pt x="12264" y="8176"/>
                </a:lnTo>
                <a:lnTo>
                  <a:pt x="12312" y="8273"/>
                </a:lnTo>
                <a:lnTo>
                  <a:pt x="12410" y="8371"/>
                </a:lnTo>
                <a:lnTo>
                  <a:pt x="12507" y="8468"/>
                </a:lnTo>
                <a:lnTo>
                  <a:pt x="12604" y="8541"/>
                </a:lnTo>
                <a:lnTo>
                  <a:pt x="12750" y="8614"/>
                </a:lnTo>
                <a:lnTo>
                  <a:pt x="12921" y="8687"/>
                </a:lnTo>
                <a:lnTo>
                  <a:pt x="12726" y="8930"/>
                </a:lnTo>
                <a:lnTo>
                  <a:pt x="12531" y="8833"/>
                </a:lnTo>
                <a:lnTo>
                  <a:pt x="12361" y="8784"/>
                </a:lnTo>
                <a:lnTo>
                  <a:pt x="12142" y="8638"/>
                </a:lnTo>
                <a:lnTo>
                  <a:pt x="11923" y="8517"/>
                </a:lnTo>
                <a:lnTo>
                  <a:pt x="11899" y="8517"/>
                </a:lnTo>
                <a:lnTo>
                  <a:pt x="11850" y="8565"/>
                </a:lnTo>
                <a:lnTo>
                  <a:pt x="11826" y="8590"/>
                </a:lnTo>
                <a:lnTo>
                  <a:pt x="11826" y="8687"/>
                </a:lnTo>
                <a:lnTo>
                  <a:pt x="11850" y="8809"/>
                </a:lnTo>
                <a:lnTo>
                  <a:pt x="11947" y="8906"/>
                </a:lnTo>
                <a:lnTo>
                  <a:pt x="12045" y="9003"/>
                </a:lnTo>
                <a:lnTo>
                  <a:pt x="12166" y="9101"/>
                </a:lnTo>
                <a:lnTo>
                  <a:pt x="12458" y="9247"/>
                </a:lnTo>
                <a:lnTo>
                  <a:pt x="12166" y="9539"/>
                </a:lnTo>
                <a:lnTo>
                  <a:pt x="11947" y="9441"/>
                </a:lnTo>
                <a:lnTo>
                  <a:pt x="11753" y="9320"/>
                </a:lnTo>
                <a:lnTo>
                  <a:pt x="11582" y="9198"/>
                </a:lnTo>
                <a:lnTo>
                  <a:pt x="11461" y="9174"/>
                </a:lnTo>
                <a:lnTo>
                  <a:pt x="11339" y="9174"/>
                </a:lnTo>
                <a:lnTo>
                  <a:pt x="11315" y="9198"/>
                </a:lnTo>
                <a:lnTo>
                  <a:pt x="11315" y="9271"/>
                </a:lnTo>
                <a:lnTo>
                  <a:pt x="11363" y="9368"/>
                </a:lnTo>
                <a:lnTo>
                  <a:pt x="11436" y="9466"/>
                </a:lnTo>
                <a:lnTo>
                  <a:pt x="11582" y="9612"/>
                </a:lnTo>
                <a:lnTo>
                  <a:pt x="11728" y="9709"/>
                </a:lnTo>
                <a:lnTo>
                  <a:pt x="11850" y="9806"/>
                </a:lnTo>
                <a:lnTo>
                  <a:pt x="11777" y="9879"/>
                </a:lnTo>
                <a:lnTo>
                  <a:pt x="11728" y="9928"/>
                </a:lnTo>
                <a:lnTo>
                  <a:pt x="11704" y="9977"/>
                </a:lnTo>
                <a:lnTo>
                  <a:pt x="11680" y="10050"/>
                </a:lnTo>
                <a:lnTo>
                  <a:pt x="11680" y="10098"/>
                </a:lnTo>
                <a:lnTo>
                  <a:pt x="11655" y="10196"/>
                </a:lnTo>
                <a:lnTo>
                  <a:pt x="11680" y="10244"/>
                </a:lnTo>
                <a:lnTo>
                  <a:pt x="11704" y="10317"/>
                </a:lnTo>
                <a:lnTo>
                  <a:pt x="11777" y="10488"/>
                </a:lnTo>
                <a:lnTo>
                  <a:pt x="11874" y="10682"/>
                </a:lnTo>
                <a:lnTo>
                  <a:pt x="11680" y="10561"/>
                </a:lnTo>
                <a:lnTo>
                  <a:pt x="11509" y="10463"/>
                </a:lnTo>
                <a:lnTo>
                  <a:pt x="11412" y="10439"/>
                </a:lnTo>
                <a:lnTo>
                  <a:pt x="11217" y="10439"/>
                </a:lnTo>
                <a:lnTo>
                  <a:pt x="11144" y="10463"/>
                </a:lnTo>
                <a:lnTo>
                  <a:pt x="11096" y="10488"/>
                </a:lnTo>
                <a:lnTo>
                  <a:pt x="11096" y="10512"/>
                </a:lnTo>
                <a:lnTo>
                  <a:pt x="11096" y="10561"/>
                </a:lnTo>
                <a:lnTo>
                  <a:pt x="11096" y="10585"/>
                </a:lnTo>
                <a:lnTo>
                  <a:pt x="11193" y="10658"/>
                </a:lnTo>
                <a:lnTo>
                  <a:pt x="11315" y="10731"/>
                </a:lnTo>
                <a:lnTo>
                  <a:pt x="11509" y="10877"/>
                </a:lnTo>
                <a:lnTo>
                  <a:pt x="11753" y="11072"/>
                </a:lnTo>
                <a:lnTo>
                  <a:pt x="11996" y="11266"/>
                </a:lnTo>
                <a:lnTo>
                  <a:pt x="12020" y="11266"/>
                </a:lnTo>
                <a:lnTo>
                  <a:pt x="12093" y="11631"/>
                </a:lnTo>
                <a:lnTo>
                  <a:pt x="12118" y="11972"/>
                </a:lnTo>
                <a:lnTo>
                  <a:pt x="11777" y="11704"/>
                </a:lnTo>
                <a:lnTo>
                  <a:pt x="11461" y="11437"/>
                </a:lnTo>
                <a:lnTo>
                  <a:pt x="11315" y="11339"/>
                </a:lnTo>
                <a:lnTo>
                  <a:pt x="11144" y="11242"/>
                </a:lnTo>
                <a:lnTo>
                  <a:pt x="10974" y="11193"/>
                </a:lnTo>
                <a:lnTo>
                  <a:pt x="10877" y="11169"/>
                </a:lnTo>
                <a:lnTo>
                  <a:pt x="10779" y="11193"/>
                </a:lnTo>
                <a:lnTo>
                  <a:pt x="10755" y="11218"/>
                </a:lnTo>
                <a:lnTo>
                  <a:pt x="10779" y="11242"/>
                </a:lnTo>
                <a:lnTo>
                  <a:pt x="11363" y="11826"/>
                </a:lnTo>
                <a:lnTo>
                  <a:pt x="11509" y="11972"/>
                </a:lnTo>
                <a:lnTo>
                  <a:pt x="11680" y="12142"/>
                </a:lnTo>
                <a:lnTo>
                  <a:pt x="11850" y="12264"/>
                </a:lnTo>
                <a:lnTo>
                  <a:pt x="12069" y="12361"/>
                </a:lnTo>
                <a:lnTo>
                  <a:pt x="12118" y="12361"/>
                </a:lnTo>
                <a:lnTo>
                  <a:pt x="12118" y="12921"/>
                </a:lnTo>
                <a:lnTo>
                  <a:pt x="12093" y="13091"/>
                </a:lnTo>
                <a:lnTo>
                  <a:pt x="11972" y="12969"/>
                </a:lnTo>
                <a:lnTo>
                  <a:pt x="11850" y="12824"/>
                </a:lnTo>
                <a:lnTo>
                  <a:pt x="11655" y="12653"/>
                </a:lnTo>
                <a:lnTo>
                  <a:pt x="11120" y="12167"/>
                </a:lnTo>
                <a:lnTo>
                  <a:pt x="10877" y="11948"/>
                </a:lnTo>
                <a:lnTo>
                  <a:pt x="10731" y="11875"/>
                </a:lnTo>
                <a:lnTo>
                  <a:pt x="10585" y="11826"/>
                </a:lnTo>
                <a:lnTo>
                  <a:pt x="10536" y="11850"/>
                </a:lnTo>
                <a:lnTo>
                  <a:pt x="10512" y="11875"/>
                </a:lnTo>
                <a:lnTo>
                  <a:pt x="10536" y="12021"/>
                </a:lnTo>
                <a:lnTo>
                  <a:pt x="10609" y="12142"/>
                </a:lnTo>
                <a:lnTo>
                  <a:pt x="10682" y="12264"/>
                </a:lnTo>
                <a:lnTo>
                  <a:pt x="10779" y="12386"/>
                </a:lnTo>
                <a:lnTo>
                  <a:pt x="11023" y="12605"/>
                </a:lnTo>
                <a:lnTo>
                  <a:pt x="11217" y="12799"/>
                </a:lnTo>
                <a:lnTo>
                  <a:pt x="11728" y="13286"/>
                </a:lnTo>
                <a:lnTo>
                  <a:pt x="11801" y="13359"/>
                </a:lnTo>
                <a:lnTo>
                  <a:pt x="11874" y="13407"/>
                </a:lnTo>
                <a:lnTo>
                  <a:pt x="12045" y="13407"/>
                </a:lnTo>
                <a:lnTo>
                  <a:pt x="11947" y="13699"/>
                </a:lnTo>
                <a:lnTo>
                  <a:pt x="11899" y="13845"/>
                </a:lnTo>
                <a:lnTo>
                  <a:pt x="11826" y="13991"/>
                </a:lnTo>
                <a:lnTo>
                  <a:pt x="11631" y="13748"/>
                </a:lnTo>
                <a:lnTo>
                  <a:pt x="11412" y="13529"/>
                </a:lnTo>
                <a:lnTo>
                  <a:pt x="11169" y="13334"/>
                </a:lnTo>
                <a:lnTo>
                  <a:pt x="10950" y="13115"/>
                </a:lnTo>
                <a:lnTo>
                  <a:pt x="10536" y="12702"/>
                </a:lnTo>
                <a:lnTo>
                  <a:pt x="10439" y="12629"/>
                </a:lnTo>
                <a:lnTo>
                  <a:pt x="10293" y="12532"/>
                </a:lnTo>
                <a:lnTo>
                  <a:pt x="10171" y="12459"/>
                </a:lnTo>
                <a:lnTo>
                  <a:pt x="10098" y="12361"/>
                </a:lnTo>
                <a:lnTo>
                  <a:pt x="10074" y="12361"/>
                </a:lnTo>
                <a:lnTo>
                  <a:pt x="10049" y="12386"/>
                </a:lnTo>
                <a:lnTo>
                  <a:pt x="10098" y="12532"/>
                </a:lnTo>
                <a:lnTo>
                  <a:pt x="10147" y="12653"/>
                </a:lnTo>
                <a:lnTo>
                  <a:pt x="10293" y="12921"/>
                </a:lnTo>
                <a:lnTo>
                  <a:pt x="10487" y="13140"/>
                </a:lnTo>
                <a:lnTo>
                  <a:pt x="10706" y="13359"/>
                </a:lnTo>
                <a:lnTo>
                  <a:pt x="11169" y="13797"/>
                </a:lnTo>
                <a:lnTo>
                  <a:pt x="11388" y="14016"/>
                </a:lnTo>
                <a:lnTo>
                  <a:pt x="11558" y="14235"/>
                </a:lnTo>
                <a:lnTo>
                  <a:pt x="11412" y="14283"/>
                </a:lnTo>
                <a:lnTo>
                  <a:pt x="11266" y="14283"/>
                </a:lnTo>
                <a:lnTo>
                  <a:pt x="11096" y="14259"/>
                </a:lnTo>
                <a:lnTo>
                  <a:pt x="10925" y="14210"/>
                </a:lnTo>
                <a:lnTo>
                  <a:pt x="10877" y="14162"/>
                </a:lnTo>
                <a:lnTo>
                  <a:pt x="10414" y="13651"/>
                </a:lnTo>
                <a:lnTo>
                  <a:pt x="9903" y="13164"/>
                </a:lnTo>
                <a:lnTo>
                  <a:pt x="9392" y="12678"/>
                </a:lnTo>
                <a:lnTo>
                  <a:pt x="8857" y="12240"/>
                </a:lnTo>
                <a:lnTo>
                  <a:pt x="7811" y="11315"/>
                </a:lnTo>
                <a:lnTo>
                  <a:pt x="7300" y="10828"/>
                </a:lnTo>
                <a:lnTo>
                  <a:pt x="6813" y="10342"/>
                </a:lnTo>
                <a:lnTo>
                  <a:pt x="5913" y="9344"/>
                </a:lnTo>
                <a:lnTo>
                  <a:pt x="5426" y="8857"/>
                </a:lnTo>
                <a:lnTo>
                  <a:pt x="4940" y="8419"/>
                </a:lnTo>
                <a:lnTo>
                  <a:pt x="4429" y="7981"/>
                </a:lnTo>
                <a:lnTo>
                  <a:pt x="3918" y="7568"/>
                </a:lnTo>
                <a:lnTo>
                  <a:pt x="3747" y="7397"/>
                </a:lnTo>
                <a:lnTo>
                  <a:pt x="3577" y="7203"/>
                </a:lnTo>
                <a:lnTo>
                  <a:pt x="3504" y="7130"/>
                </a:lnTo>
                <a:lnTo>
                  <a:pt x="3407" y="7057"/>
                </a:lnTo>
                <a:lnTo>
                  <a:pt x="3309" y="7008"/>
                </a:lnTo>
                <a:lnTo>
                  <a:pt x="3212" y="6984"/>
                </a:lnTo>
                <a:lnTo>
                  <a:pt x="3163" y="6911"/>
                </a:lnTo>
                <a:lnTo>
                  <a:pt x="3139" y="6838"/>
                </a:lnTo>
                <a:lnTo>
                  <a:pt x="3163" y="6740"/>
                </a:lnTo>
                <a:lnTo>
                  <a:pt x="3163" y="6667"/>
                </a:lnTo>
                <a:lnTo>
                  <a:pt x="3236" y="6521"/>
                </a:lnTo>
                <a:lnTo>
                  <a:pt x="3358" y="6375"/>
                </a:lnTo>
                <a:lnTo>
                  <a:pt x="3504" y="6254"/>
                </a:lnTo>
                <a:lnTo>
                  <a:pt x="3650" y="6156"/>
                </a:lnTo>
                <a:lnTo>
                  <a:pt x="3942" y="6010"/>
                </a:lnTo>
                <a:lnTo>
                  <a:pt x="4234" y="5913"/>
                </a:lnTo>
                <a:lnTo>
                  <a:pt x="4526" y="5840"/>
                </a:lnTo>
                <a:lnTo>
                  <a:pt x="4842" y="5767"/>
                </a:lnTo>
                <a:lnTo>
                  <a:pt x="5134" y="5743"/>
                </a:lnTo>
                <a:lnTo>
                  <a:pt x="5499" y="5743"/>
                </a:lnTo>
                <a:lnTo>
                  <a:pt x="5864" y="5767"/>
                </a:lnTo>
                <a:lnTo>
                  <a:pt x="6229" y="5816"/>
                </a:lnTo>
                <a:lnTo>
                  <a:pt x="6594" y="5913"/>
                </a:lnTo>
                <a:lnTo>
                  <a:pt x="6862" y="6010"/>
                </a:lnTo>
                <a:lnTo>
                  <a:pt x="7154" y="6108"/>
                </a:lnTo>
                <a:lnTo>
                  <a:pt x="7446" y="6205"/>
                </a:lnTo>
                <a:lnTo>
                  <a:pt x="7592" y="6254"/>
                </a:lnTo>
                <a:lnTo>
                  <a:pt x="7738" y="6254"/>
                </a:lnTo>
                <a:lnTo>
                  <a:pt x="7787" y="6229"/>
                </a:lnTo>
                <a:lnTo>
                  <a:pt x="7860" y="6181"/>
                </a:lnTo>
                <a:lnTo>
                  <a:pt x="7884" y="6132"/>
                </a:lnTo>
                <a:lnTo>
                  <a:pt x="7884" y="6083"/>
                </a:lnTo>
                <a:lnTo>
                  <a:pt x="8006" y="5962"/>
                </a:lnTo>
                <a:lnTo>
                  <a:pt x="8079" y="5864"/>
                </a:lnTo>
                <a:lnTo>
                  <a:pt x="8346" y="5621"/>
                </a:lnTo>
                <a:lnTo>
                  <a:pt x="8614" y="5402"/>
                </a:lnTo>
                <a:lnTo>
                  <a:pt x="9198" y="4964"/>
                </a:lnTo>
                <a:lnTo>
                  <a:pt x="9490" y="4721"/>
                </a:lnTo>
                <a:lnTo>
                  <a:pt x="9757" y="4453"/>
                </a:lnTo>
                <a:lnTo>
                  <a:pt x="10293" y="3894"/>
                </a:lnTo>
                <a:lnTo>
                  <a:pt x="10706" y="3480"/>
                </a:lnTo>
                <a:lnTo>
                  <a:pt x="10901" y="3261"/>
                </a:lnTo>
                <a:lnTo>
                  <a:pt x="10974" y="3139"/>
                </a:lnTo>
                <a:lnTo>
                  <a:pt x="11047" y="3018"/>
                </a:lnTo>
                <a:close/>
                <a:moveTo>
                  <a:pt x="6327" y="10463"/>
                </a:moveTo>
                <a:lnTo>
                  <a:pt x="6594" y="10780"/>
                </a:lnTo>
                <a:lnTo>
                  <a:pt x="7057" y="11266"/>
                </a:lnTo>
                <a:lnTo>
                  <a:pt x="7543" y="11729"/>
                </a:lnTo>
                <a:lnTo>
                  <a:pt x="6643" y="12580"/>
                </a:lnTo>
                <a:lnTo>
                  <a:pt x="5718" y="13407"/>
                </a:lnTo>
                <a:lnTo>
                  <a:pt x="4794" y="14210"/>
                </a:lnTo>
                <a:lnTo>
                  <a:pt x="3820" y="14989"/>
                </a:lnTo>
                <a:lnTo>
                  <a:pt x="3042" y="15597"/>
                </a:lnTo>
                <a:lnTo>
                  <a:pt x="2263" y="16157"/>
                </a:lnTo>
                <a:lnTo>
                  <a:pt x="1460" y="16717"/>
                </a:lnTo>
                <a:lnTo>
                  <a:pt x="682" y="17301"/>
                </a:lnTo>
                <a:lnTo>
                  <a:pt x="1120" y="16765"/>
                </a:lnTo>
                <a:lnTo>
                  <a:pt x="1533" y="16230"/>
                </a:lnTo>
                <a:lnTo>
                  <a:pt x="1971" y="15646"/>
                </a:lnTo>
                <a:lnTo>
                  <a:pt x="2458" y="15111"/>
                </a:lnTo>
                <a:lnTo>
                  <a:pt x="3431" y="14064"/>
                </a:lnTo>
                <a:lnTo>
                  <a:pt x="4307" y="13018"/>
                </a:lnTo>
                <a:lnTo>
                  <a:pt x="5159" y="11972"/>
                </a:lnTo>
                <a:lnTo>
                  <a:pt x="5524" y="11485"/>
                </a:lnTo>
                <a:lnTo>
                  <a:pt x="5913" y="11023"/>
                </a:lnTo>
                <a:lnTo>
                  <a:pt x="6132" y="10755"/>
                </a:lnTo>
                <a:lnTo>
                  <a:pt x="6229" y="10609"/>
                </a:lnTo>
                <a:lnTo>
                  <a:pt x="6327" y="10463"/>
                </a:lnTo>
                <a:close/>
                <a:moveTo>
                  <a:pt x="11753" y="0"/>
                </a:moveTo>
                <a:lnTo>
                  <a:pt x="11558" y="49"/>
                </a:lnTo>
                <a:lnTo>
                  <a:pt x="11363" y="122"/>
                </a:lnTo>
                <a:lnTo>
                  <a:pt x="11217" y="219"/>
                </a:lnTo>
                <a:lnTo>
                  <a:pt x="11096" y="341"/>
                </a:lnTo>
                <a:lnTo>
                  <a:pt x="10974" y="463"/>
                </a:lnTo>
                <a:lnTo>
                  <a:pt x="10877" y="609"/>
                </a:lnTo>
                <a:lnTo>
                  <a:pt x="10779" y="779"/>
                </a:lnTo>
                <a:lnTo>
                  <a:pt x="10706" y="949"/>
                </a:lnTo>
                <a:lnTo>
                  <a:pt x="10633" y="1120"/>
                </a:lnTo>
                <a:lnTo>
                  <a:pt x="10585" y="1314"/>
                </a:lnTo>
                <a:lnTo>
                  <a:pt x="10536" y="1509"/>
                </a:lnTo>
                <a:lnTo>
                  <a:pt x="10512" y="1704"/>
                </a:lnTo>
                <a:lnTo>
                  <a:pt x="10512" y="1898"/>
                </a:lnTo>
                <a:lnTo>
                  <a:pt x="10512" y="2093"/>
                </a:lnTo>
                <a:lnTo>
                  <a:pt x="10536" y="2263"/>
                </a:lnTo>
                <a:lnTo>
                  <a:pt x="10585" y="2458"/>
                </a:lnTo>
                <a:lnTo>
                  <a:pt x="10633" y="2604"/>
                </a:lnTo>
                <a:lnTo>
                  <a:pt x="10731" y="2774"/>
                </a:lnTo>
                <a:lnTo>
                  <a:pt x="10609" y="2823"/>
                </a:lnTo>
                <a:lnTo>
                  <a:pt x="10487" y="2920"/>
                </a:lnTo>
                <a:lnTo>
                  <a:pt x="10293" y="3115"/>
                </a:lnTo>
                <a:lnTo>
                  <a:pt x="9928" y="3553"/>
                </a:lnTo>
                <a:lnTo>
                  <a:pt x="9417" y="4113"/>
                </a:lnTo>
                <a:lnTo>
                  <a:pt x="9149" y="4356"/>
                </a:lnTo>
                <a:lnTo>
                  <a:pt x="8857" y="4624"/>
                </a:lnTo>
                <a:lnTo>
                  <a:pt x="8298" y="5061"/>
                </a:lnTo>
                <a:lnTo>
                  <a:pt x="8030" y="5305"/>
                </a:lnTo>
                <a:lnTo>
                  <a:pt x="7787" y="5572"/>
                </a:lnTo>
                <a:lnTo>
                  <a:pt x="7714" y="5670"/>
                </a:lnTo>
                <a:lnTo>
                  <a:pt x="7616" y="5791"/>
                </a:lnTo>
                <a:lnTo>
                  <a:pt x="7470" y="5718"/>
                </a:lnTo>
                <a:lnTo>
                  <a:pt x="7300" y="5645"/>
                </a:lnTo>
                <a:lnTo>
                  <a:pt x="6935" y="5524"/>
                </a:lnTo>
                <a:lnTo>
                  <a:pt x="6570" y="5451"/>
                </a:lnTo>
                <a:lnTo>
                  <a:pt x="6254" y="5402"/>
                </a:lnTo>
                <a:lnTo>
                  <a:pt x="5767" y="5329"/>
                </a:lnTo>
                <a:lnTo>
                  <a:pt x="5280" y="5305"/>
                </a:lnTo>
                <a:lnTo>
                  <a:pt x="4794" y="5353"/>
                </a:lnTo>
                <a:lnTo>
                  <a:pt x="4307" y="5451"/>
                </a:lnTo>
                <a:lnTo>
                  <a:pt x="3942" y="5548"/>
                </a:lnTo>
                <a:lnTo>
                  <a:pt x="3601" y="5718"/>
                </a:lnTo>
                <a:lnTo>
                  <a:pt x="3431" y="5791"/>
                </a:lnTo>
                <a:lnTo>
                  <a:pt x="3261" y="5913"/>
                </a:lnTo>
                <a:lnTo>
                  <a:pt x="3139" y="6035"/>
                </a:lnTo>
                <a:lnTo>
                  <a:pt x="3017" y="6181"/>
                </a:lnTo>
                <a:lnTo>
                  <a:pt x="2871" y="6448"/>
                </a:lnTo>
                <a:lnTo>
                  <a:pt x="2823" y="6570"/>
                </a:lnTo>
                <a:lnTo>
                  <a:pt x="2798" y="6716"/>
                </a:lnTo>
                <a:lnTo>
                  <a:pt x="2798" y="6862"/>
                </a:lnTo>
                <a:lnTo>
                  <a:pt x="2823" y="7008"/>
                </a:lnTo>
                <a:lnTo>
                  <a:pt x="2871" y="7130"/>
                </a:lnTo>
                <a:lnTo>
                  <a:pt x="2969" y="7227"/>
                </a:lnTo>
                <a:lnTo>
                  <a:pt x="3042" y="7251"/>
                </a:lnTo>
                <a:lnTo>
                  <a:pt x="3115" y="7251"/>
                </a:lnTo>
                <a:lnTo>
                  <a:pt x="3285" y="7470"/>
                </a:lnTo>
                <a:lnTo>
                  <a:pt x="3455" y="7689"/>
                </a:lnTo>
                <a:lnTo>
                  <a:pt x="3650" y="7908"/>
                </a:lnTo>
                <a:lnTo>
                  <a:pt x="3869" y="8103"/>
                </a:lnTo>
                <a:lnTo>
                  <a:pt x="4307" y="8468"/>
                </a:lnTo>
                <a:lnTo>
                  <a:pt x="4769" y="8833"/>
                </a:lnTo>
                <a:lnTo>
                  <a:pt x="5086" y="9125"/>
                </a:lnTo>
                <a:lnTo>
                  <a:pt x="5402" y="9466"/>
                </a:lnTo>
                <a:lnTo>
                  <a:pt x="6010" y="10123"/>
                </a:lnTo>
                <a:lnTo>
                  <a:pt x="5962" y="10196"/>
                </a:lnTo>
                <a:lnTo>
                  <a:pt x="5864" y="10342"/>
                </a:lnTo>
                <a:lnTo>
                  <a:pt x="5767" y="10488"/>
                </a:lnTo>
                <a:lnTo>
                  <a:pt x="5499" y="10780"/>
                </a:lnTo>
                <a:lnTo>
                  <a:pt x="5110" y="11291"/>
                </a:lnTo>
                <a:lnTo>
                  <a:pt x="4721" y="11777"/>
                </a:lnTo>
                <a:lnTo>
                  <a:pt x="3820" y="12921"/>
                </a:lnTo>
                <a:lnTo>
                  <a:pt x="2871" y="14016"/>
                </a:lnTo>
                <a:lnTo>
                  <a:pt x="1995" y="14989"/>
                </a:lnTo>
                <a:lnTo>
                  <a:pt x="1582" y="15500"/>
                </a:lnTo>
                <a:lnTo>
                  <a:pt x="1168" y="16011"/>
                </a:lnTo>
                <a:lnTo>
                  <a:pt x="779" y="16571"/>
                </a:lnTo>
                <a:lnTo>
                  <a:pt x="584" y="16838"/>
                </a:lnTo>
                <a:lnTo>
                  <a:pt x="365" y="17106"/>
                </a:lnTo>
                <a:lnTo>
                  <a:pt x="244" y="17276"/>
                </a:lnTo>
                <a:lnTo>
                  <a:pt x="122" y="17422"/>
                </a:lnTo>
                <a:lnTo>
                  <a:pt x="49" y="17593"/>
                </a:lnTo>
                <a:lnTo>
                  <a:pt x="0" y="17787"/>
                </a:lnTo>
                <a:lnTo>
                  <a:pt x="0" y="17860"/>
                </a:lnTo>
                <a:lnTo>
                  <a:pt x="73" y="17909"/>
                </a:lnTo>
                <a:lnTo>
                  <a:pt x="122" y="17909"/>
                </a:lnTo>
                <a:lnTo>
                  <a:pt x="195" y="17885"/>
                </a:lnTo>
                <a:lnTo>
                  <a:pt x="219" y="17836"/>
                </a:lnTo>
                <a:lnTo>
                  <a:pt x="463" y="17763"/>
                </a:lnTo>
                <a:lnTo>
                  <a:pt x="682" y="17666"/>
                </a:lnTo>
                <a:lnTo>
                  <a:pt x="901" y="17544"/>
                </a:lnTo>
                <a:lnTo>
                  <a:pt x="1120" y="17398"/>
                </a:lnTo>
                <a:lnTo>
                  <a:pt x="1533" y="17106"/>
                </a:lnTo>
                <a:lnTo>
                  <a:pt x="1947" y="16838"/>
                </a:lnTo>
                <a:lnTo>
                  <a:pt x="2433" y="16522"/>
                </a:lnTo>
                <a:lnTo>
                  <a:pt x="2896" y="16206"/>
                </a:lnTo>
                <a:lnTo>
                  <a:pt x="3358" y="15865"/>
                </a:lnTo>
                <a:lnTo>
                  <a:pt x="3820" y="15524"/>
                </a:lnTo>
                <a:lnTo>
                  <a:pt x="4867" y="14697"/>
                </a:lnTo>
                <a:lnTo>
                  <a:pt x="5889" y="13845"/>
                </a:lnTo>
                <a:lnTo>
                  <a:pt x="6886" y="12945"/>
                </a:lnTo>
                <a:lnTo>
                  <a:pt x="7860" y="12045"/>
                </a:lnTo>
                <a:lnTo>
                  <a:pt x="7860" y="12021"/>
                </a:lnTo>
                <a:lnTo>
                  <a:pt x="9222" y="13261"/>
                </a:lnTo>
                <a:lnTo>
                  <a:pt x="9879" y="13870"/>
                </a:lnTo>
                <a:lnTo>
                  <a:pt x="10195" y="14210"/>
                </a:lnTo>
                <a:lnTo>
                  <a:pt x="10512" y="14527"/>
                </a:lnTo>
                <a:lnTo>
                  <a:pt x="10585" y="14600"/>
                </a:lnTo>
                <a:lnTo>
                  <a:pt x="10658" y="14624"/>
                </a:lnTo>
                <a:lnTo>
                  <a:pt x="10731" y="14624"/>
                </a:lnTo>
                <a:lnTo>
                  <a:pt x="10804" y="14600"/>
                </a:lnTo>
                <a:lnTo>
                  <a:pt x="10925" y="14648"/>
                </a:lnTo>
                <a:lnTo>
                  <a:pt x="11047" y="14673"/>
                </a:lnTo>
                <a:lnTo>
                  <a:pt x="11290" y="14721"/>
                </a:lnTo>
                <a:lnTo>
                  <a:pt x="11534" y="14697"/>
                </a:lnTo>
                <a:lnTo>
                  <a:pt x="11655" y="14673"/>
                </a:lnTo>
                <a:lnTo>
                  <a:pt x="11777" y="14624"/>
                </a:lnTo>
                <a:lnTo>
                  <a:pt x="11923" y="14527"/>
                </a:lnTo>
                <a:lnTo>
                  <a:pt x="12045" y="14429"/>
                </a:lnTo>
                <a:lnTo>
                  <a:pt x="12142" y="14283"/>
                </a:lnTo>
                <a:lnTo>
                  <a:pt x="12239" y="14137"/>
                </a:lnTo>
                <a:lnTo>
                  <a:pt x="12312" y="13967"/>
                </a:lnTo>
                <a:lnTo>
                  <a:pt x="12385" y="13797"/>
                </a:lnTo>
                <a:lnTo>
                  <a:pt x="12458" y="13480"/>
                </a:lnTo>
                <a:lnTo>
                  <a:pt x="12531" y="13091"/>
                </a:lnTo>
                <a:lnTo>
                  <a:pt x="12580" y="12653"/>
                </a:lnTo>
                <a:lnTo>
                  <a:pt x="12580" y="12240"/>
                </a:lnTo>
                <a:lnTo>
                  <a:pt x="12556" y="11802"/>
                </a:lnTo>
                <a:lnTo>
                  <a:pt x="12483" y="11364"/>
                </a:lnTo>
                <a:lnTo>
                  <a:pt x="12385" y="10950"/>
                </a:lnTo>
                <a:lnTo>
                  <a:pt x="12264" y="10536"/>
                </a:lnTo>
                <a:lnTo>
                  <a:pt x="12093" y="10171"/>
                </a:lnTo>
                <a:lnTo>
                  <a:pt x="12337" y="9977"/>
                </a:lnTo>
                <a:lnTo>
                  <a:pt x="12580" y="9758"/>
                </a:lnTo>
                <a:lnTo>
                  <a:pt x="12994" y="9295"/>
                </a:lnTo>
                <a:lnTo>
                  <a:pt x="13407" y="8833"/>
                </a:lnTo>
                <a:lnTo>
                  <a:pt x="13845" y="8371"/>
                </a:lnTo>
                <a:lnTo>
                  <a:pt x="13918" y="8322"/>
                </a:lnTo>
                <a:lnTo>
                  <a:pt x="13967" y="8273"/>
                </a:lnTo>
                <a:lnTo>
                  <a:pt x="14259" y="8006"/>
                </a:lnTo>
                <a:lnTo>
                  <a:pt x="14575" y="7714"/>
                </a:lnTo>
                <a:lnTo>
                  <a:pt x="14721" y="7543"/>
                </a:lnTo>
                <a:lnTo>
                  <a:pt x="14867" y="7373"/>
                </a:lnTo>
                <a:lnTo>
                  <a:pt x="14965" y="7203"/>
                </a:lnTo>
                <a:lnTo>
                  <a:pt x="15062" y="7057"/>
                </a:lnTo>
                <a:lnTo>
                  <a:pt x="15427" y="7154"/>
                </a:lnTo>
                <a:lnTo>
                  <a:pt x="15865" y="7203"/>
                </a:lnTo>
                <a:lnTo>
                  <a:pt x="16279" y="7227"/>
                </a:lnTo>
                <a:lnTo>
                  <a:pt x="16498" y="7203"/>
                </a:lnTo>
                <a:lnTo>
                  <a:pt x="16717" y="7178"/>
                </a:lnTo>
                <a:lnTo>
                  <a:pt x="16911" y="7130"/>
                </a:lnTo>
                <a:lnTo>
                  <a:pt x="17106" y="7057"/>
                </a:lnTo>
                <a:lnTo>
                  <a:pt x="17300" y="6959"/>
                </a:lnTo>
                <a:lnTo>
                  <a:pt x="17446" y="6862"/>
                </a:lnTo>
                <a:lnTo>
                  <a:pt x="17617" y="6740"/>
                </a:lnTo>
                <a:lnTo>
                  <a:pt x="17738" y="6594"/>
                </a:lnTo>
                <a:lnTo>
                  <a:pt x="17836" y="6424"/>
                </a:lnTo>
                <a:lnTo>
                  <a:pt x="17909" y="6229"/>
                </a:lnTo>
                <a:lnTo>
                  <a:pt x="17957" y="6108"/>
                </a:lnTo>
                <a:lnTo>
                  <a:pt x="17957" y="5986"/>
                </a:lnTo>
                <a:lnTo>
                  <a:pt x="17933" y="5864"/>
                </a:lnTo>
                <a:lnTo>
                  <a:pt x="17909" y="5743"/>
                </a:lnTo>
                <a:lnTo>
                  <a:pt x="17811" y="5548"/>
                </a:lnTo>
                <a:lnTo>
                  <a:pt x="17690" y="5353"/>
                </a:lnTo>
                <a:lnTo>
                  <a:pt x="17495" y="5183"/>
                </a:lnTo>
                <a:lnTo>
                  <a:pt x="17325" y="5013"/>
                </a:lnTo>
                <a:lnTo>
                  <a:pt x="16960" y="4721"/>
                </a:lnTo>
                <a:lnTo>
                  <a:pt x="16692" y="4453"/>
                </a:lnTo>
                <a:lnTo>
                  <a:pt x="16425" y="4161"/>
                </a:lnTo>
                <a:lnTo>
                  <a:pt x="15914" y="3577"/>
                </a:lnTo>
                <a:lnTo>
                  <a:pt x="15403" y="2993"/>
                </a:lnTo>
                <a:lnTo>
                  <a:pt x="15135" y="2701"/>
                </a:lnTo>
                <a:lnTo>
                  <a:pt x="14843" y="2434"/>
                </a:lnTo>
                <a:lnTo>
                  <a:pt x="14283" y="1996"/>
                </a:lnTo>
                <a:lnTo>
                  <a:pt x="14016" y="1777"/>
                </a:lnTo>
                <a:lnTo>
                  <a:pt x="13772" y="1533"/>
                </a:lnTo>
                <a:lnTo>
                  <a:pt x="13529" y="1266"/>
                </a:lnTo>
                <a:lnTo>
                  <a:pt x="13310" y="998"/>
                </a:lnTo>
                <a:lnTo>
                  <a:pt x="13091" y="706"/>
                </a:lnTo>
                <a:lnTo>
                  <a:pt x="12848" y="438"/>
                </a:lnTo>
                <a:lnTo>
                  <a:pt x="12677" y="292"/>
                </a:lnTo>
                <a:lnTo>
                  <a:pt x="12507" y="171"/>
                </a:lnTo>
                <a:lnTo>
                  <a:pt x="12337" y="98"/>
                </a:lnTo>
                <a:lnTo>
                  <a:pt x="12142" y="25"/>
                </a:lnTo>
                <a:lnTo>
                  <a:pt x="11947"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6D9EEB"/>
              </a:solidFill>
            </a:endParaRPr>
          </a:p>
        </p:txBody>
      </p:sp>
      <p:cxnSp>
        <p:nvCxnSpPr>
          <p:cNvPr id="200" name="Google Shape;200;p20"/>
          <p:cNvCxnSpPr/>
          <p:nvPr/>
        </p:nvCxnSpPr>
        <p:spPr>
          <a:xfrm>
            <a:off x="8428100" y="379214"/>
            <a:ext cx="53100" cy="4286100"/>
          </a:xfrm>
          <a:prstGeom prst="straightConnector1">
            <a:avLst/>
          </a:prstGeom>
          <a:noFill/>
          <a:ln cap="flat" cmpd="sng" w="152400">
            <a:solidFill>
              <a:schemeClr val="dk2"/>
            </a:solidFill>
            <a:prstDash val="solid"/>
            <a:round/>
            <a:headEnd len="med" w="med" type="none"/>
            <a:tailEnd len="med" w="med" type="triangle"/>
          </a:ln>
        </p:spPr>
      </p:cxnSp>
      <p:grpSp>
        <p:nvGrpSpPr>
          <p:cNvPr id="201" name="Google Shape;201;p20"/>
          <p:cNvGrpSpPr/>
          <p:nvPr/>
        </p:nvGrpSpPr>
        <p:grpSpPr>
          <a:xfrm>
            <a:off x="311700" y="4918796"/>
            <a:ext cx="8520595" cy="572705"/>
            <a:chOff x="311700" y="4500471"/>
            <a:chExt cx="8520595" cy="572705"/>
          </a:xfrm>
        </p:grpSpPr>
        <p:pic>
          <p:nvPicPr>
            <p:cNvPr id="202" name="Google Shape;202;p20"/>
            <p:cNvPicPr preferRelativeResize="0"/>
            <p:nvPr/>
          </p:nvPicPr>
          <p:blipFill rotWithShape="1">
            <a:blip r:embed="rId4">
              <a:alphaModFix/>
            </a:blip>
            <a:srcRect b="0" l="0" r="0" t="0"/>
            <a:stretch/>
          </p:blipFill>
          <p:spPr>
            <a:xfrm>
              <a:off x="6933197" y="4500471"/>
              <a:ext cx="1899098" cy="572700"/>
            </a:xfrm>
            <a:prstGeom prst="rect">
              <a:avLst/>
            </a:prstGeom>
            <a:noFill/>
            <a:ln>
              <a:noFill/>
            </a:ln>
          </p:spPr>
        </p:pic>
        <p:pic>
          <p:nvPicPr>
            <p:cNvPr id="203" name="Google Shape;203;p20"/>
            <p:cNvPicPr preferRelativeResize="0"/>
            <p:nvPr/>
          </p:nvPicPr>
          <p:blipFill rotWithShape="1">
            <a:blip r:embed="rId5">
              <a:alphaModFix/>
            </a:blip>
            <a:srcRect b="0" l="0" r="0" t="0"/>
            <a:stretch/>
          </p:blipFill>
          <p:spPr>
            <a:xfrm>
              <a:off x="311700" y="4500475"/>
              <a:ext cx="948941" cy="572701"/>
            </a:xfrm>
            <a:prstGeom prst="rect">
              <a:avLst/>
            </a:prstGeom>
            <a:noFill/>
            <a:ln>
              <a:noFill/>
            </a:ln>
          </p:spPr>
        </p:pic>
        <p:grpSp>
          <p:nvGrpSpPr>
            <p:cNvPr id="204" name="Google Shape;204;p20"/>
            <p:cNvGrpSpPr/>
            <p:nvPr/>
          </p:nvGrpSpPr>
          <p:grpSpPr>
            <a:xfrm>
              <a:off x="2976075" y="4602050"/>
              <a:ext cx="3191850" cy="369550"/>
              <a:chOff x="5640450" y="4688200"/>
              <a:chExt cx="3191850" cy="369550"/>
            </a:xfrm>
          </p:grpSpPr>
          <p:pic>
            <p:nvPicPr>
              <p:cNvPr id="205" name="Google Shape;205;p20"/>
              <p:cNvPicPr preferRelativeResize="0"/>
              <p:nvPr/>
            </p:nvPicPr>
            <p:blipFill rotWithShape="1">
              <a:blip r:embed="rId6">
                <a:alphaModFix/>
              </a:blip>
              <a:srcRect b="0" l="0" r="0" t="0"/>
              <a:stretch/>
            </p:blipFill>
            <p:spPr>
              <a:xfrm>
                <a:off x="5640450" y="4688200"/>
                <a:ext cx="1764459" cy="369550"/>
              </a:xfrm>
              <a:prstGeom prst="rect">
                <a:avLst/>
              </a:prstGeom>
              <a:noFill/>
              <a:ln>
                <a:noFill/>
              </a:ln>
            </p:spPr>
          </p:pic>
          <p:sp>
            <p:nvSpPr>
              <p:cNvPr id="206" name="Google Shape;206;p20"/>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
        <p:nvSpPr>
          <p:cNvPr id="207" name="Google Shape;207;p20"/>
          <p:cNvSpPr txBox="1"/>
          <p:nvPr>
            <p:ph idx="12" type="sldNum"/>
          </p:nvPr>
        </p:nvSpPr>
        <p:spPr>
          <a:xfrm>
            <a:off x="4297650" y="5392555"/>
            <a:ext cx="548700" cy="3222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3" name="Shape 473"/>
        <p:cNvGrpSpPr/>
        <p:nvPr/>
      </p:nvGrpSpPr>
      <p:grpSpPr>
        <a:xfrm>
          <a:off x="0" y="0"/>
          <a:ext cx="0" cy="0"/>
          <a:chOff x="0" y="0"/>
          <a:chExt cx="0" cy="0"/>
        </a:xfrm>
      </p:grpSpPr>
      <p:sp>
        <p:nvSpPr>
          <p:cNvPr id="474" name="Google Shape;474;p38"/>
          <p:cNvSpPr txBox="1"/>
          <p:nvPr>
            <p:ph idx="1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sp>
        <p:nvSpPr>
          <p:cNvPr id="475" name="Google Shape;475;p38"/>
          <p:cNvSpPr txBox="1"/>
          <p:nvPr>
            <p:ph idx="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sp>
        <p:nvSpPr>
          <p:cNvPr id="476" name="Google Shape;476;p38"/>
          <p:cNvSpPr txBox="1"/>
          <p:nvPr/>
        </p:nvSpPr>
        <p:spPr>
          <a:xfrm>
            <a:off x="403450" y="1261650"/>
            <a:ext cx="2665200" cy="26148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None/>
            </a:pPr>
            <a:r>
              <a:rPr b="1" lang="en" sz="4800">
                <a:solidFill>
                  <a:schemeClr val="accent1"/>
                </a:solidFill>
                <a:latin typeface="Dosis"/>
                <a:ea typeface="Dosis"/>
                <a:cs typeface="Dosis"/>
                <a:sym typeface="Dosis"/>
              </a:rPr>
              <a:t>Challenge Time</a:t>
            </a:r>
            <a:endParaRPr b="1" sz="4800">
              <a:solidFill>
                <a:schemeClr val="accent1"/>
              </a:solidFill>
              <a:latin typeface="Dosis"/>
              <a:ea typeface="Dosis"/>
              <a:cs typeface="Dosis"/>
              <a:sym typeface="Dosis"/>
            </a:endParaRPr>
          </a:p>
        </p:txBody>
      </p:sp>
      <p:sp>
        <p:nvSpPr>
          <p:cNvPr id="477" name="Google Shape;477;p38"/>
          <p:cNvSpPr txBox="1"/>
          <p:nvPr/>
        </p:nvSpPr>
        <p:spPr>
          <a:xfrm>
            <a:off x="3522580" y="208625"/>
            <a:ext cx="4845900" cy="2847600"/>
          </a:xfrm>
          <a:prstGeom prst="rect">
            <a:avLst/>
          </a:prstGeom>
          <a:noFill/>
          <a:ln>
            <a:noFill/>
          </a:ln>
        </p:spPr>
        <p:txBody>
          <a:bodyPr anchorCtr="0" anchor="t" bIns="45700" lIns="91425" spcFirstLastPara="1" rIns="91425" wrap="square" tIns="45700">
            <a:spAutoFit/>
          </a:bodyPr>
          <a:lstStyle/>
          <a:p>
            <a:pPr indent="0" lvl="0" marL="457200" rtl="0" algn="ctr">
              <a:spcBef>
                <a:spcPts val="600"/>
              </a:spcBef>
              <a:spcAft>
                <a:spcPts val="0"/>
              </a:spcAft>
              <a:buNone/>
            </a:pPr>
            <a:r>
              <a:rPr lang="en" sz="2900" u="sng">
                <a:solidFill>
                  <a:srgbClr val="404040"/>
                </a:solidFill>
                <a:latin typeface="Lato"/>
                <a:ea typeface="Lato"/>
                <a:cs typeface="Lato"/>
                <a:sym typeface="Lato"/>
              </a:rPr>
              <a:t>Task A:</a:t>
            </a:r>
            <a:r>
              <a:rPr lang="en" sz="2900">
                <a:solidFill>
                  <a:srgbClr val="404040"/>
                </a:solidFill>
                <a:latin typeface="Lato"/>
                <a:ea typeface="Lato"/>
                <a:cs typeface="Lato"/>
                <a:sym typeface="Lato"/>
              </a:rPr>
              <a:t> </a:t>
            </a:r>
            <a:endParaRPr sz="2900">
              <a:solidFill>
                <a:srgbClr val="404040"/>
              </a:solidFill>
              <a:latin typeface="Lato"/>
              <a:ea typeface="Lato"/>
              <a:cs typeface="Lato"/>
              <a:sym typeface="Lato"/>
            </a:endParaRPr>
          </a:p>
          <a:p>
            <a:pPr indent="0" lvl="0" marL="457200" rtl="0" algn="ctr">
              <a:spcBef>
                <a:spcPts val="600"/>
              </a:spcBef>
              <a:spcAft>
                <a:spcPts val="0"/>
              </a:spcAft>
              <a:buNone/>
            </a:pPr>
            <a:r>
              <a:rPr lang="en" sz="2900">
                <a:solidFill>
                  <a:srgbClr val="404040"/>
                </a:solidFill>
                <a:latin typeface="Lato"/>
                <a:ea typeface="Lato"/>
                <a:cs typeface="Lato"/>
                <a:sym typeface="Lato"/>
              </a:rPr>
              <a:t>If we want to control 4 LEDs and make them illuminated in turns, how can we design the circuit and code? </a:t>
            </a:r>
            <a:endParaRPr b="1" sz="2800">
              <a:solidFill>
                <a:schemeClr val="accent1"/>
              </a:solidFill>
              <a:latin typeface="Dosis"/>
              <a:ea typeface="Dosis"/>
              <a:cs typeface="Dosis"/>
              <a:sym typeface="Dosis"/>
            </a:endParaRPr>
          </a:p>
        </p:txBody>
      </p:sp>
      <p:sp>
        <p:nvSpPr>
          <p:cNvPr id="478" name="Google Shape;478;p38"/>
          <p:cNvSpPr txBox="1"/>
          <p:nvPr>
            <p:ph idx="4294967295" type="body"/>
          </p:nvPr>
        </p:nvSpPr>
        <p:spPr>
          <a:xfrm>
            <a:off x="4204189" y="3139264"/>
            <a:ext cx="3913500" cy="1624200"/>
          </a:xfrm>
          <a:prstGeom prst="rect">
            <a:avLst/>
          </a:prstGeom>
        </p:spPr>
        <p:txBody>
          <a:bodyPr anchorCtr="0" anchor="t" bIns="91425" lIns="91425" spcFirstLastPara="1" rIns="91425" wrap="square" tIns="91425">
            <a:normAutofit lnSpcReduction="20000"/>
          </a:bodyPr>
          <a:lstStyle/>
          <a:p>
            <a:pPr indent="0" lvl="0" marL="0" rtl="0" algn="ctr">
              <a:spcBef>
                <a:spcPts val="0"/>
              </a:spcBef>
              <a:spcAft>
                <a:spcPts val="0"/>
              </a:spcAft>
              <a:buNone/>
            </a:pPr>
            <a:r>
              <a:rPr lang="en" sz="2900" u="sng">
                <a:latin typeface="Lato"/>
                <a:ea typeface="Lato"/>
                <a:cs typeface="Lato"/>
                <a:sym typeface="Lato"/>
              </a:rPr>
              <a:t>Task B:</a:t>
            </a:r>
            <a:endParaRPr sz="2900" u="sng">
              <a:latin typeface="Lato"/>
              <a:ea typeface="Lato"/>
              <a:cs typeface="Lato"/>
              <a:sym typeface="Lato"/>
            </a:endParaRPr>
          </a:p>
          <a:p>
            <a:pPr indent="0" lvl="0" marL="0" rtl="0" algn="ctr">
              <a:spcBef>
                <a:spcPts val="1200"/>
              </a:spcBef>
              <a:spcAft>
                <a:spcPts val="1200"/>
              </a:spcAft>
              <a:buNone/>
            </a:pPr>
            <a:r>
              <a:rPr lang="en" sz="2900">
                <a:latin typeface="Lato"/>
                <a:ea typeface="Lato"/>
                <a:cs typeface="Lato"/>
                <a:sym typeface="Lato"/>
              </a:rPr>
              <a:t>How can we make an RGB traffic light?</a:t>
            </a:r>
            <a:endParaRPr sz="2900">
              <a:latin typeface="Lato"/>
              <a:ea typeface="Lato"/>
              <a:cs typeface="Lato"/>
              <a:sym typeface="Lato"/>
            </a:endParaRPr>
          </a:p>
        </p:txBody>
      </p:sp>
      <p:sp>
        <p:nvSpPr>
          <p:cNvPr id="479" name="Google Shape;479;p38"/>
          <p:cNvSpPr/>
          <p:nvPr/>
        </p:nvSpPr>
        <p:spPr>
          <a:xfrm rot="-847259">
            <a:off x="4605675" y="2997429"/>
            <a:ext cx="889424" cy="323744"/>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0C58D3"/>
                </a:solidFill>
                <a:latin typeface="Alfa Slab One"/>
              </a:rPr>
              <a:t>OR</a:t>
            </a: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83" name="Shape 483"/>
        <p:cNvGrpSpPr/>
        <p:nvPr/>
      </p:nvGrpSpPr>
      <p:grpSpPr>
        <a:xfrm>
          <a:off x="0" y="0"/>
          <a:ext cx="0" cy="0"/>
          <a:chOff x="0" y="0"/>
          <a:chExt cx="0" cy="0"/>
        </a:xfrm>
      </p:grpSpPr>
      <p:sp>
        <p:nvSpPr>
          <p:cNvPr id="484" name="Google Shape;484;p39"/>
          <p:cNvSpPr txBox="1"/>
          <p:nvPr>
            <p:ph idx="1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sp>
        <p:nvSpPr>
          <p:cNvPr id="485" name="Google Shape;485;p39"/>
          <p:cNvSpPr/>
          <p:nvPr/>
        </p:nvSpPr>
        <p:spPr>
          <a:xfrm>
            <a:off x="172675" y="205575"/>
            <a:ext cx="3749700" cy="7977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600"/>
              <a:t>Paste your ideas for what your group came up with for code:</a:t>
            </a:r>
            <a:endParaRPr sz="1600"/>
          </a:p>
        </p:txBody>
      </p:sp>
      <p:sp>
        <p:nvSpPr>
          <p:cNvPr id="486" name="Google Shape;486;p39"/>
          <p:cNvSpPr/>
          <p:nvPr/>
        </p:nvSpPr>
        <p:spPr>
          <a:xfrm>
            <a:off x="5082600" y="3678750"/>
            <a:ext cx="3749700" cy="12399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Did it work?</a:t>
            </a:r>
            <a:endParaRPr/>
          </a:p>
          <a:p>
            <a:pPr indent="0" lvl="0" marL="0" rtl="0" algn="l">
              <a:spcBef>
                <a:spcPts val="0"/>
              </a:spcBef>
              <a:spcAft>
                <a:spcPts val="0"/>
              </a:spcAft>
              <a:buNone/>
            </a:pPr>
            <a:r>
              <a:rPr lang="en"/>
              <a:t>If not where did you go wrong?</a:t>
            </a:r>
            <a:endParaRPr/>
          </a:p>
        </p:txBody>
      </p:sp>
      <p:sp>
        <p:nvSpPr>
          <p:cNvPr id="487" name="Google Shape;487;p39"/>
          <p:cNvSpPr txBox="1"/>
          <p:nvPr>
            <p:ph idx="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grpSp>
        <p:nvGrpSpPr>
          <p:cNvPr id="488" name="Google Shape;488;p39"/>
          <p:cNvGrpSpPr/>
          <p:nvPr/>
        </p:nvGrpSpPr>
        <p:grpSpPr>
          <a:xfrm>
            <a:off x="311700" y="4918796"/>
            <a:ext cx="8520595" cy="572705"/>
            <a:chOff x="311700" y="4500471"/>
            <a:chExt cx="8520595" cy="572705"/>
          </a:xfrm>
        </p:grpSpPr>
        <p:pic>
          <p:nvPicPr>
            <p:cNvPr id="489" name="Google Shape;489;p39"/>
            <p:cNvPicPr preferRelativeResize="0"/>
            <p:nvPr/>
          </p:nvPicPr>
          <p:blipFill rotWithShape="1">
            <a:blip r:embed="rId3">
              <a:alphaModFix/>
            </a:blip>
            <a:srcRect b="0" l="0" r="0" t="0"/>
            <a:stretch/>
          </p:blipFill>
          <p:spPr>
            <a:xfrm>
              <a:off x="6933197" y="4500471"/>
              <a:ext cx="1899098" cy="572700"/>
            </a:xfrm>
            <a:prstGeom prst="rect">
              <a:avLst/>
            </a:prstGeom>
            <a:noFill/>
            <a:ln>
              <a:noFill/>
            </a:ln>
          </p:spPr>
        </p:pic>
        <p:pic>
          <p:nvPicPr>
            <p:cNvPr id="490" name="Google Shape;490;p39"/>
            <p:cNvPicPr preferRelativeResize="0"/>
            <p:nvPr/>
          </p:nvPicPr>
          <p:blipFill rotWithShape="1">
            <a:blip r:embed="rId4">
              <a:alphaModFix/>
            </a:blip>
            <a:srcRect b="0" l="0" r="0" t="0"/>
            <a:stretch/>
          </p:blipFill>
          <p:spPr>
            <a:xfrm>
              <a:off x="311700" y="4500475"/>
              <a:ext cx="948941" cy="572701"/>
            </a:xfrm>
            <a:prstGeom prst="rect">
              <a:avLst/>
            </a:prstGeom>
            <a:noFill/>
            <a:ln>
              <a:noFill/>
            </a:ln>
          </p:spPr>
        </p:pic>
        <p:grpSp>
          <p:nvGrpSpPr>
            <p:cNvPr id="491" name="Google Shape;491;p39"/>
            <p:cNvGrpSpPr/>
            <p:nvPr/>
          </p:nvGrpSpPr>
          <p:grpSpPr>
            <a:xfrm>
              <a:off x="2976075" y="4602050"/>
              <a:ext cx="3191850" cy="369550"/>
              <a:chOff x="5640450" y="4688200"/>
              <a:chExt cx="3191850" cy="369550"/>
            </a:xfrm>
          </p:grpSpPr>
          <p:pic>
            <p:nvPicPr>
              <p:cNvPr id="492" name="Google Shape;492;p39"/>
              <p:cNvPicPr preferRelativeResize="0"/>
              <p:nvPr/>
            </p:nvPicPr>
            <p:blipFill rotWithShape="1">
              <a:blip r:embed="rId5">
                <a:alphaModFix/>
              </a:blip>
              <a:srcRect b="0" l="0" r="0" t="0"/>
              <a:stretch/>
            </p:blipFill>
            <p:spPr>
              <a:xfrm>
                <a:off x="5640450" y="4688200"/>
                <a:ext cx="1764459" cy="369550"/>
              </a:xfrm>
              <a:prstGeom prst="rect">
                <a:avLst/>
              </a:prstGeom>
              <a:noFill/>
              <a:ln>
                <a:noFill/>
              </a:ln>
            </p:spPr>
          </p:pic>
          <p:sp>
            <p:nvSpPr>
              <p:cNvPr id="493" name="Google Shape;493;p39"/>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
        <p:nvSpPr>
          <p:cNvPr id="494" name="Google Shape;494;p39"/>
          <p:cNvSpPr txBox="1"/>
          <p:nvPr>
            <p:ph idx="1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8" name="Shape 498"/>
        <p:cNvGrpSpPr/>
        <p:nvPr/>
      </p:nvGrpSpPr>
      <p:grpSpPr>
        <a:xfrm>
          <a:off x="0" y="0"/>
          <a:ext cx="0" cy="0"/>
          <a:chOff x="0" y="0"/>
          <a:chExt cx="0" cy="0"/>
        </a:xfrm>
      </p:grpSpPr>
      <p:sp>
        <p:nvSpPr>
          <p:cNvPr id="499" name="Google Shape;499;p40"/>
          <p:cNvSpPr txBox="1"/>
          <p:nvPr>
            <p:ph idx="4294967295" type="title"/>
          </p:nvPr>
        </p:nvSpPr>
        <p:spPr>
          <a:xfrm>
            <a:off x="375556" y="106211"/>
            <a:ext cx="3768000" cy="1104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TEACHER:</a:t>
            </a:r>
            <a:endParaRPr/>
          </a:p>
          <a:p>
            <a:pPr indent="0" lvl="0" marL="0" rtl="0" algn="l">
              <a:spcBef>
                <a:spcPts val="0"/>
              </a:spcBef>
              <a:spcAft>
                <a:spcPts val="0"/>
              </a:spcAft>
              <a:buNone/>
            </a:pPr>
            <a:r>
              <a:rPr lang="en"/>
              <a:t>Code for Traffic Light</a:t>
            </a:r>
            <a:endParaRPr/>
          </a:p>
        </p:txBody>
      </p:sp>
      <p:sp>
        <p:nvSpPr>
          <p:cNvPr id="500" name="Google Shape;500;p40"/>
          <p:cNvSpPr txBox="1"/>
          <p:nvPr>
            <p:ph idx="4294967295" type="body"/>
          </p:nvPr>
        </p:nvSpPr>
        <p:spPr>
          <a:xfrm>
            <a:off x="5525225" y="4385000"/>
            <a:ext cx="2054400" cy="6156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u="sng">
                <a:solidFill>
                  <a:schemeClr val="hlink"/>
                </a:solidFill>
                <a:hlinkClick r:id="rId3"/>
              </a:rPr>
              <a:t>LINK TO VIDEO</a:t>
            </a:r>
            <a:endParaRPr/>
          </a:p>
        </p:txBody>
      </p:sp>
      <p:pic>
        <p:nvPicPr>
          <p:cNvPr id="501" name="Google Shape;501;p40" title="Code for traffic light"/>
          <p:cNvPicPr preferRelativeResize="0"/>
          <p:nvPr/>
        </p:nvPicPr>
        <p:blipFill>
          <a:blip r:embed="rId4">
            <a:alphaModFix/>
          </a:blip>
          <a:stretch>
            <a:fillRect/>
          </a:stretch>
        </p:blipFill>
        <p:spPr>
          <a:xfrm>
            <a:off x="523369" y="1211100"/>
            <a:ext cx="3035555" cy="3707700"/>
          </a:xfrm>
          <a:prstGeom prst="rect">
            <a:avLst/>
          </a:prstGeom>
          <a:noFill/>
          <a:ln>
            <a:noFill/>
          </a:ln>
        </p:spPr>
      </p:pic>
      <p:pic>
        <p:nvPicPr>
          <p:cNvPr descr="Video link" id="502" name="Google Shape;502;p40" title="Traffic Light System Demo">
            <a:hlinkClick r:id="rId5"/>
          </p:cNvPr>
          <p:cNvPicPr preferRelativeResize="0"/>
          <p:nvPr/>
        </p:nvPicPr>
        <p:blipFill>
          <a:blip r:embed="rId6">
            <a:alphaModFix/>
          </a:blip>
          <a:stretch>
            <a:fillRect/>
          </a:stretch>
        </p:blipFill>
        <p:spPr>
          <a:xfrm>
            <a:off x="6074775" y="2381525"/>
            <a:ext cx="2549476" cy="1912100"/>
          </a:xfrm>
          <a:prstGeom prst="rect">
            <a:avLst/>
          </a:prstGeom>
          <a:noFill/>
          <a:ln>
            <a:noFill/>
          </a:ln>
        </p:spPr>
      </p:pic>
      <p:grpSp>
        <p:nvGrpSpPr>
          <p:cNvPr id="503" name="Google Shape;503;p40"/>
          <p:cNvGrpSpPr/>
          <p:nvPr/>
        </p:nvGrpSpPr>
        <p:grpSpPr>
          <a:xfrm>
            <a:off x="311700" y="4918796"/>
            <a:ext cx="8520595" cy="572705"/>
            <a:chOff x="311700" y="4500471"/>
            <a:chExt cx="8520595" cy="572705"/>
          </a:xfrm>
        </p:grpSpPr>
        <p:pic>
          <p:nvPicPr>
            <p:cNvPr id="504" name="Google Shape;504;p40"/>
            <p:cNvPicPr preferRelativeResize="0"/>
            <p:nvPr/>
          </p:nvPicPr>
          <p:blipFill rotWithShape="1">
            <a:blip r:embed="rId7">
              <a:alphaModFix/>
            </a:blip>
            <a:srcRect b="0" l="0" r="0" t="0"/>
            <a:stretch/>
          </p:blipFill>
          <p:spPr>
            <a:xfrm>
              <a:off x="6933197" y="4500471"/>
              <a:ext cx="1899098" cy="572700"/>
            </a:xfrm>
            <a:prstGeom prst="rect">
              <a:avLst/>
            </a:prstGeom>
            <a:noFill/>
            <a:ln>
              <a:noFill/>
            </a:ln>
          </p:spPr>
        </p:pic>
        <p:pic>
          <p:nvPicPr>
            <p:cNvPr id="505" name="Google Shape;505;p40"/>
            <p:cNvPicPr preferRelativeResize="0"/>
            <p:nvPr/>
          </p:nvPicPr>
          <p:blipFill rotWithShape="1">
            <a:blip r:embed="rId8">
              <a:alphaModFix/>
            </a:blip>
            <a:srcRect b="0" l="0" r="0" t="0"/>
            <a:stretch/>
          </p:blipFill>
          <p:spPr>
            <a:xfrm>
              <a:off x="311700" y="4500475"/>
              <a:ext cx="948941" cy="572701"/>
            </a:xfrm>
            <a:prstGeom prst="rect">
              <a:avLst/>
            </a:prstGeom>
            <a:noFill/>
            <a:ln>
              <a:noFill/>
            </a:ln>
          </p:spPr>
        </p:pic>
        <p:grpSp>
          <p:nvGrpSpPr>
            <p:cNvPr id="506" name="Google Shape;506;p40"/>
            <p:cNvGrpSpPr/>
            <p:nvPr/>
          </p:nvGrpSpPr>
          <p:grpSpPr>
            <a:xfrm>
              <a:off x="2976075" y="4602050"/>
              <a:ext cx="3191850" cy="369550"/>
              <a:chOff x="5640450" y="4688200"/>
              <a:chExt cx="3191850" cy="369550"/>
            </a:xfrm>
          </p:grpSpPr>
          <p:pic>
            <p:nvPicPr>
              <p:cNvPr id="507" name="Google Shape;507;p40"/>
              <p:cNvPicPr preferRelativeResize="0"/>
              <p:nvPr/>
            </p:nvPicPr>
            <p:blipFill rotWithShape="1">
              <a:blip r:embed="rId9">
                <a:alphaModFix/>
              </a:blip>
              <a:srcRect b="0" l="0" r="0" t="0"/>
              <a:stretch/>
            </p:blipFill>
            <p:spPr>
              <a:xfrm>
                <a:off x="5640450" y="4688200"/>
                <a:ext cx="1764459" cy="369550"/>
              </a:xfrm>
              <a:prstGeom prst="rect">
                <a:avLst/>
              </a:prstGeom>
              <a:noFill/>
              <a:ln>
                <a:noFill/>
              </a:ln>
            </p:spPr>
          </p:pic>
          <p:sp>
            <p:nvSpPr>
              <p:cNvPr id="508" name="Google Shape;508;p40"/>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
        <p:nvSpPr>
          <p:cNvPr id="509" name="Google Shape;509;p40"/>
          <p:cNvSpPr txBox="1"/>
          <p:nvPr>
            <p:ph idx="1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sp>
        <p:nvSpPr>
          <p:cNvPr id="510" name="Google Shape;510;p40"/>
          <p:cNvSpPr txBox="1"/>
          <p:nvPr>
            <p:ph idx="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pic>
        <p:nvPicPr>
          <p:cNvPr id="511" name="Google Shape;511;p40" title="Using alligator clips to set up the traffic light">
            <a:hlinkClick r:id="rId10"/>
          </p:cNvPr>
          <p:cNvPicPr preferRelativeResize="0"/>
          <p:nvPr/>
        </p:nvPicPr>
        <p:blipFill>
          <a:blip r:embed="rId11">
            <a:alphaModFix/>
          </a:blip>
          <a:stretch>
            <a:fillRect/>
          </a:stretch>
        </p:blipFill>
        <p:spPr>
          <a:xfrm>
            <a:off x="4295956" y="152400"/>
            <a:ext cx="2306002" cy="20767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2"/>
                                        </p:tgtEl>
                                        <p:attrNameLst>
                                          <p:attrName>style.visibility</p:attrName>
                                        </p:attrNameLst>
                                      </p:cBhvr>
                                      <p:to>
                                        <p:strVal val="visible"/>
                                      </p:to>
                                    </p:set>
                                    <p:animEffect filter="fade" transition="in">
                                      <p:cBhvr>
                                        <p:cTn dur="1000"/>
                                        <p:tgtEl>
                                          <p:spTgt spid="50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5" name="Shape 515"/>
        <p:cNvGrpSpPr/>
        <p:nvPr/>
      </p:nvGrpSpPr>
      <p:grpSpPr>
        <a:xfrm>
          <a:off x="0" y="0"/>
          <a:ext cx="0" cy="0"/>
          <a:chOff x="0" y="0"/>
          <a:chExt cx="0" cy="0"/>
        </a:xfrm>
      </p:grpSpPr>
      <p:sp>
        <p:nvSpPr>
          <p:cNvPr id="516" name="Google Shape;516;p41"/>
          <p:cNvSpPr txBox="1"/>
          <p:nvPr>
            <p:ph idx="12" type="sldNum"/>
          </p:nvPr>
        </p:nvSpPr>
        <p:spPr>
          <a:xfrm>
            <a:off x="8472458" y="5181352"/>
            <a:ext cx="548700" cy="4374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pic>
        <p:nvPicPr>
          <p:cNvPr id="517" name="Google Shape;517;p41" title="Title: Button"/>
          <p:cNvPicPr preferRelativeResize="0"/>
          <p:nvPr/>
        </p:nvPicPr>
        <p:blipFill>
          <a:blip r:embed="rId3">
            <a:alphaModFix/>
          </a:blip>
          <a:stretch>
            <a:fillRect/>
          </a:stretch>
        </p:blipFill>
        <p:spPr>
          <a:xfrm>
            <a:off x="1147763" y="1017113"/>
            <a:ext cx="6848475" cy="3362325"/>
          </a:xfrm>
          <a:prstGeom prst="rect">
            <a:avLst/>
          </a:prstGeom>
          <a:noFill/>
          <a:ln>
            <a:noFill/>
          </a:ln>
        </p:spPr>
      </p:pic>
      <p:grpSp>
        <p:nvGrpSpPr>
          <p:cNvPr id="518" name="Google Shape;518;p41"/>
          <p:cNvGrpSpPr/>
          <p:nvPr/>
        </p:nvGrpSpPr>
        <p:grpSpPr>
          <a:xfrm>
            <a:off x="311700" y="4918796"/>
            <a:ext cx="8520595" cy="572705"/>
            <a:chOff x="311700" y="4500471"/>
            <a:chExt cx="8520595" cy="572705"/>
          </a:xfrm>
        </p:grpSpPr>
        <p:pic>
          <p:nvPicPr>
            <p:cNvPr id="519" name="Google Shape;519;p41"/>
            <p:cNvPicPr preferRelativeResize="0"/>
            <p:nvPr/>
          </p:nvPicPr>
          <p:blipFill rotWithShape="1">
            <a:blip r:embed="rId4">
              <a:alphaModFix/>
            </a:blip>
            <a:srcRect b="0" l="0" r="0" t="0"/>
            <a:stretch/>
          </p:blipFill>
          <p:spPr>
            <a:xfrm>
              <a:off x="6933197" y="4500471"/>
              <a:ext cx="1899098" cy="572700"/>
            </a:xfrm>
            <a:prstGeom prst="rect">
              <a:avLst/>
            </a:prstGeom>
            <a:noFill/>
            <a:ln>
              <a:noFill/>
            </a:ln>
          </p:spPr>
        </p:pic>
        <p:pic>
          <p:nvPicPr>
            <p:cNvPr id="520" name="Google Shape;520;p41"/>
            <p:cNvPicPr preferRelativeResize="0"/>
            <p:nvPr/>
          </p:nvPicPr>
          <p:blipFill rotWithShape="1">
            <a:blip r:embed="rId5">
              <a:alphaModFix/>
            </a:blip>
            <a:srcRect b="0" l="0" r="0" t="0"/>
            <a:stretch/>
          </p:blipFill>
          <p:spPr>
            <a:xfrm>
              <a:off x="311700" y="4500475"/>
              <a:ext cx="948941" cy="572701"/>
            </a:xfrm>
            <a:prstGeom prst="rect">
              <a:avLst/>
            </a:prstGeom>
            <a:noFill/>
            <a:ln>
              <a:noFill/>
            </a:ln>
          </p:spPr>
        </p:pic>
        <p:grpSp>
          <p:nvGrpSpPr>
            <p:cNvPr id="521" name="Google Shape;521;p41"/>
            <p:cNvGrpSpPr/>
            <p:nvPr/>
          </p:nvGrpSpPr>
          <p:grpSpPr>
            <a:xfrm>
              <a:off x="2976075" y="4602050"/>
              <a:ext cx="3191850" cy="369550"/>
              <a:chOff x="5640450" y="4688200"/>
              <a:chExt cx="3191850" cy="369550"/>
            </a:xfrm>
          </p:grpSpPr>
          <p:pic>
            <p:nvPicPr>
              <p:cNvPr id="522" name="Google Shape;522;p41"/>
              <p:cNvPicPr preferRelativeResize="0"/>
              <p:nvPr/>
            </p:nvPicPr>
            <p:blipFill rotWithShape="1">
              <a:blip r:embed="rId6">
                <a:alphaModFix/>
              </a:blip>
              <a:srcRect b="0" l="0" r="0" t="0"/>
              <a:stretch/>
            </p:blipFill>
            <p:spPr>
              <a:xfrm>
                <a:off x="5640450" y="4688200"/>
                <a:ext cx="1764459" cy="369550"/>
              </a:xfrm>
              <a:prstGeom prst="rect">
                <a:avLst/>
              </a:prstGeom>
              <a:noFill/>
              <a:ln>
                <a:noFill/>
              </a:ln>
            </p:spPr>
          </p:pic>
          <p:sp>
            <p:nvSpPr>
              <p:cNvPr id="523" name="Google Shape;523;p41"/>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
        <p:nvSpPr>
          <p:cNvPr id="524" name="Google Shape;524;p41"/>
          <p:cNvSpPr txBox="1"/>
          <p:nvPr>
            <p:ph idx="1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sp>
        <p:nvSpPr>
          <p:cNvPr id="525" name="Google Shape;525;p41"/>
          <p:cNvSpPr txBox="1"/>
          <p:nvPr>
            <p:ph idx="4294967295" type="title"/>
          </p:nvPr>
        </p:nvSpPr>
        <p:spPr>
          <a:xfrm>
            <a:off x="375556" y="431701"/>
            <a:ext cx="8496900" cy="5763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lt1"/>
              </a:buClr>
              <a:buSzPts val="2700"/>
              <a:buFont typeface="Quattrocento Sans"/>
              <a:buNone/>
            </a:pPr>
            <a:r>
              <a:rPr lang="en" sz="2300"/>
              <a:t>Let’s look at making a button work</a:t>
            </a:r>
            <a:endParaRPr sz="230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9" name="Shape 529"/>
        <p:cNvGrpSpPr/>
        <p:nvPr/>
      </p:nvGrpSpPr>
      <p:grpSpPr>
        <a:xfrm>
          <a:off x="0" y="0"/>
          <a:ext cx="0" cy="0"/>
          <a:chOff x="0" y="0"/>
          <a:chExt cx="0" cy="0"/>
        </a:xfrm>
      </p:grpSpPr>
      <p:sp>
        <p:nvSpPr>
          <p:cNvPr id="530" name="Google Shape;530;p42"/>
          <p:cNvSpPr txBox="1"/>
          <p:nvPr>
            <p:ph idx="4294967295" type="title"/>
          </p:nvPr>
        </p:nvSpPr>
        <p:spPr>
          <a:xfrm>
            <a:off x="190725" y="4339536"/>
            <a:ext cx="8587500" cy="591300"/>
          </a:xfrm>
          <a:prstGeom prst="rect">
            <a:avLst/>
          </a:prstGeom>
          <a:solidFill>
            <a:srgbClr val="1155CC">
              <a:alpha val="49620"/>
            </a:srgbClr>
          </a:solidFill>
        </p:spPr>
        <p:txBody>
          <a:bodyPr anchorCtr="0" anchor="ctr" bIns="91425" lIns="91425" spcFirstLastPara="1" rIns="91425" wrap="square" tIns="91425">
            <a:normAutofit fontScale="90000"/>
          </a:bodyPr>
          <a:lstStyle/>
          <a:p>
            <a:pPr indent="0" lvl="0" marL="0" rtl="0" algn="ctr">
              <a:spcBef>
                <a:spcPts val="0"/>
              </a:spcBef>
              <a:spcAft>
                <a:spcPts val="0"/>
              </a:spcAft>
              <a:buNone/>
            </a:pPr>
            <a:r>
              <a:rPr lang="en">
                <a:solidFill>
                  <a:srgbClr val="FFFFFF"/>
                </a:solidFill>
              </a:rPr>
              <a:t>What is a button?</a:t>
            </a:r>
            <a:endParaRPr b="0">
              <a:solidFill>
                <a:srgbClr val="FFFFFF"/>
              </a:solidFill>
            </a:endParaRPr>
          </a:p>
        </p:txBody>
      </p:sp>
      <p:sp>
        <p:nvSpPr>
          <p:cNvPr id="531" name="Google Shape;531;p42"/>
          <p:cNvSpPr txBox="1"/>
          <p:nvPr>
            <p:ph idx="1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pic>
        <p:nvPicPr>
          <p:cNvPr descr="Shawn Hymel tells all about buttons and their use in MakeCode." id="532" name="Google Shape;532;p42" title="Behind the MakeCode Hardware - Buttons on micro:bit">
            <a:hlinkClick r:id="rId3"/>
          </p:cNvPr>
          <p:cNvPicPr preferRelativeResize="0"/>
          <p:nvPr/>
        </p:nvPicPr>
        <p:blipFill>
          <a:blip r:embed="rId4">
            <a:alphaModFix/>
          </a:blip>
          <a:stretch>
            <a:fillRect/>
          </a:stretch>
        </p:blipFill>
        <p:spPr>
          <a:xfrm>
            <a:off x="2286000" y="420998"/>
            <a:ext cx="4572000" cy="3309750"/>
          </a:xfrm>
          <a:prstGeom prst="rect">
            <a:avLst/>
          </a:prstGeom>
          <a:noFill/>
          <a:ln>
            <a:noFill/>
          </a:ln>
        </p:spPr>
      </p:pic>
      <p:sp>
        <p:nvSpPr>
          <p:cNvPr id="533" name="Google Shape;533;p42"/>
          <p:cNvSpPr/>
          <p:nvPr/>
        </p:nvSpPr>
        <p:spPr>
          <a:xfrm>
            <a:off x="2142763" y="235010"/>
            <a:ext cx="4858468" cy="4202512"/>
          </a:xfrm>
          <a:custGeom>
            <a:rect b="b" l="l" r="r" t="t"/>
            <a:pathLst>
              <a:path extrusionOk="0" h="111665" w="143434">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FFFFFF"/>
          </a:solidFill>
          <a:ln cap="flat" cmpd="sng" w="19050">
            <a:solidFill>
              <a:srgbClr val="1C458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Dosis"/>
              <a:ea typeface="Dosis"/>
              <a:cs typeface="Dosis"/>
              <a:sym typeface="Dosis"/>
            </a:endParaRPr>
          </a:p>
        </p:txBody>
      </p:sp>
      <p:sp>
        <p:nvSpPr>
          <p:cNvPr id="534" name="Google Shape;534;p42"/>
          <p:cNvSpPr txBox="1"/>
          <p:nvPr>
            <p:ph idx="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2"/>
                                        </p:tgtEl>
                                        <p:attrNameLst>
                                          <p:attrName>style.visibility</p:attrName>
                                        </p:attrNameLst>
                                      </p:cBhvr>
                                      <p:to>
                                        <p:strVal val="visible"/>
                                      </p:to>
                                    </p:set>
                                    <p:animEffect filter="fade" transition="in">
                                      <p:cBhvr>
                                        <p:cTn dur="1000"/>
                                        <p:tgtEl>
                                          <p:spTgt spid="53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8" name="Shape 538"/>
        <p:cNvGrpSpPr/>
        <p:nvPr/>
      </p:nvGrpSpPr>
      <p:grpSpPr>
        <a:xfrm>
          <a:off x="0" y="0"/>
          <a:ext cx="0" cy="0"/>
          <a:chOff x="0" y="0"/>
          <a:chExt cx="0" cy="0"/>
        </a:xfrm>
      </p:grpSpPr>
      <p:sp>
        <p:nvSpPr>
          <p:cNvPr id="539" name="Google Shape;539;p43"/>
          <p:cNvSpPr txBox="1"/>
          <p:nvPr>
            <p:ph idx="12" type="sldNum"/>
          </p:nvPr>
        </p:nvSpPr>
        <p:spPr>
          <a:xfrm>
            <a:off x="6457950" y="5296958"/>
            <a:ext cx="2057400" cy="304200"/>
          </a:xfrm>
          <a:prstGeom prst="rect">
            <a:avLst/>
          </a:prstGeom>
        </p:spPr>
        <p:txBody>
          <a:bodyPr anchorCtr="0" anchor="ctr" bIns="34275" lIns="68575" spcFirstLastPara="1" rIns="68575" wrap="square" tIns="34275">
            <a:normAutofit/>
          </a:bodyPr>
          <a:lstStyle/>
          <a:p>
            <a:pPr indent="0" lvl="0" marL="0" rtl="0" algn="r">
              <a:spcBef>
                <a:spcPts val="0"/>
              </a:spcBef>
              <a:spcAft>
                <a:spcPts val="0"/>
              </a:spcAft>
              <a:buClr>
                <a:srgbClr val="000000"/>
              </a:buClr>
              <a:buFont typeface="Arial"/>
              <a:buNone/>
            </a:pPr>
            <a:fld id="{00000000-1234-1234-1234-123412341234}" type="slidenum">
              <a:rPr lang="en"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pic>
        <p:nvPicPr>
          <p:cNvPr descr="Text within the box states what the momentary pushbutton does" id="540" name="Google Shape;540;p43" title="Photo of a button "/>
          <p:cNvPicPr preferRelativeResize="0"/>
          <p:nvPr/>
        </p:nvPicPr>
        <p:blipFill>
          <a:blip r:embed="rId3">
            <a:alphaModFix/>
          </a:blip>
          <a:stretch>
            <a:fillRect/>
          </a:stretch>
        </p:blipFill>
        <p:spPr>
          <a:xfrm>
            <a:off x="63550" y="1008000"/>
            <a:ext cx="5401399" cy="4188401"/>
          </a:xfrm>
          <a:prstGeom prst="rect">
            <a:avLst/>
          </a:prstGeom>
          <a:noFill/>
          <a:ln>
            <a:noFill/>
          </a:ln>
        </p:spPr>
      </p:pic>
      <p:pic>
        <p:nvPicPr>
          <p:cNvPr descr="Explains the switch positions" id="541" name="Google Shape;541;p43" title="Button"/>
          <p:cNvPicPr preferRelativeResize="0"/>
          <p:nvPr/>
        </p:nvPicPr>
        <p:blipFill>
          <a:blip r:embed="rId4">
            <a:alphaModFix/>
          </a:blip>
          <a:stretch>
            <a:fillRect/>
          </a:stretch>
        </p:blipFill>
        <p:spPr>
          <a:xfrm>
            <a:off x="5464947" y="1561271"/>
            <a:ext cx="3526652" cy="2215522"/>
          </a:xfrm>
          <a:prstGeom prst="rect">
            <a:avLst/>
          </a:prstGeom>
          <a:noFill/>
          <a:ln>
            <a:noFill/>
          </a:ln>
        </p:spPr>
      </p:pic>
      <p:grpSp>
        <p:nvGrpSpPr>
          <p:cNvPr id="542" name="Google Shape;542;p43"/>
          <p:cNvGrpSpPr/>
          <p:nvPr/>
        </p:nvGrpSpPr>
        <p:grpSpPr>
          <a:xfrm>
            <a:off x="311700" y="4918796"/>
            <a:ext cx="8520595" cy="572705"/>
            <a:chOff x="311700" y="4500471"/>
            <a:chExt cx="8520595" cy="572705"/>
          </a:xfrm>
        </p:grpSpPr>
        <p:pic>
          <p:nvPicPr>
            <p:cNvPr id="543" name="Google Shape;543;p43"/>
            <p:cNvPicPr preferRelativeResize="0"/>
            <p:nvPr/>
          </p:nvPicPr>
          <p:blipFill rotWithShape="1">
            <a:blip r:embed="rId5">
              <a:alphaModFix/>
            </a:blip>
            <a:srcRect b="0" l="0" r="0" t="0"/>
            <a:stretch/>
          </p:blipFill>
          <p:spPr>
            <a:xfrm>
              <a:off x="6933197" y="4500471"/>
              <a:ext cx="1899098" cy="572700"/>
            </a:xfrm>
            <a:prstGeom prst="rect">
              <a:avLst/>
            </a:prstGeom>
            <a:noFill/>
            <a:ln>
              <a:noFill/>
            </a:ln>
          </p:spPr>
        </p:pic>
        <p:pic>
          <p:nvPicPr>
            <p:cNvPr id="544" name="Google Shape;544;p43"/>
            <p:cNvPicPr preferRelativeResize="0"/>
            <p:nvPr/>
          </p:nvPicPr>
          <p:blipFill rotWithShape="1">
            <a:blip r:embed="rId6">
              <a:alphaModFix/>
            </a:blip>
            <a:srcRect b="0" l="0" r="0" t="0"/>
            <a:stretch/>
          </p:blipFill>
          <p:spPr>
            <a:xfrm>
              <a:off x="311700" y="4500475"/>
              <a:ext cx="948941" cy="572701"/>
            </a:xfrm>
            <a:prstGeom prst="rect">
              <a:avLst/>
            </a:prstGeom>
            <a:noFill/>
            <a:ln>
              <a:noFill/>
            </a:ln>
          </p:spPr>
        </p:pic>
        <p:grpSp>
          <p:nvGrpSpPr>
            <p:cNvPr id="545" name="Google Shape;545;p43"/>
            <p:cNvGrpSpPr/>
            <p:nvPr/>
          </p:nvGrpSpPr>
          <p:grpSpPr>
            <a:xfrm>
              <a:off x="2976075" y="4602050"/>
              <a:ext cx="3191850" cy="369550"/>
              <a:chOff x="5640450" y="4688200"/>
              <a:chExt cx="3191850" cy="369550"/>
            </a:xfrm>
          </p:grpSpPr>
          <p:pic>
            <p:nvPicPr>
              <p:cNvPr id="546" name="Google Shape;546;p43"/>
              <p:cNvPicPr preferRelativeResize="0"/>
              <p:nvPr/>
            </p:nvPicPr>
            <p:blipFill rotWithShape="1">
              <a:blip r:embed="rId7">
                <a:alphaModFix/>
              </a:blip>
              <a:srcRect b="0" l="0" r="0" t="0"/>
              <a:stretch/>
            </p:blipFill>
            <p:spPr>
              <a:xfrm>
                <a:off x="5640450" y="4688200"/>
                <a:ext cx="1764459" cy="369550"/>
              </a:xfrm>
              <a:prstGeom prst="rect">
                <a:avLst/>
              </a:prstGeom>
              <a:noFill/>
              <a:ln>
                <a:noFill/>
              </a:ln>
            </p:spPr>
          </p:pic>
          <p:sp>
            <p:nvSpPr>
              <p:cNvPr id="547" name="Google Shape;547;p43"/>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
        <p:nvSpPr>
          <p:cNvPr id="548" name="Google Shape;548;p43"/>
          <p:cNvSpPr txBox="1"/>
          <p:nvPr>
            <p:ph idx="12" type="sldNum"/>
          </p:nvPr>
        </p:nvSpPr>
        <p:spPr>
          <a:xfrm>
            <a:off x="4297650" y="5392555"/>
            <a:ext cx="548700" cy="3222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None/>
            </a:pPr>
            <a:fld id="{00000000-1234-1234-1234-123412341234}" type="slidenum">
              <a:rPr lang="en"/>
              <a:t>‹#›</a:t>
            </a:fld>
            <a:endParaRPr/>
          </a:p>
        </p:txBody>
      </p:sp>
      <p:sp>
        <p:nvSpPr>
          <p:cNvPr id="549" name="Google Shape;549;p43"/>
          <p:cNvSpPr txBox="1"/>
          <p:nvPr>
            <p:ph type="title"/>
          </p:nvPr>
        </p:nvSpPr>
        <p:spPr>
          <a:xfrm>
            <a:off x="375556" y="431701"/>
            <a:ext cx="8496900" cy="5763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lt1"/>
              </a:buClr>
              <a:buSzPts val="2700"/>
              <a:buFont typeface="Quattrocento Sans"/>
              <a:buNone/>
            </a:pPr>
            <a:r>
              <a:rPr lang="en" sz="2300"/>
              <a:t>Buttons or Pushbuttons</a:t>
            </a:r>
            <a:endParaRPr sz="2300"/>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3" name="Shape 553"/>
        <p:cNvGrpSpPr/>
        <p:nvPr/>
      </p:nvGrpSpPr>
      <p:grpSpPr>
        <a:xfrm>
          <a:off x="0" y="0"/>
          <a:ext cx="0" cy="0"/>
          <a:chOff x="0" y="0"/>
          <a:chExt cx="0" cy="0"/>
        </a:xfrm>
      </p:grpSpPr>
      <p:sp>
        <p:nvSpPr>
          <p:cNvPr id="554" name="Google Shape;554;p44"/>
          <p:cNvSpPr txBox="1"/>
          <p:nvPr>
            <p:ph type="title"/>
          </p:nvPr>
        </p:nvSpPr>
        <p:spPr>
          <a:xfrm>
            <a:off x="311700" y="494472"/>
            <a:ext cx="8520600" cy="636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Hardware Connection for button</a:t>
            </a:r>
            <a:endParaRPr/>
          </a:p>
        </p:txBody>
      </p:sp>
      <p:sp>
        <p:nvSpPr>
          <p:cNvPr id="555" name="Google Shape;555;p44"/>
          <p:cNvSpPr txBox="1"/>
          <p:nvPr>
            <p:ph idx="12" type="sldNum"/>
          </p:nvPr>
        </p:nvSpPr>
        <p:spPr>
          <a:xfrm>
            <a:off x="8472458" y="5181352"/>
            <a:ext cx="548700" cy="4374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pic>
        <p:nvPicPr>
          <p:cNvPr id="556" name="Google Shape;556;p44" title="Photo of how to connect the buttons to the light"/>
          <p:cNvPicPr preferRelativeResize="0"/>
          <p:nvPr/>
        </p:nvPicPr>
        <p:blipFill rotWithShape="1">
          <a:blip r:embed="rId3">
            <a:alphaModFix/>
          </a:blip>
          <a:srcRect b="0" l="0" r="0" t="25667"/>
          <a:stretch/>
        </p:blipFill>
        <p:spPr>
          <a:xfrm>
            <a:off x="3094100" y="1872562"/>
            <a:ext cx="5667425" cy="3020624"/>
          </a:xfrm>
          <a:prstGeom prst="rect">
            <a:avLst/>
          </a:prstGeom>
          <a:noFill/>
          <a:ln>
            <a:noFill/>
          </a:ln>
        </p:spPr>
      </p:pic>
      <p:grpSp>
        <p:nvGrpSpPr>
          <p:cNvPr id="557" name="Google Shape;557;p44"/>
          <p:cNvGrpSpPr/>
          <p:nvPr/>
        </p:nvGrpSpPr>
        <p:grpSpPr>
          <a:xfrm>
            <a:off x="311700" y="4918796"/>
            <a:ext cx="8520595" cy="572705"/>
            <a:chOff x="311700" y="4500471"/>
            <a:chExt cx="8520595" cy="572705"/>
          </a:xfrm>
        </p:grpSpPr>
        <p:pic>
          <p:nvPicPr>
            <p:cNvPr id="558" name="Google Shape;558;p44"/>
            <p:cNvPicPr preferRelativeResize="0"/>
            <p:nvPr/>
          </p:nvPicPr>
          <p:blipFill rotWithShape="1">
            <a:blip r:embed="rId4">
              <a:alphaModFix/>
            </a:blip>
            <a:srcRect b="0" l="0" r="0" t="0"/>
            <a:stretch/>
          </p:blipFill>
          <p:spPr>
            <a:xfrm>
              <a:off x="6933197" y="4500471"/>
              <a:ext cx="1899098" cy="572700"/>
            </a:xfrm>
            <a:prstGeom prst="rect">
              <a:avLst/>
            </a:prstGeom>
            <a:noFill/>
            <a:ln>
              <a:noFill/>
            </a:ln>
          </p:spPr>
        </p:pic>
        <p:pic>
          <p:nvPicPr>
            <p:cNvPr id="559" name="Google Shape;559;p44"/>
            <p:cNvPicPr preferRelativeResize="0"/>
            <p:nvPr/>
          </p:nvPicPr>
          <p:blipFill rotWithShape="1">
            <a:blip r:embed="rId5">
              <a:alphaModFix/>
            </a:blip>
            <a:srcRect b="0" l="0" r="0" t="0"/>
            <a:stretch/>
          </p:blipFill>
          <p:spPr>
            <a:xfrm>
              <a:off x="311700" y="4500475"/>
              <a:ext cx="948941" cy="572701"/>
            </a:xfrm>
            <a:prstGeom prst="rect">
              <a:avLst/>
            </a:prstGeom>
            <a:noFill/>
            <a:ln>
              <a:noFill/>
            </a:ln>
          </p:spPr>
        </p:pic>
        <p:grpSp>
          <p:nvGrpSpPr>
            <p:cNvPr id="560" name="Google Shape;560;p44"/>
            <p:cNvGrpSpPr/>
            <p:nvPr/>
          </p:nvGrpSpPr>
          <p:grpSpPr>
            <a:xfrm>
              <a:off x="2976075" y="4602050"/>
              <a:ext cx="3191850" cy="369550"/>
              <a:chOff x="5640450" y="4688200"/>
              <a:chExt cx="3191850" cy="369550"/>
            </a:xfrm>
          </p:grpSpPr>
          <p:pic>
            <p:nvPicPr>
              <p:cNvPr id="561" name="Google Shape;561;p44"/>
              <p:cNvPicPr preferRelativeResize="0"/>
              <p:nvPr/>
            </p:nvPicPr>
            <p:blipFill rotWithShape="1">
              <a:blip r:embed="rId6">
                <a:alphaModFix/>
              </a:blip>
              <a:srcRect b="0" l="0" r="0" t="0"/>
              <a:stretch/>
            </p:blipFill>
            <p:spPr>
              <a:xfrm>
                <a:off x="5640450" y="4688200"/>
                <a:ext cx="1764459" cy="369550"/>
              </a:xfrm>
              <a:prstGeom prst="rect">
                <a:avLst/>
              </a:prstGeom>
              <a:noFill/>
              <a:ln>
                <a:noFill/>
              </a:ln>
            </p:spPr>
          </p:pic>
          <p:sp>
            <p:nvSpPr>
              <p:cNvPr id="562" name="Google Shape;562;p44"/>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
        <p:nvSpPr>
          <p:cNvPr id="563" name="Google Shape;563;p44"/>
          <p:cNvSpPr txBox="1"/>
          <p:nvPr>
            <p:ph idx="1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sp>
        <p:nvSpPr>
          <p:cNvPr id="564" name="Google Shape;564;p44"/>
          <p:cNvSpPr txBox="1"/>
          <p:nvPr/>
        </p:nvSpPr>
        <p:spPr>
          <a:xfrm>
            <a:off x="501300" y="1514475"/>
            <a:ext cx="2353200" cy="2770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Connect your components according to the picture.</a:t>
            </a:r>
            <a:endParaRPr/>
          </a:p>
          <a:p>
            <a:pPr indent="0" lvl="0" marL="0" rtl="0" algn="l">
              <a:spcBef>
                <a:spcPts val="0"/>
              </a:spcBef>
              <a:spcAft>
                <a:spcPts val="0"/>
              </a:spcAft>
              <a:buNone/>
            </a:pPr>
            <a:r>
              <a:t/>
            </a:r>
            <a:endParaRPr/>
          </a:p>
          <a:p>
            <a:pPr indent="-317500" lvl="0" marL="457200" rtl="0" algn="l">
              <a:spcBef>
                <a:spcPts val="0"/>
              </a:spcBef>
              <a:spcAft>
                <a:spcPts val="0"/>
              </a:spcAft>
              <a:buSzPts val="1400"/>
              <a:buAutoNum type="arabicPeriod"/>
            </a:pPr>
            <a:r>
              <a:rPr lang="en"/>
              <a:t>Connect the longer leg with the GND</a:t>
            </a:r>
            <a:endParaRPr/>
          </a:p>
          <a:p>
            <a:pPr indent="-317500" lvl="0" marL="457200" rtl="0" algn="l">
              <a:spcBef>
                <a:spcPts val="0"/>
              </a:spcBef>
              <a:spcAft>
                <a:spcPts val="0"/>
              </a:spcAft>
              <a:buSzPts val="1400"/>
              <a:buAutoNum type="arabicPeriod"/>
            </a:pPr>
            <a:r>
              <a:rPr lang="en"/>
              <a:t>Connect the shorter leg with the P0 and P1 ports </a:t>
            </a:r>
            <a:r>
              <a:rPr lang="en"/>
              <a:t>through</a:t>
            </a:r>
            <a:r>
              <a:rPr lang="en"/>
              <a:t> the resistor</a:t>
            </a:r>
            <a:endParaRPr/>
          </a:p>
          <a:p>
            <a:pPr indent="-317500" lvl="0" marL="457200" rtl="0" algn="l">
              <a:spcBef>
                <a:spcPts val="0"/>
              </a:spcBef>
              <a:spcAft>
                <a:spcPts val="0"/>
              </a:spcAft>
              <a:buSzPts val="1400"/>
              <a:buAutoNum type="arabicPeriod"/>
            </a:pPr>
            <a:r>
              <a:rPr lang="en"/>
              <a:t>Connect the Momentary pushbutton to P2 port</a:t>
            </a:r>
            <a:endParaRPr/>
          </a:p>
        </p:txBody>
      </p:sp>
      <p:pic>
        <p:nvPicPr>
          <p:cNvPr id="565" name="Google Shape;565;p44" title="Gif of what the button press looks like "/>
          <p:cNvPicPr preferRelativeResize="0"/>
          <p:nvPr/>
        </p:nvPicPr>
        <p:blipFill>
          <a:blip r:embed="rId7">
            <a:alphaModFix/>
          </a:blip>
          <a:stretch>
            <a:fillRect/>
          </a:stretch>
        </p:blipFill>
        <p:spPr>
          <a:xfrm>
            <a:off x="6110150" y="289951"/>
            <a:ext cx="2722150" cy="17421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9" name="Shape 569"/>
        <p:cNvGrpSpPr/>
        <p:nvPr/>
      </p:nvGrpSpPr>
      <p:grpSpPr>
        <a:xfrm>
          <a:off x="0" y="0"/>
          <a:ext cx="0" cy="0"/>
          <a:chOff x="0" y="0"/>
          <a:chExt cx="0" cy="0"/>
        </a:xfrm>
      </p:grpSpPr>
      <p:sp>
        <p:nvSpPr>
          <p:cNvPr id="570" name="Google Shape;570;p45"/>
          <p:cNvSpPr txBox="1"/>
          <p:nvPr>
            <p:ph idx="12" type="sldNum"/>
          </p:nvPr>
        </p:nvSpPr>
        <p:spPr>
          <a:xfrm>
            <a:off x="8472458" y="5181352"/>
            <a:ext cx="548700" cy="4374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grpSp>
        <p:nvGrpSpPr>
          <p:cNvPr id="571" name="Google Shape;571;p45"/>
          <p:cNvGrpSpPr/>
          <p:nvPr/>
        </p:nvGrpSpPr>
        <p:grpSpPr>
          <a:xfrm>
            <a:off x="311700" y="4918796"/>
            <a:ext cx="8520595" cy="572705"/>
            <a:chOff x="311700" y="4500471"/>
            <a:chExt cx="8520595" cy="572705"/>
          </a:xfrm>
        </p:grpSpPr>
        <p:pic>
          <p:nvPicPr>
            <p:cNvPr id="572" name="Google Shape;572;p45"/>
            <p:cNvPicPr preferRelativeResize="0"/>
            <p:nvPr/>
          </p:nvPicPr>
          <p:blipFill rotWithShape="1">
            <a:blip r:embed="rId3">
              <a:alphaModFix/>
            </a:blip>
            <a:srcRect b="0" l="0" r="0" t="0"/>
            <a:stretch/>
          </p:blipFill>
          <p:spPr>
            <a:xfrm>
              <a:off x="6933197" y="4500471"/>
              <a:ext cx="1899098" cy="572700"/>
            </a:xfrm>
            <a:prstGeom prst="rect">
              <a:avLst/>
            </a:prstGeom>
            <a:noFill/>
            <a:ln>
              <a:noFill/>
            </a:ln>
          </p:spPr>
        </p:pic>
        <p:pic>
          <p:nvPicPr>
            <p:cNvPr id="573" name="Google Shape;573;p45"/>
            <p:cNvPicPr preferRelativeResize="0"/>
            <p:nvPr/>
          </p:nvPicPr>
          <p:blipFill rotWithShape="1">
            <a:blip r:embed="rId4">
              <a:alphaModFix/>
            </a:blip>
            <a:srcRect b="0" l="0" r="0" t="0"/>
            <a:stretch/>
          </p:blipFill>
          <p:spPr>
            <a:xfrm>
              <a:off x="311700" y="4500475"/>
              <a:ext cx="948941" cy="572701"/>
            </a:xfrm>
            <a:prstGeom prst="rect">
              <a:avLst/>
            </a:prstGeom>
            <a:noFill/>
            <a:ln>
              <a:noFill/>
            </a:ln>
          </p:spPr>
        </p:pic>
        <p:grpSp>
          <p:nvGrpSpPr>
            <p:cNvPr id="574" name="Google Shape;574;p45"/>
            <p:cNvGrpSpPr/>
            <p:nvPr/>
          </p:nvGrpSpPr>
          <p:grpSpPr>
            <a:xfrm>
              <a:off x="2976075" y="4602050"/>
              <a:ext cx="3191850" cy="369550"/>
              <a:chOff x="5640450" y="4688200"/>
              <a:chExt cx="3191850" cy="369550"/>
            </a:xfrm>
          </p:grpSpPr>
          <p:pic>
            <p:nvPicPr>
              <p:cNvPr id="575" name="Google Shape;575;p45"/>
              <p:cNvPicPr preferRelativeResize="0"/>
              <p:nvPr/>
            </p:nvPicPr>
            <p:blipFill rotWithShape="1">
              <a:blip r:embed="rId5">
                <a:alphaModFix/>
              </a:blip>
              <a:srcRect b="0" l="0" r="0" t="0"/>
              <a:stretch/>
            </p:blipFill>
            <p:spPr>
              <a:xfrm>
                <a:off x="5640450" y="4688200"/>
                <a:ext cx="1764459" cy="369550"/>
              </a:xfrm>
              <a:prstGeom prst="rect">
                <a:avLst/>
              </a:prstGeom>
              <a:noFill/>
              <a:ln>
                <a:noFill/>
              </a:ln>
            </p:spPr>
          </p:pic>
          <p:sp>
            <p:nvSpPr>
              <p:cNvPr id="576" name="Google Shape;576;p45"/>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
        <p:nvSpPr>
          <p:cNvPr id="577" name="Google Shape;577;p45"/>
          <p:cNvSpPr txBox="1"/>
          <p:nvPr>
            <p:ph idx="1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pic>
        <p:nvPicPr>
          <p:cNvPr descr="On Start set pull pin P2 to up" id="578" name="Google Shape;578;p45" title="Photo of Code"/>
          <p:cNvPicPr preferRelativeResize="0"/>
          <p:nvPr/>
        </p:nvPicPr>
        <p:blipFill>
          <a:blip r:embed="rId6">
            <a:alphaModFix/>
          </a:blip>
          <a:stretch>
            <a:fillRect/>
          </a:stretch>
        </p:blipFill>
        <p:spPr>
          <a:xfrm>
            <a:off x="1181100" y="1828825"/>
            <a:ext cx="2857500" cy="1409700"/>
          </a:xfrm>
          <a:prstGeom prst="rect">
            <a:avLst/>
          </a:prstGeom>
          <a:noFill/>
          <a:ln>
            <a:noFill/>
          </a:ln>
        </p:spPr>
      </p:pic>
      <p:pic>
        <p:nvPicPr>
          <p:cNvPr descr="Code to get the button to be pressed to turn on lights" id="579" name="Google Shape;579;p45" title="Code "/>
          <p:cNvPicPr preferRelativeResize="0"/>
          <p:nvPr/>
        </p:nvPicPr>
        <p:blipFill>
          <a:blip r:embed="rId7">
            <a:alphaModFix/>
          </a:blip>
          <a:stretch>
            <a:fillRect/>
          </a:stretch>
        </p:blipFill>
        <p:spPr>
          <a:xfrm>
            <a:off x="5215375" y="1098276"/>
            <a:ext cx="2857500" cy="2640199"/>
          </a:xfrm>
          <a:prstGeom prst="rect">
            <a:avLst/>
          </a:prstGeom>
          <a:noFill/>
          <a:ln>
            <a:noFill/>
          </a:ln>
        </p:spPr>
      </p:pic>
      <p:sp>
        <p:nvSpPr>
          <p:cNvPr id="580" name="Google Shape;580;p45"/>
          <p:cNvSpPr txBox="1"/>
          <p:nvPr/>
        </p:nvSpPr>
        <p:spPr>
          <a:xfrm>
            <a:off x="311700" y="3936563"/>
            <a:ext cx="81402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Read the status from P2 to chekc if the button is pressed, if yes, digital write signal 0 to P0 port to turn off the LED; digital write signal 1 to P1 prot to turn on the LED, then set the pause in 500ms; digital write signal 1 to P0 port to turn on the LED; digital write signal 0 to P1 port to turn off the LED, then set the pause to 500ms.</a:t>
            </a:r>
            <a:endParaRPr/>
          </a:p>
        </p:txBody>
      </p:sp>
      <p:sp>
        <p:nvSpPr>
          <p:cNvPr id="581" name="Google Shape;581;p45"/>
          <p:cNvSpPr txBox="1"/>
          <p:nvPr>
            <p:ph idx="4294967295" type="title"/>
          </p:nvPr>
        </p:nvSpPr>
        <p:spPr>
          <a:xfrm>
            <a:off x="311700" y="494472"/>
            <a:ext cx="8520600" cy="636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Code </a:t>
            </a:r>
            <a:r>
              <a:rPr lang="en"/>
              <a:t>for the button</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5" name="Shape 585"/>
        <p:cNvGrpSpPr/>
        <p:nvPr/>
      </p:nvGrpSpPr>
      <p:grpSpPr>
        <a:xfrm>
          <a:off x="0" y="0"/>
          <a:ext cx="0" cy="0"/>
          <a:chOff x="0" y="0"/>
          <a:chExt cx="0" cy="0"/>
        </a:xfrm>
      </p:grpSpPr>
      <p:sp>
        <p:nvSpPr>
          <p:cNvPr id="586" name="Google Shape;586;p46"/>
          <p:cNvSpPr txBox="1"/>
          <p:nvPr>
            <p:ph idx="1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sp>
        <p:nvSpPr>
          <p:cNvPr id="587" name="Google Shape;587;p46"/>
          <p:cNvSpPr txBox="1"/>
          <p:nvPr>
            <p:ph idx="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sp>
        <p:nvSpPr>
          <p:cNvPr id="588" name="Google Shape;588;p46"/>
          <p:cNvSpPr txBox="1"/>
          <p:nvPr/>
        </p:nvSpPr>
        <p:spPr>
          <a:xfrm>
            <a:off x="265963" y="945650"/>
            <a:ext cx="2865900" cy="41691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None/>
            </a:pPr>
            <a:r>
              <a:rPr b="1" lang="en" sz="4800">
                <a:solidFill>
                  <a:schemeClr val="accent1"/>
                </a:solidFill>
                <a:latin typeface="Dosis"/>
                <a:ea typeface="Dosis"/>
                <a:cs typeface="Dosis"/>
                <a:sym typeface="Dosis"/>
              </a:rPr>
              <a:t>Challenge Time</a:t>
            </a:r>
            <a:endParaRPr b="1" sz="4800">
              <a:solidFill>
                <a:schemeClr val="accent1"/>
              </a:solidFill>
              <a:latin typeface="Dosis"/>
              <a:ea typeface="Dosis"/>
              <a:cs typeface="Dosis"/>
              <a:sym typeface="Dosis"/>
            </a:endParaRPr>
          </a:p>
          <a:p>
            <a:pPr indent="0" lvl="0" marL="0" rtl="0" algn="ctr">
              <a:lnSpc>
                <a:spcPct val="90000"/>
              </a:lnSpc>
              <a:spcBef>
                <a:spcPts val="0"/>
              </a:spcBef>
              <a:spcAft>
                <a:spcPts val="0"/>
              </a:spcAft>
              <a:buNone/>
            </a:pPr>
            <a:r>
              <a:rPr lang="en" sz="2400">
                <a:solidFill>
                  <a:schemeClr val="accent1"/>
                </a:solidFill>
                <a:latin typeface="Sniglet"/>
                <a:ea typeface="Sniglet"/>
                <a:cs typeface="Sniglet"/>
                <a:sym typeface="Sniglet"/>
              </a:rPr>
              <a:t>BREAK OUT INTO PAIRS </a:t>
            </a:r>
            <a:br>
              <a:rPr lang="en" sz="2400">
                <a:solidFill>
                  <a:schemeClr val="accent1"/>
                </a:solidFill>
                <a:latin typeface="Sniglet"/>
                <a:ea typeface="Sniglet"/>
                <a:cs typeface="Sniglet"/>
                <a:sym typeface="Sniglet"/>
              </a:rPr>
            </a:br>
            <a:r>
              <a:rPr lang="en" sz="2400">
                <a:solidFill>
                  <a:schemeClr val="accent1"/>
                </a:solidFill>
                <a:latin typeface="Sniglet"/>
                <a:ea typeface="Sniglet"/>
                <a:cs typeface="Sniglet"/>
                <a:sym typeface="Sniglet"/>
              </a:rPr>
              <a:t>To try this challenge</a:t>
            </a:r>
            <a:endParaRPr b="1" sz="4800">
              <a:solidFill>
                <a:schemeClr val="accent1"/>
              </a:solidFill>
              <a:latin typeface="Dosis"/>
              <a:ea typeface="Dosis"/>
              <a:cs typeface="Dosis"/>
              <a:sym typeface="Dosis"/>
            </a:endParaRPr>
          </a:p>
          <a:p>
            <a:pPr indent="0" lvl="0" marL="0" rtl="0" algn="ctr">
              <a:spcBef>
                <a:spcPts val="1000"/>
              </a:spcBef>
              <a:spcAft>
                <a:spcPts val="0"/>
              </a:spcAft>
              <a:buNone/>
            </a:pPr>
            <a:r>
              <a:t/>
            </a:r>
            <a:endParaRPr b="1" sz="4800">
              <a:solidFill>
                <a:schemeClr val="accent1"/>
              </a:solidFill>
              <a:latin typeface="Dosis"/>
              <a:ea typeface="Dosis"/>
              <a:cs typeface="Dosis"/>
              <a:sym typeface="Dosis"/>
            </a:endParaRPr>
          </a:p>
        </p:txBody>
      </p:sp>
      <p:sp>
        <p:nvSpPr>
          <p:cNvPr id="589" name="Google Shape;589;p46"/>
          <p:cNvSpPr txBox="1"/>
          <p:nvPr/>
        </p:nvSpPr>
        <p:spPr>
          <a:xfrm>
            <a:off x="3667337" y="1955675"/>
            <a:ext cx="5210700" cy="2247300"/>
          </a:xfrm>
          <a:prstGeom prst="rect">
            <a:avLst/>
          </a:prstGeom>
          <a:noFill/>
          <a:ln>
            <a:noFill/>
          </a:ln>
        </p:spPr>
        <p:txBody>
          <a:bodyPr anchorCtr="0" anchor="t" bIns="45700" lIns="91425" spcFirstLastPara="1" rIns="91425" wrap="square" tIns="45700">
            <a:spAutoFit/>
          </a:bodyPr>
          <a:lstStyle/>
          <a:p>
            <a:pPr indent="-342900" lvl="0" marL="342900" marR="0" rtl="0" algn="l">
              <a:spcBef>
                <a:spcPts val="1000"/>
              </a:spcBef>
              <a:spcAft>
                <a:spcPts val="0"/>
              </a:spcAft>
              <a:buClr>
                <a:schemeClr val="accent1"/>
              </a:buClr>
              <a:buSzPts val="2800"/>
              <a:buFont typeface="Dosis"/>
              <a:buChar char="▪"/>
            </a:pPr>
            <a:r>
              <a:rPr b="1" lang="en" sz="2800">
                <a:solidFill>
                  <a:schemeClr val="accent1"/>
                </a:solidFill>
                <a:latin typeface="Dosis"/>
                <a:ea typeface="Dosis"/>
                <a:cs typeface="Dosis"/>
                <a:sym typeface="Dosis"/>
              </a:rPr>
              <a:t>If we want to light on the red LED when press the button and the light on the green LED when release the button, how can we program that?</a:t>
            </a:r>
            <a:endParaRPr b="1" sz="2800">
              <a:solidFill>
                <a:schemeClr val="accent1"/>
              </a:solidFill>
              <a:latin typeface="Dosis"/>
              <a:ea typeface="Dosis"/>
              <a:cs typeface="Dosis"/>
              <a:sym typeface="Dosis"/>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93" name="Shape 593"/>
        <p:cNvGrpSpPr/>
        <p:nvPr/>
      </p:nvGrpSpPr>
      <p:grpSpPr>
        <a:xfrm>
          <a:off x="0" y="0"/>
          <a:ext cx="0" cy="0"/>
          <a:chOff x="0" y="0"/>
          <a:chExt cx="0" cy="0"/>
        </a:xfrm>
      </p:grpSpPr>
      <p:sp>
        <p:nvSpPr>
          <p:cNvPr id="594" name="Google Shape;594;p47"/>
          <p:cNvSpPr txBox="1"/>
          <p:nvPr>
            <p:ph idx="1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sp>
        <p:nvSpPr>
          <p:cNvPr id="595" name="Google Shape;595;p47"/>
          <p:cNvSpPr/>
          <p:nvPr/>
        </p:nvSpPr>
        <p:spPr>
          <a:xfrm>
            <a:off x="191725" y="529425"/>
            <a:ext cx="3749700" cy="7977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Paste your ideas for what your group came up with for code:</a:t>
            </a:r>
            <a:endParaRPr/>
          </a:p>
        </p:txBody>
      </p:sp>
      <p:sp>
        <p:nvSpPr>
          <p:cNvPr id="596" name="Google Shape;596;p47"/>
          <p:cNvSpPr/>
          <p:nvPr/>
        </p:nvSpPr>
        <p:spPr>
          <a:xfrm>
            <a:off x="5111300" y="3761075"/>
            <a:ext cx="3749700" cy="11094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Did it work?</a:t>
            </a:r>
            <a:endParaRPr/>
          </a:p>
          <a:p>
            <a:pPr indent="0" lvl="0" marL="0" rtl="0" algn="l">
              <a:spcBef>
                <a:spcPts val="0"/>
              </a:spcBef>
              <a:spcAft>
                <a:spcPts val="0"/>
              </a:spcAft>
              <a:buNone/>
            </a:pPr>
            <a:r>
              <a:rPr lang="en"/>
              <a:t>If not where did you go wrong?</a:t>
            </a:r>
            <a:endParaRPr/>
          </a:p>
        </p:txBody>
      </p:sp>
      <p:sp>
        <p:nvSpPr>
          <p:cNvPr id="597" name="Google Shape;597;p47"/>
          <p:cNvSpPr txBox="1"/>
          <p:nvPr>
            <p:ph idx="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pic>
        <p:nvPicPr>
          <p:cNvPr descr="Diagram outlines all the parts of the makecode coding area for students online at makecode.org" id="213" name="Google Shape;213;p21" title="Makecode coding plateform "/>
          <p:cNvPicPr preferRelativeResize="0"/>
          <p:nvPr/>
        </p:nvPicPr>
        <p:blipFill rotWithShape="1">
          <a:blip r:embed="rId3">
            <a:alphaModFix/>
          </a:blip>
          <a:srcRect b="0" l="0" r="0" t="0"/>
          <a:stretch/>
        </p:blipFill>
        <p:spPr>
          <a:xfrm>
            <a:off x="1091349" y="737225"/>
            <a:ext cx="7124302" cy="4069774"/>
          </a:xfrm>
          <a:prstGeom prst="rect">
            <a:avLst/>
          </a:prstGeom>
          <a:noFill/>
          <a:ln>
            <a:noFill/>
          </a:ln>
        </p:spPr>
      </p:pic>
      <p:sp>
        <p:nvSpPr>
          <p:cNvPr id="214" name="Google Shape;214;p21"/>
          <p:cNvSpPr/>
          <p:nvPr/>
        </p:nvSpPr>
        <p:spPr>
          <a:xfrm>
            <a:off x="2520169" y="1171269"/>
            <a:ext cx="616500" cy="334200"/>
          </a:xfrm>
          <a:prstGeom prst="wedgeRectCallout">
            <a:avLst>
              <a:gd fmla="val -42462" name="adj1"/>
              <a:gd fmla="val -89392" name="adj2"/>
            </a:avLst>
          </a:prstGeom>
          <a:solidFill>
            <a:schemeClr val="lt2"/>
          </a:solidFill>
          <a:ln cap="flat" cmpd="sng" w="12700">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800">
                <a:solidFill>
                  <a:schemeClr val="dk1"/>
                </a:solidFill>
                <a:latin typeface="Calibri"/>
                <a:ea typeface="Calibri"/>
                <a:cs typeface="Calibri"/>
                <a:sym typeface="Calibri"/>
              </a:rPr>
              <a:t>Go back to Home Page</a:t>
            </a:r>
            <a:endParaRPr sz="1100"/>
          </a:p>
        </p:txBody>
      </p:sp>
      <p:sp>
        <p:nvSpPr>
          <p:cNvPr id="215" name="Google Shape;215;p21"/>
          <p:cNvSpPr/>
          <p:nvPr/>
        </p:nvSpPr>
        <p:spPr>
          <a:xfrm>
            <a:off x="4948012" y="1139501"/>
            <a:ext cx="998700" cy="274500"/>
          </a:xfrm>
          <a:prstGeom prst="wedgeRectCallout">
            <a:avLst>
              <a:gd fmla="val -45715" name="adj1"/>
              <a:gd fmla="val -100106" name="adj2"/>
            </a:avLst>
          </a:prstGeom>
          <a:solidFill>
            <a:schemeClr val="lt2"/>
          </a:solidFill>
          <a:ln cap="flat" cmpd="sng" w="12700">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800">
                <a:solidFill>
                  <a:schemeClr val="dk1"/>
                </a:solidFill>
                <a:latin typeface="Calibri"/>
                <a:ea typeface="Calibri"/>
                <a:cs typeface="Calibri"/>
                <a:sym typeface="Calibri"/>
              </a:rPr>
              <a:t>Program in either Blocks or JavaScript</a:t>
            </a:r>
            <a:endParaRPr sz="1100"/>
          </a:p>
        </p:txBody>
      </p:sp>
      <p:sp>
        <p:nvSpPr>
          <p:cNvPr id="216" name="Google Shape;216;p21"/>
          <p:cNvSpPr/>
          <p:nvPr/>
        </p:nvSpPr>
        <p:spPr>
          <a:xfrm>
            <a:off x="2556894" y="3442391"/>
            <a:ext cx="829500" cy="214500"/>
          </a:xfrm>
          <a:prstGeom prst="wedgeRectCallout">
            <a:avLst>
              <a:gd fmla="val -57167" name="adj1"/>
              <a:gd fmla="val -174167" name="adj2"/>
            </a:avLst>
          </a:prstGeom>
          <a:solidFill>
            <a:schemeClr val="lt2"/>
          </a:solidFill>
          <a:ln cap="flat" cmpd="sng" w="12700">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800">
                <a:solidFill>
                  <a:schemeClr val="dk1"/>
                </a:solidFill>
                <a:latin typeface="Calibri"/>
                <a:ea typeface="Calibri"/>
                <a:cs typeface="Calibri"/>
                <a:sym typeface="Calibri"/>
              </a:rPr>
              <a:t>Simulator Toolbar</a:t>
            </a:r>
            <a:endParaRPr sz="1100"/>
          </a:p>
        </p:txBody>
      </p:sp>
      <p:sp>
        <p:nvSpPr>
          <p:cNvPr id="217" name="Google Shape;217;p21"/>
          <p:cNvSpPr/>
          <p:nvPr/>
        </p:nvSpPr>
        <p:spPr>
          <a:xfrm>
            <a:off x="1946473" y="4058773"/>
            <a:ext cx="1025100" cy="287400"/>
          </a:xfrm>
          <a:prstGeom prst="wedgeRectCallout">
            <a:avLst>
              <a:gd fmla="val -2318" name="adj1"/>
              <a:gd fmla="val 118655" name="adj2"/>
            </a:avLst>
          </a:prstGeom>
          <a:solidFill>
            <a:schemeClr val="lt2"/>
          </a:solidFill>
          <a:ln cap="flat" cmpd="sng" w="12700">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800">
                <a:solidFill>
                  <a:schemeClr val="dk1"/>
                </a:solidFill>
                <a:latin typeface="Calibri"/>
                <a:ea typeface="Calibri"/>
                <a:cs typeface="Calibri"/>
                <a:sym typeface="Calibri"/>
              </a:rPr>
              <a:t>Download your Project to the micro:bit</a:t>
            </a:r>
            <a:endParaRPr sz="1100"/>
          </a:p>
        </p:txBody>
      </p:sp>
      <p:sp>
        <p:nvSpPr>
          <p:cNvPr id="218" name="Google Shape;218;p21"/>
          <p:cNvSpPr/>
          <p:nvPr/>
        </p:nvSpPr>
        <p:spPr>
          <a:xfrm>
            <a:off x="5388343" y="4006029"/>
            <a:ext cx="1264500" cy="287400"/>
          </a:xfrm>
          <a:prstGeom prst="wedgeRectCallout">
            <a:avLst>
              <a:gd fmla="val -55397" name="adj1"/>
              <a:gd fmla="val 86137" name="adj2"/>
            </a:avLst>
          </a:prstGeom>
          <a:solidFill>
            <a:schemeClr val="lt2"/>
          </a:solidFill>
          <a:ln cap="flat" cmpd="sng" w="12700">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800">
                <a:solidFill>
                  <a:schemeClr val="dk1"/>
                </a:solidFill>
                <a:latin typeface="Calibri"/>
                <a:ea typeface="Calibri"/>
                <a:cs typeface="Calibri"/>
                <a:sym typeface="Calibri"/>
              </a:rPr>
              <a:t>Name your Project and Save it on your computer</a:t>
            </a:r>
            <a:endParaRPr sz="1100"/>
          </a:p>
        </p:txBody>
      </p:sp>
      <p:sp>
        <p:nvSpPr>
          <p:cNvPr id="219" name="Google Shape;219;p21"/>
          <p:cNvSpPr/>
          <p:nvPr/>
        </p:nvSpPr>
        <p:spPr>
          <a:xfrm>
            <a:off x="6283303" y="3151813"/>
            <a:ext cx="1076700" cy="468000"/>
          </a:xfrm>
          <a:prstGeom prst="rect">
            <a:avLst/>
          </a:prstGeom>
          <a:solidFill>
            <a:schemeClr val="lt2"/>
          </a:solidFill>
          <a:ln cap="flat" cmpd="sng" w="12700">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800">
                <a:solidFill>
                  <a:schemeClr val="dk1"/>
                </a:solidFill>
                <a:latin typeface="Calibri"/>
                <a:ea typeface="Calibri"/>
                <a:cs typeface="Calibri"/>
                <a:sym typeface="Calibri"/>
              </a:rPr>
              <a:t>Programming </a:t>
            </a:r>
            <a:r>
              <a:rPr b="1" lang="en" sz="800">
                <a:solidFill>
                  <a:schemeClr val="dk1"/>
                </a:solidFill>
                <a:latin typeface="Calibri"/>
                <a:ea typeface="Calibri"/>
                <a:cs typeface="Calibri"/>
                <a:sym typeface="Calibri"/>
              </a:rPr>
              <a:t>Workspace</a:t>
            </a:r>
            <a:r>
              <a:rPr lang="en" sz="800">
                <a:solidFill>
                  <a:schemeClr val="dk1"/>
                </a:solidFill>
                <a:latin typeface="Calibri"/>
                <a:ea typeface="Calibri"/>
                <a:cs typeface="Calibri"/>
                <a:sym typeface="Calibri"/>
              </a:rPr>
              <a:t> where you will build your program</a:t>
            </a:r>
            <a:endParaRPr sz="1100"/>
          </a:p>
        </p:txBody>
      </p:sp>
      <p:sp>
        <p:nvSpPr>
          <p:cNvPr id="220" name="Google Shape;220;p21"/>
          <p:cNvSpPr/>
          <p:nvPr/>
        </p:nvSpPr>
        <p:spPr>
          <a:xfrm>
            <a:off x="784400" y="3152538"/>
            <a:ext cx="1106400" cy="448800"/>
          </a:xfrm>
          <a:prstGeom prst="wedgeRectCallout">
            <a:avLst>
              <a:gd fmla="val -2347" name="adj1"/>
              <a:gd fmla="val -139521" name="adj2"/>
            </a:avLst>
          </a:prstGeom>
          <a:solidFill>
            <a:schemeClr val="lt2"/>
          </a:solidFill>
          <a:ln cap="flat" cmpd="sng" w="12700">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800">
                <a:solidFill>
                  <a:schemeClr val="dk1"/>
                </a:solidFill>
                <a:latin typeface="Calibri"/>
                <a:ea typeface="Calibri"/>
                <a:cs typeface="Calibri"/>
                <a:sym typeface="Calibri"/>
              </a:rPr>
              <a:t>Simulator</a:t>
            </a:r>
            <a:r>
              <a:rPr lang="en" sz="800">
                <a:solidFill>
                  <a:schemeClr val="dk1"/>
                </a:solidFill>
                <a:latin typeface="Calibri"/>
                <a:ea typeface="Calibri"/>
                <a:cs typeface="Calibri"/>
                <a:sym typeface="Calibri"/>
              </a:rPr>
              <a:t> shows what your program will look like running on a micro:bit</a:t>
            </a:r>
            <a:endParaRPr sz="1100"/>
          </a:p>
        </p:txBody>
      </p:sp>
      <p:sp>
        <p:nvSpPr>
          <p:cNvPr id="221" name="Google Shape;221;p21"/>
          <p:cNvSpPr/>
          <p:nvPr/>
        </p:nvSpPr>
        <p:spPr>
          <a:xfrm>
            <a:off x="3520688" y="1326374"/>
            <a:ext cx="1132800" cy="2407500"/>
          </a:xfrm>
          <a:prstGeom prst="rect">
            <a:avLst/>
          </a:prstGeom>
          <a:noFill/>
          <a:ln cap="flat" cmpd="sng" w="38100">
            <a:solidFill>
              <a:srgbClr val="3454D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22" name="Google Shape;222;p21"/>
          <p:cNvSpPr/>
          <p:nvPr/>
        </p:nvSpPr>
        <p:spPr>
          <a:xfrm>
            <a:off x="3484125" y="793276"/>
            <a:ext cx="512700" cy="409200"/>
          </a:xfrm>
          <a:prstGeom prst="wedgeRectCallout">
            <a:avLst>
              <a:gd fmla="val -101692" name="adj1"/>
              <a:gd fmla="val -8218" name="adj2"/>
            </a:avLst>
          </a:prstGeom>
          <a:solidFill>
            <a:schemeClr val="lt2"/>
          </a:solidFill>
          <a:ln cap="flat" cmpd="sng" w="12700">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800">
                <a:solidFill>
                  <a:schemeClr val="dk1"/>
                </a:solidFill>
                <a:latin typeface="Calibri"/>
                <a:ea typeface="Calibri"/>
                <a:cs typeface="Calibri"/>
                <a:sym typeface="Calibri"/>
              </a:rPr>
              <a:t>Share your Project</a:t>
            </a:r>
            <a:endParaRPr sz="1100"/>
          </a:p>
        </p:txBody>
      </p:sp>
      <p:sp>
        <p:nvSpPr>
          <p:cNvPr id="223" name="Google Shape;223;p21"/>
          <p:cNvSpPr/>
          <p:nvPr/>
        </p:nvSpPr>
        <p:spPr>
          <a:xfrm>
            <a:off x="7162050" y="3891092"/>
            <a:ext cx="826200" cy="311400"/>
          </a:xfrm>
          <a:prstGeom prst="wedgeRectCallout">
            <a:avLst>
              <a:gd fmla="val 5957" name="adj1"/>
              <a:gd fmla="val 139435" name="adj2"/>
            </a:avLst>
          </a:prstGeom>
          <a:solidFill>
            <a:schemeClr val="lt2"/>
          </a:solidFill>
          <a:ln cap="flat" cmpd="sng" w="12700">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800">
                <a:solidFill>
                  <a:schemeClr val="dk1"/>
                </a:solidFill>
                <a:latin typeface="Calibri"/>
                <a:ea typeface="Calibri"/>
                <a:cs typeface="Calibri"/>
                <a:sym typeface="Calibri"/>
              </a:rPr>
              <a:t>Undo/Redo and </a:t>
            </a:r>
            <a:endParaRPr sz="1100"/>
          </a:p>
          <a:p>
            <a:pPr indent="0" lvl="0" marL="0" marR="0" rtl="0" algn="ctr">
              <a:spcBef>
                <a:spcPts val="0"/>
              </a:spcBef>
              <a:spcAft>
                <a:spcPts val="0"/>
              </a:spcAft>
              <a:buNone/>
            </a:pPr>
            <a:r>
              <a:rPr lang="en" sz="800">
                <a:solidFill>
                  <a:schemeClr val="dk1"/>
                </a:solidFill>
                <a:latin typeface="Calibri"/>
                <a:ea typeface="Calibri"/>
                <a:cs typeface="Calibri"/>
                <a:sym typeface="Calibri"/>
              </a:rPr>
              <a:t>Zoom Workspace</a:t>
            </a:r>
            <a:endParaRPr sz="1100"/>
          </a:p>
        </p:txBody>
      </p:sp>
      <p:sp>
        <p:nvSpPr>
          <p:cNvPr id="224" name="Google Shape;224;p21"/>
          <p:cNvSpPr/>
          <p:nvPr/>
        </p:nvSpPr>
        <p:spPr>
          <a:xfrm>
            <a:off x="4909878" y="2354907"/>
            <a:ext cx="478500" cy="311400"/>
          </a:xfrm>
          <a:prstGeom prst="wedgeRectCallout">
            <a:avLst>
              <a:gd fmla="val -95831" name="adj1"/>
              <a:gd fmla="val -49699" name="adj2"/>
            </a:avLst>
          </a:prstGeom>
          <a:solidFill>
            <a:schemeClr val="lt2"/>
          </a:solidFill>
          <a:ln cap="flat" cmpd="sng" w="12700">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800">
                <a:solidFill>
                  <a:schemeClr val="dk1"/>
                </a:solidFill>
                <a:latin typeface="Calibri"/>
                <a:ea typeface="Calibri"/>
                <a:cs typeface="Calibri"/>
                <a:sym typeface="Calibri"/>
              </a:rPr>
              <a:t>Block </a:t>
            </a:r>
            <a:r>
              <a:rPr b="1" lang="en" sz="800">
                <a:solidFill>
                  <a:schemeClr val="dk1"/>
                </a:solidFill>
                <a:latin typeface="Calibri"/>
                <a:ea typeface="Calibri"/>
                <a:cs typeface="Calibri"/>
                <a:sym typeface="Calibri"/>
              </a:rPr>
              <a:t>Toolbox</a:t>
            </a:r>
            <a:endParaRPr sz="1100"/>
          </a:p>
        </p:txBody>
      </p:sp>
      <p:grpSp>
        <p:nvGrpSpPr>
          <p:cNvPr id="225" name="Google Shape;225;p21"/>
          <p:cNvGrpSpPr/>
          <p:nvPr/>
        </p:nvGrpSpPr>
        <p:grpSpPr>
          <a:xfrm>
            <a:off x="311700" y="4918796"/>
            <a:ext cx="8520595" cy="572705"/>
            <a:chOff x="311700" y="4500471"/>
            <a:chExt cx="8520595" cy="572705"/>
          </a:xfrm>
        </p:grpSpPr>
        <p:pic>
          <p:nvPicPr>
            <p:cNvPr id="226" name="Google Shape;226;p21"/>
            <p:cNvPicPr preferRelativeResize="0"/>
            <p:nvPr/>
          </p:nvPicPr>
          <p:blipFill rotWithShape="1">
            <a:blip r:embed="rId4">
              <a:alphaModFix/>
            </a:blip>
            <a:srcRect b="0" l="0" r="0" t="0"/>
            <a:stretch/>
          </p:blipFill>
          <p:spPr>
            <a:xfrm>
              <a:off x="6933197" y="4500471"/>
              <a:ext cx="1899098" cy="572700"/>
            </a:xfrm>
            <a:prstGeom prst="rect">
              <a:avLst/>
            </a:prstGeom>
            <a:noFill/>
            <a:ln>
              <a:noFill/>
            </a:ln>
          </p:spPr>
        </p:pic>
        <p:pic>
          <p:nvPicPr>
            <p:cNvPr id="227" name="Google Shape;227;p21"/>
            <p:cNvPicPr preferRelativeResize="0"/>
            <p:nvPr/>
          </p:nvPicPr>
          <p:blipFill rotWithShape="1">
            <a:blip r:embed="rId5">
              <a:alphaModFix/>
            </a:blip>
            <a:srcRect b="0" l="0" r="0" t="0"/>
            <a:stretch/>
          </p:blipFill>
          <p:spPr>
            <a:xfrm>
              <a:off x="311700" y="4500475"/>
              <a:ext cx="948941" cy="572701"/>
            </a:xfrm>
            <a:prstGeom prst="rect">
              <a:avLst/>
            </a:prstGeom>
            <a:noFill/>
            <a:ln>
              <a:noFill/>
            </a:ln>
          </p:spPr>
        </p:pic>
        <p:grpSp>
          <p:nvGrpSpPr>
            <p:cNvPr id="228" name="Google Shape;228;p21"/>
            <p:cNvGrpSpPr/>
            <p:nvPr/>
          </p:nvGrpSpPr>
          <p:grpSpPr>
            <a:xfrm>
              <a:off x="2976075" y="4602050"/>
              <a:ext cx="3191850" cy="369550"/>
              <a:chOff x="5640450" y="4688200"/>
              <a:chExt cx="3191850" cy="369550"/>
            </a:xfrm>
          </p:grpSpPr>
          <p:pic>
            <p:nvPicPr>
              <p:cNvPr id="229" name="Google Shape;229;p21"/>
              <p:cNvPicPr preferRelativeResize="0"/>
              <p:nvPr/>
            </p:nvPicPr>
            <p:blipFill rotWithShape="1">
              <a:blip r:embed="rId6">
                <a:alphaModFix/>
              </a:blip>
              <a:srcRect b="0" l="0" r="0" t="0"/>
              <a:stretch/>
            </p:blipFill>
            <p:spPr>
              <a:xfrm>
                <a:off x="5640450" y="4688200"/>
                <a:ext cx="1764459" cy="369550"/>
              </a:xfrm>
              <a:prstGeom prst="rect">
                <a:avLst/>
              </a:prstGeom>
              <a:noFill/>
              <a:ln>
                <a:noFill/>
              </a:ln>
            </p:spPr>
          </p:pic>
          <p:sp>
            <p:nvSpPr>
              <p:cNvPr id="230" name="Google Shape;230;p21"/>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
        <p:nvSpPr>
          <p:cNvPr id="231" name="Google Shape;231;p21"/>
          <p:cNvSpPr txBox="1"/>
          <p:nvPr>
            <p:ph idx="1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sp>
        <p:nvSpPr>
          <p:cNvPr id="232" name="Google Shape;232;p21"/>
          <p:cNvSpPr txBox="1"/>
          <p:nvPr>
            <p:ph idx="4294967295" type="title"/>
          </p:nvPr>
        </p:nvSpPr>
        <p:spPr>
          <a:xfrm>
            <a:off x="321900" y="18050"/>
            <a:ext cx="8017500" cy="706500"/>
          </a:xfrm>
          <a:prstGeom prst="rect">
            <a:avLst/>
          </a:prstGeom>
          <a:noFill/>
          <a:ln>
            <a:noFill/>
          </a:ln>
        </p:spPr>
        <p:txBody>
          <a:bodyPr anchorCtr="0" anchor="ctr" bIns="34275" lIns="68575" spcFirstLastPara="1" rIns="68575" wrap="square" tIns="34275">
            <a:spAutoFit/>
          </a:bodyPr>
          <a:lstStyle/>
          <a:p>
            <a:pPr indent="0" lvl="0" marL="0" rtl="0" algn="l">
              <a:lnSpc>
                <a:spcPct val="90000"/>
              </a:lnSpc>
              <a:spcBef>
                <a:spcPts val="0"/>
              </a:spcBef>
              <a:spcAft>
                <a:spcPts val="0"/>
              </a:spcAft>
              <a:buClr>
                <a:schemeClr val="dk1"/>
              </a:buClr>
              <a:buSzPts val="3300"/>
              <a:buFont typeface="Quattrocento Sans"/>
              <a:buNone/>
            </a:pPr>
            <a:r>
              <a:rPr lang="en" sz="2300"/>
              <a:t>Using the makecode website here is what you will see once you make your first file.</a:t>
            </a:r>
            <a:endParaRPr sz="2300"/>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1" name="Shape 601"/>
        <p:cNvGrpSpPr/>
        <p:nvPr/>
      </p:nvGrpSpPr>
      <p:grpSpPr>
        <a:xfrm>
          <a:off x="0" y="0"/>
          <a:ext cx="0" cy="0"/>
          <a:chOff x="0" y="0"/>
          <a:chExt cx="0" cy="0"/>
        </a:xfrm>
      </p:grpSpPr>
      <p:sp>
        <p:nvSpPr>
          <p:cNvPr id="602" name="Google Shape;602;p48"/>
          <p:cNvSpPr txBox="1"/>
          <p:nvPr>
            <p:ph idx="12" type="sldNum"/>
          </p:nvPr>
        </p:nvSpPr>
        <p:spPr>
          <a:xfrm>
            <a:off x="8472458" y="5181352"/>
            <a:ext cx="548700" cy="4374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pic>
        <p:nvPicPr>
          <p:cNvPr descr="Trimpot" id="603" name="Google Shape;603;p48" title="Title card"/>
          <p:cNvPicPr preferRelativeResize="0"/>
          <p:nvPr/>
        </p:nvPicPr>
        <p:blipFill>
          <a:blip r:embed="rId3">
            <a:alphaModFix/>
          </a:blip>
          <a:stretch>
            <a:fillRect/>
          </a:stretch>
        </p:blipFill>
        <p:spPr>
          <a:xfrm>
            <a:off x="1278950" y="1152525"/>
            <a:ext cx="6848475" cy="3409950"/>
          </a:xfrm>
          <a:prstGeom prst="rect">
            <a:avLst/>
          </a:prstGeom>
          <a:noFill/>
          <a:ln>
            <a:noFill/>
          </a:ln>
        </p:spPr>
      </p:pic>
      <p:grpSp>
        <p:nvGrpSpPr>
          <p:cNvPr id="604" name="Google Shape;604;p48"/>
          <p:cNvGrpSpPr/>
          <p:nvPr/>
        </p:nvGrpSpPr>
        <p:grpSpPr>
          <a:xfrm>
            <a:off x="311700" y="4918796"/>
            <a:ext cx="8520595" cy="572705"/>
            <a:chOff x="311700" y="4500471"/>
            <a:chExt cx="8520595" cy="572705"/>
          </a:xfrm>
        </p:grpSpPr>
        <p:pic>
          <p:nvPicPr>
            <p:cNvPr id="605" name="Google Shape;605;p48"/>
            <p:cNvPicPr preferRelativeResize="0"/>
            <p:nvPr/>
          </p:nvPicPr>
          <p:blipFill rotWithShape="1">
            <a:blip r:embed="rId4">
              <a:alphaModFix/>
            </a:blip>
            <a:srcRect b="0" l="0" r="0" t="0"/>
            <a:stretch/>
          </p:blipFill>
          <p:spPr>
            <a:xfrm>
              <a:off x="6933197" y="4500471"/>
              <a:ext cx="1899098" cy="572700"/>
            </a:xfrm>
            <a:prstGeom prst="rect">
              <a:avLst/>
            </a:prstGeom>
            <a:noFill/>
            <a:ln>
              <a:noFill/>
            </a:ln>
          </p:spPr>
        </p:pic>
        <p:pic>
          <p:nvPicPr>
            <p:cNvPr id="606" name="Google Shape;606;p48"/>
            <p:cNvPicPr preferRelativeResize="0"/>
            <p:nvPr/>
          </p:nvPicPr>
          <p:blipFill rotWithShape="1">
            <a:blip r:embed="rId5">
              <a:alphaModFix/>
            </a:blip>
            <a:srcRect b="0" l="0" r="0" t="0"/>
            <a:stretch/>
          </p:blipFill>
          <p:spPr>
            <a:xfrm>
              <a:off x="311700" y="4500475"/>
              <a:ext cx="948941" cy="572701"/>
            </a:xfrm>
            <a:prstGeom prst="rect">
              <a:avLst/>
            </a:prstGeom>
            <a:noFill/>
            <a:ln>
              <a:noFill/>
            </a:ln>
          </p:spPr>
        </p:pic>
        <p:grpSp>
          <p:nvGrpSpPr>
            <p:cNvPr id="607" name="Google Shape;607;p48"/>
            <p:cNvGrpSpPr/>
            <p:nvPr/>
          </p:nvGrpSpPr>
          <p:grpSpPr>
            <a:xfrm>
              <a:off x="2976075" y="4602050"/>
              <a:ext cx="3191850" cy="369550"/>
              <a:chOff x="5640450" y="4688200"/>
              <a:chExt cx="3191850" cy="369550"/>
            </a:xfrm>
          </p:grpSpPr>
          <p:pic>
            <p:nvPicPr>
              <p:cNvPr id="608" name="Google Shape;608;p48"/>
              <p:cNvPicPr preferRelativeResize="0"/>
              <p:nvPr/>
            </p:nvPicPr>
            <p:blipFill rotWithShape="1">
              <a:blip r:embed="rId6">
                <a:alphaModFix/>
              </a:blip>
              <a:srcRect b="0" l="0" r="0" t="0"/>
              <a:stretch/>
            </p:blipFill>
            <p:spPr>
              <a:xfrm>
                <a:off x="5640450" y="4688200"/>
                <a:ext cx="1764459" cy="369550"/>
              </a:xfrm>
              <a:prstGeom prst="rect">
                <a:avLst/>
              </a:prstGeom>
              <a:noFill/>
              <a:ln>
                <a:noFill/>
              </a:ln>
            </p:spPr>
          </p:pic>
          <p:sp>
            <p:nvSpPr>
              <p:cNvPr id="609" name="Google Shape;609;p48"/>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
        <p:nvSpPr>
          <p:cNvPr id="610" name="Google Shape;610;p48"/>
          <p:cNvSpPr txBox="1"/>
          <p:nvPr>
            <p:ph idx="1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4" name="Shape 614"/>
        <p:cNvGrpSpPr/>
        <p:nvPr/>
      </p:nvGrpSpPr>
      <p:grpSpPr>
        <a:xfrm>
          <a:off x="0" y="0"/>
          <a:ext cx="0" cy="0"/>
          <a:chOff x="0" y="0"/>
          <a:chExt cx="0" cy="0"/>
        </a:xfrm>
      </p:grpSpPr>
      <p:sp>
        <p:nvSpPr>
          <p:cNvPr id="615" name="Google Shape;615;p49"/>
          <p:cNvSpPr txBox="1"/>
          <p:nvPr>
            <p:ph type="title"/>
          </p:nvPr>
        </p:nvSpPr>
        <p:spPr>
          <a:xfrm>
            <a:off x="628650" y="304271"/>
            <a:ext cx="7886700" cy="11046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sz="3600"/>
              <a:t>TRIMPOT</a:t>
            </a:r>
            <a:endParaRPr sz="3600"/>
          </a:p>
        </p:txBody>
      </p:sp>
      <p:sp>
        <p:nvSpPr>
          <p:cNvPr id="616" name="Google Shape;616;p49"/>
          <p:cNvSpPr txBox="1"/>
          <p:nvPr>
            <p:ph idx="12" type="sldNum"/>
          </p:nvPr>
        </p:nvSpPr>
        <p:spPr>
          <a:xfrm>
            <a:off x="6457950" y="5296958"/>
            <a:ext cx="2057400" cy="304200"/>
          </a:xfrm>
          <a:prstGeom prst="rect">
            <a:avLst/>
          </a:prstGeom>
        </p:spPr>
        <p:txBody>
          <a:bodyPr anchorCtr="0" anchor="ctr" bIns="34275" lIns="68575" spcFirstLastPara="1" rIns="68575" wrap="square" tIns="34275">
            <a:normAutofit/>
          </a:bodyPr>
          <a:lstStyle/>
          <a:p>
            <a:pPr indent="0" lvl="0" marL="0" rtl="0" algn="r">
              <a:spcBef>
                <a:spcPts val="0"/>
              </a:spcBef>
              <a:spcAft>
                <a:spcPts val="0"/>
              </a:spcAft>
              <a:buClr>
                <a:srgbClr val="000000"/>
              </a:buClr>
              <a:buFont typeface="Arial"/>
              <a:buNone/>
            </a:pPr>
            <a:fld id="{00000000-1234-1234-1234-123412341234}" type="slidenum">
              <a:rPr lang="en"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pic>
        <p:nvPicPr>
          <p:cNvPr descr="Photo of trimpot and text about the trimpot" id="617" name="Google Shape;617;p49" title="Trimpot"/>
          <p:cNvPicPr preferRelativeResize="0"/>
          <p:nvPr/>
        </p:nvPicPr>
        <p:blipFill>
          <a:blip r:embed="rId3">
            <a:alphaModFix/>
          </a:blip>
          <a:stretch>
            <a:fillRect/>
          </a:stretch>
        </p:blipFill>
        <p:spPr>
          <a:xfrm>
            <a:off x="1534650" y="1104150"/>
            <a:ext cx="6170449" cy="4094324"/>
          </a:xfrm>
          <a:prstGeom prst="rect">
            <a:avLst/>
          </a:prstGeom>
          <a:noFill/>
          <a:ln>
            <a:noFill/>
          </a:ln>
        </p:spPr>
      </p:pic>
      <p:grpSp>
        <p:nvGrpSpPr>
          <p:cNvPr id="618" name="Google Shape;618;p49"/>
          <p:cNvGrpSpPr/>
          <p:nvPr/>
        </p:nvGrpSpPr>
        <p:grpSpPr>
          <a:xfrm>
            <a:off x="311700" y="4918796"/>
            <a:ext cx="8520595" cy="572705"/>
            <a:chOff x="311700" y="4500471"/>
            <a:chExt cx="8520595" cy="572705"/>
          </a:xfrm>
        </p:grpSpPr>
        <p:pic>
          <p:nvPicPr>
            <p:cNvPr id="619" name="Google Shape;619;p49"/>
            <p:cNvPicPr preferRelativeResize="0"/>
            <p:nvPr/>
          </p:nvPicPr>
          <p:blipFill rotWithShape="1">
            <a:blip r:embed="rId4">
              <a:alphaModFix/>
            </a:blip>
            <a:srcRect b="0" l="0" r="0" t="0"/>
            <a:stretch/>
          </p:blipFill>
          <p:spPr>
            <a:xfrm>
              <a:off x="6933197" y="4500471"/>
              <a:ext cx="1899098" cy="572700"/>
            </a:xfrm>
            <a:prstGeom prst="rect">
              <a:avLst/>
            </a:prstGeom>
            <a:noFill/>
            <a:ln>
              <a:noFill/>
            </a:ln>
          </p:spPr>
        </p:pic>
        <p:pic>
          <p:nvPicPr>
            <p:cNvPr id="620" name="Google Shape;620;p49"/>
            <p:cNvPicPr preferRelativeResize="0"/>
            <p:nvPr/>
          </p:nvPicPr>
          <p:blipFill rotWithShape="1">
            <a:blip r:embed="rId5">
              <a:alphaModFix/>
            </a:blip>
            <a:srcRect b="0" l="0" r="0" t="0"/>
            <a:stretch/>
          </p:blipFill>
          <p:spPr>
            <a:xfrm>
              <a:off x="311700" y="4500475"/>
              <a:ext cx="948941" cy="572701"/>
            </a:xfrm>
            <a:prstGeom prst="rect">
              <a:avLst/>
            </a:prstGeom>
            <a:noFill/>
            <a:ln>
              <a:noFill/>
            </a:ln>
          </p:spPr>
        </p:pic>
        <p:grpSp>
          <p:nvGrpSpPr>
            <p:cNvPr id="621" name="Google Shape;621;p49"/>
            <p:cNvGrpSpPr/>
            <p:nvPr/>
          </p:nvGrpSpPr>
          <p:grpSpPr>
            <a:xfrm>
              <a:off x="2976075" y="4602050"/>
              <a:ext cx="3191850" cy="369550"/>
              <a:chOff x="5640450" y="4688200"/>
              <a:chExt cx="3191850" cy="369550"/>
            </a:xfrm>
          </p:grpSpPr>
          <p:pic>
            <p:nvPicPr>
              <p:cNvPr id="622" name="Google Shape;622;p49"/>
              <p:cNvPicPr preferRelativeResize="0"/>
              <p:nvPr/>
            </p:nvPicPr>
            <p:blipFill rotWithShape="1">
              <a:blip r:embed="rId6">
                <a:alphaModFix/>
              </a:blip>
              <a:srcRect b="0" l="0" r="0" t="0"/>
              <a:stretch/>
            </p:blipFill>
            <p:spPr>
              <a:xfrm>
                <a:off x="5640450" y="4688200"/>
                <a:ext cx="1764459" cy="369550"/>
              </a:xfrm>
              <a:prstGeom prst="rect">
                <a:avLst/>
              </a:prstGeom>
              <a:noFill/>
              <a:ln>
                <a:noFill/>
              </a:ln>
            </p:spPr>
          </p:pic>
          <p:sp>
            <p:nvSpPr>
              <p:cNvPr id="623" name="Google Shape;623;p49"/>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
        <p:nvSpPr>
          <p:cNvPr id="624" name="Google Shape;624;p49"/>
          <p:cNvSpPr txBox="1"/>
          <p:nvPr>
            <p:ph idx="12" type="sldNum"/>
          </p:nvPr>
        </p:nvSpPr>
        <p:spPr>
          <a:xfrm>
            <a:off x="4297650" y="5392555"/>
            <a:ext cx="548700" cy="3222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8" name="Shape 628"/>
        <p:cNvGrpSpPr/>
        <p:nvPr/>
      </p:nvGrpSpPr>
      <p:grpSpPr>
        <a:xfrm>
          <a:off x="0" y="0"/>
          <a:ext cx="0" cy="0"/>
          <a:chOff x="0" y="0"/>
          <a:chExt cx="0" cy="0"/>
        </a:xfrm>
      </p:grpSpPr>
      <p:sp>
        <p:nvSpPr>
          <p:cNvPr id="629" name="Google Shape;629;p50"/>
          <p:cNvSpPr txBox="1"/>
          <p:nvPr>
            <p:ph idx="12" type="sldNum"/>
          </p:nvPr>
        </p:nvSpPr>
        <p:spPr>
          <a:xfrm>
            <a:off x="8472458" y="5181352"/>
            <a:ext cx="548700" cy="4374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pic>
        <p:nvPicPr>
          <p:cNvPr descr="Diagram for where to put wires" id="630" name="Google Shape;630;p50" title="Physically how to connect the trimpot "/>
          <p:cNvPicPr preferRelativeResize="0"/>
          <p:nvPr/>
        </p:nvPicPr>
        <p:blipFill>
          <a:blip r:embed="rId3">
            <a:alphaModFix/>
          </a:blip>
          <a:stretch>
            <a:fillRect/>
          </a:stretch>
        </p:blipFill>
        <p:spPr>
          <a:xfrm>
            <a:off x="917150" y="611000"/>
            <a:ext cx="7134225" cy="4781550"/>
          </a:xfrm>
          <a:prstGeom prst="rect">
            <a:avLst/>
          </a:prstGeom>
          <a:noFill/>
          <a:ln>
            <a:noFill/>
          </a:ln>
        </p:spPr>
      </p:pic>
      <p:grpSp>
        <p:nvGrpSpPr>
          <p:cNvPr id="631" name="Google Shape;631;p50"/>
          <p:cNvGrpSpPr/>
          <p:nvPr/>
        </p:nvGrpSpPr>
        <p:grpSpPr>
          <a:xfrm>
            <a:off x="311700" y="4918796"/>
            <a:ext cx="8520595" cy="572705"/>
            <a:chOff x="311700" y="4500471"/>
            <a:chExt cx="8520595" cy="572705"/>
          </a:xfrm>
        </p:grpSpPr>
        <p:pic>
          <p:nvPicPr>
            <p:cNvPr id="632" name="Google Shape;632;p50"/>
            <p:cNvPicPr preferRelativeResize="0"/>
            <p:nvPr/>
          </p:nvPicPr>
          <p:blipFill rotWithShape="1">
            <a:blip r:embed="rId4">
              <a:alphaModFix/>
            </a:blip>
            <a:srcRect b="0" l="0" r="0" t="0"/>
            <a:stretch/>
          </p:blipFill>
          <p:spPr>
            <a:xfrm>
              <a:off x="6933197" y="4500471"/>
              <a:ext cx="1899098" cy="572700"/>
            </a:xfrm>
            <a:prstGeom prst="rect">
              <a:avLst/>
            </a:prstGeom>
            <a:noFill/>
            <a:ln>
              <a:noFill/>
            </a:ln>
          </p:spPr>
        </p:pic>
        <p:pic>
          <p:nvPicPr>
            <p:cNvPr id="633" name="Google Shape;633;p50"/>
            <p:cNvPicPr preferRelativeResize="0"/>
            <p:nvPr/>
          </p:nvPicPr>
          <p:blipFill rotWithShape="1">
            <a:blip r:embed="rId5">
              <a:alphaModFix/>
            </a:blip>
            <a:srcRect b="0" l="0" r="0" t="0"/>
            <a:stretch/>
          </p:blipFill>
          <p:spPr>
            <a:xfrm>
              <a:off x="311700" y="4500475"/>
              <a:ext cx="948941" cy="572701"/>
            </a:xfrm>
            <a:prstGeom prst="rect">
              <a:avLst/>
            </a:prstGeom>
            <a:noFill/>
            <a:ln>
              <a:noFill/>
            </a:ln>
          </p:spPr>
        </p:pic>
        <p:grpSp>
          <p:nvGrpSpPr>
            <p:cNvPr id="634" name="Google Shape;634;p50"/>
            <p:cNvGrpSpPr/>
            <p:nvPr/>
          </p:nvGrpSpPr>
          <p:grpSpPr>
            <a:xfrm>
              <a:off x="2976075" y="4602050"/>
              <a:ext cx="3191850" cy="369550"/>
              <a:chOff x="5640450" y="4688200"/>
              <a:chExt cx="3191850" cy="369550"/>
            </a:xfrm>
          </p:grpSpPr>
          <p:pic>
            <p:nvPicPr>
              <p:cNvPr id="635" name="Google Shape;635;p50"/>
              <p:cNvPicPr preferRelativeResize="0"/>
              <p:nvPr/>
            </p:nvPicPr>
            <p:blipFill rotWithShape="1">
              <a:blip r:embed="rId6">
                <a:alphaModFix/>
              </a:blip>
              <a:srcRect b="0" l="0" r="0" t="0"/>
              <a:stretch/>
            </p:blipFill>
            <p:spPr>
              <a:xfrm>
                <a:off x="5640450" y="4688200"/>
                <a:ext cx="1764459" cy="369550"/>
              </a:xfrm>
              <a:prstGeom prst="rect">
                <a:avLst/>
              </a:prstGeom>
              <a:noFill/>
              <a:ln>
                <a:noFill/>
              </a:ln>
            </p:spPr>
          </p:pic>
          <p:sp>
            <p:nvSpPr>
              <p:cNvPr id="636" name="Google Shape;636;p50"/>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
        <p:nvSpPr>
          <p:cNvPr id="637" name="Google Shape;637;p50"/>
          <p:cNvSpPr txBox="1"/>
          <p:nvPr>
            <p:ph idx="1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1" name="Shape 641"/>
        <p:cNvGrpSpPr/>
        <p:nvPr/>
      </p:nvGrpSpPr>
      <p:grpSpPr>
        <a:xfrm>
          <a:off x="0" y="0"/>
          <a:ext cx="0" cy="0"/>
          <a:chOff x="0" y="0"/>
          <a:chExt cx="0" cy="0"/>
        </a:xfrm>
      </p:grpSpPr>
      <p:sp>
        <p:nvSpPr>
          <p:cNvPr id="642" name="Google Shape;642;p51"/>
          <p:cNvSpPr txBox="1"/>
          <p:nvPr>
            <p:ph type="title"/>
          </p:nvPr>
        </p:nvSpPr>
        <p:spPr>
          <a:xfrm>
            <a:off x="311700" y="494472"/>
            <a:ext cx="8520600" cy="636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What it looks like connected</a:t>
            </a:r>
            <a:endParaRPr/>
          </a:p>
        </p:txBody>
      </p:sp>
      <p:sp>
        <p:nvSpPr>
          <p:cNvPr id="643" name="Google Shape;643;p51"/>
          <p:cNvSpPr txBox="1"/>
          <p:nvPr>
            <p:ph idx="12" type="sldNum"/>
          </p:nvPr>
        </p:nvSpPr>
        <p:spPr>
          <a:xfrm>
            <a:off x="8472458" y="5181352"/>
            <a:ext cx="548700" cy="4374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pic>
        <p:nvPicPr>
          <p:cNvPr id="644" name="Google Shape;644;p51"/>
          <p:cNvPicPr preferRelativeResize="0"/>
          <p:nvPr/>
        </p:nvPicPr>
        <p:blipFill>
          <a:blip r:embed="rId3">
            <a:alphaModFix/>
          </a:blip>
          <a:stretch>
            <a:fillRect/>
          </a:stretch>
        </p:blipFill>
        <p:spPr>
          <a:xfrm>
            <a:off x="791719" y="1355228"/>
            <a:ext cx="6617847" cy="4207373"/>
          </a:xfrm>
          <a:prstGeom prst="rect">
            <a:avLst/>
          </a:prstGeom>
          <a:noFill/>
          <a:ln>
            <a:noFill/>
          </a:ln>
        </p:spPr>
      </p:pic>
      <p:grpSp>
        <p:nvGrpSpPr>
          <p:cNvPr id="645" name="Google Shape;645;p51"/>
          <p:cNvGrpSpPr/>
          <p:nvPr/>
        </p:nvGrpSpPr>
        <p:grpSpPr>
          <a:xfrm>
            <a:off x="311700" y="4918796"/>
            <a:ext cx="8520595" cy="572705"/>
            <a:chOff x="311700" y="4500471"/>
            <a:chExt cx="8520595" cy="572705"/>
          </a:xfrm>
        </p:grpSpPr>
        <p:pic>
          <p:nvPicPr>
            <p:cNvPr id="646" name="Google Shape;646;p51"/>
            <p:cNvPicPr preferRelativeResize="0"/>
            <p:nvPr/>
          </p:nvPicPr>
          <p:blipFill rotWithShape="1">
            <a:blip r:embed="rId4">
              <a:alphaModFix/>
            </a:blip>
            <a:srcRect b="0" l="0" r="0" t="0"/>
            <a:stretch/>
          </p:blipFill>
          <p:spPr>
            <a:xfrm>
              <a:off x="6933197" y="4500471"/>
              <a:ext cx="1899098" cy="572700"/>
            </a:xfrm>
            <a:prstGeom prst="rect">
              <a:avLst/>
            </a:prstGeom>
            <a:noFill/>
            <a:ln>
              <a:noFill/>
            </a:ln>
          </p:spPr>
        </p:pic>
        <p:pic>
          <p:nvPicPr>
            <p:cNvPr id="647" name="Google Shape;647;p51"/>
            <p:cNvPicPr preferRelativeResize="0"/>
            <p:nvPr/>
          </p:nvPicPr>
          <p:blipFill rotWithShape="1">
            <a:blip r:embed="rId5">
              <a:alphaModFix/>
            </a:blip>
            <a:srcRect b="0" l="0" r="0" t="0"/>
            <a:stretch/>
          </p:blipFill>
          <p:spPr>
            <a:xfrm>
              <a:off x="311700" y="4500475"/>
              <a:ext cx="948941" cy="572701"/>
            </a:xfrm>
            <a:prstGeom prst="rect">
              <a:avLst/>
            </a:prstGeom>
            <a:noFill/>
            <a:ln>
              <a:noFill/>
            </a:ln>
          </p:spPr>
        </p:pic>
        <p:grpSp>
          <p:nvGrpSpPr>
            <p:cNvPr id="648" name="Google Shape;648;p51"/>
            <p:cNvGrpSpPr/>
            <p:nvPr/>
          </p:nvGrpSpPr>
          <p:grpSpPr>
            <a:xfrm>
              <a:off x="2976075" y="4602050"/>
              <a:ext cx="3191850" cy="369550"/>
              <a:chOff x="5640450" y="4688200"/>
              <a:chExt cx="3191850" cy="369550"/>
            </a:xfrm>
          </p:grpSpPr>
          <p:pic>
            <p:nvPicPr>
              <p:cNvPr id="649" name="Google Shape;649;p51"/>
              <p:cNvPicPr preferRelativeResize="0"/>
              <p:nvPr/>
            </p:nvPicPr>
            <p:blipFill rotWithShape="1">
              <a:blip r:embed="rId6">
                <a:alphaModFix/>
              </a:blip>
              <a:srcRect b="0" l="0" r="0" t="0"/>
              <a:stretch/>
            </p:blipFill>
            <p:spPr>
              <a:xfrm>
                <a:off x="5640450" y="4688200"/>
                <a:ext cx="1764459" cy="369550"/>
              </a:xfrm>
              <a:prstGeom prst="rect">
                <a:avLst/>
              </a:prstGeom>
              <a:noFill/>
              <a:ln>
                <a:noFill/>
              </a:ln>
            </p:spPr>
          </p:pic>
          <p:sp>
            <p:nvSpPr>
              <p:cNvPr id="650" name="Google Shape;650;p51"/>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
        <p:nvSpPr>
          <p:cNvPr id="651" name="Google Shape;651;p51"/>
          <p:cNvSpPr txBox="1"/>
          <p:nvPr>
            <p:ph idx="1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5" name="Shape 655"/>
        <p:cNvGrpSpPr/>
        <p:nvPr/>
      </p:nvGrpSpPr>
      <p:grpSpPr>
        <a:xfrm>
          <a:off x="0" y="0"/>
          <a:ext cx="0" cy="0"/>
          <a:chOff x="0" y="0"/>
          <a:chExt cx="0" cy="0"/>
        </a:xfrm>
      </p:grpSpPr>
      <p:sp>
        <p:nvSpPr>
          <p:cNvPr id="656" name="Google Shape;656;p52"/>
          <p:cNvSpPr txBox="1"/>
          <p:nvPr>
            <p:ph type="title"/>
          </p:nvPr>
        </p:nvSpPr>
        <p:spPr>
          <a:xfrm>
            <a:off x="311700" y="494472"/>
            <a:ext cx="8520600" cy="636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CODE</a:t>
            </a:r>
            <a:endParaRPr/>
          </a:p>
        </p:txBody>
      </p:sp>
      <p:sp>
        <p:nvSpPr>
          <p:cNvPr id="657" name="Google Shape;657;p52"/>
          <p:cNvSpPr txBox="1"/>
          <p:nvPr>
            <p:ph idx="12" type="sldNum"/>
          </p:nvPr>
        </p:nvSpPr>
        <p:spPr>
          <a:xfrm>
            <a:off x="8472458" y="5181352"/>
            <a:ext cx="548700" cy="4374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pic>
        <p:nvPicPr>
          <p:cNvPr id="658" name="Google Shape;658;p52" title="Code for Trimpot"/>
          <p:cNvPicPr preferRelativeResize="0"/>
          <p:nvPr/>
        </p:nvPicPr>
        <p:blipFill>
          <a:blip r:embed="rId3">
            <a:alphaModFix/>
          </a:blip>
          <a:stretch>
            <a:fillRect/>
          </a:stretch>
        </p:blipFill>
        <p:spPr>
          <a:xfrm>
            <a:off x="1181094" y="1130778"/>
            <a:ext cx="6781800" cy="3781425"/>
          </a:xfrm>
          <a:prstGeom prst="rect">
            <a:avLst/>
          </a:prstGeom>
          <a:noFill/>
          <a:ln>
            <a:noFill/>
          </a:ln>
        </p:spPr>
      </p:pic>
      <p:grpSp>
        <p:nvGrpSpPr>
          <p:cNvPr id="659" name="Google Shape;659;p52"/>
          <p:cNvGrpSpPr/>
          <p:nvPr/>
        </p:nvGrpSpPr>
        <p:grpSpPr>
          <a:xfrm>
            <a:off x="311700" y="4918796"/>
            <a:ext cx="8520595" cy="572705"/>
            <a:chOff x="311700" y="4500471"/>
            <a:chExt cx="8520595" cy="572705"/>
          </a:xfrm>
        </p:grpSpPr>
        <p:pic>
          <p:nvPicPr>
            <p:cNvPr id="660" name="Google Shape;660;p52"/>
            <p:cNvPicPr preferRelativeResize="0"/>
            <p:nvPr/>
          </p:nvPicPr>
          <p:blipFill rotWithShape="1">
            <a:blip r:embed="rId4">
              <a:alphaModFix/>
            </a:blip>
            <a:srcRect b="0" l="0" r="0" t="0"/>
            <a:stretch/>
          </p:blipFill>
          <p:spPr>
            <a:xfrm>
              <a:off x="6933197" y="4500471"/>
              <a:ext cx="1899098" cy="572700"/>
            </a:xfrm>
            <a:prstGeom prst="rect">
              <a:avLst/>
            </a:prstGeom>
            <a:noFill/>
            <a:ln>
              <a:noFill/>
            </a:ln>
          </p:spPr>
        </p:pic>
        <p:pic>
          <p:nvPicPr>
            <p:cNvPr id="661" name="Google Shape;661;p52"/>
            <p:cNvPicPr preferRelativeResize="0"/>
            <p:nvPr/>
          </p:nvPicPr>
          <p:blipFill rotWithShape="1">
            <a:blip r:embed="rId5">
              <a:alphaModFix/>
            </a:blip>
            <a:srcRect b="0" l="0" r="0" t="0"/>
            <a:stretch/>
          </p:blipFill>
          <p:spPr>
            <a:xfrm>
              <a:off x="311700" y="4500475"/>
              <a:ext cx="948941" cy="572701"/>
            </a:xfrm>
            <a:prstGeom prst="rect">
              <a:avLst/>
            </a:prstGeom>
            <a:noFill/>
            <a:ln>
              <a:noFill/>
            </a:ln>
          </p:spPr>
        </p:pic>
        <p:grpSp>
          <p:nvGrpSpPr>
            <p:cNvPr id="662" name="Google Shape;662;p52"/>
            <p:cNvGrpSpPr/>
            <p:nvPr/>
          </p:nvGrpSpPr>
          <p:grpSpPr>
            <a:xfrm>
              <a:off x="2976075" y="4602050"/>
              <a:ext cx="3191850" cy="369550"/>
              <a:chOff x="5640450" y="4688200"/>
              <a:chExt cx="3191850" cy="369550"/>
            </a:xfrm>
          </p:grpSpPr>
          <p:pic>
            <p:nvPicPr>
              <p:cNvPr id="663" name="Google Shape;663;p52"/>
              <p:cNvPicPr preferRelativeResize="0"/>
              <p:nvPr/>
            </p:nvPicPr>
            <p:blipFill rotWithShape="1">
              <a:blip r:embed="rId6">
                <a:alphaModFix/>
              </a:blip>
              <a:srcRect b="0" l="0" r="0" t="0"/>
              <a:stretch/>
            </p:blipFill>
            <p:spPr>
              <a:xfrm>
                <a:off x="5640450" y="4688200"/>
                <a:ext cx="1764459" cy="369550"/>
              </a:xfrm>
              <a:prstGeom prst="rect">
                <a:avLst/>
              </a:prstGeom>
              <a:noFill/>
              <a:ln>
                <a:noFill/>
              </a:ln>
            </p:spPr>
          </p:pic>
          <p:sp>
            <p:nvSpPr>
              <p:cNvPr id="664" name="Google Shape;664;p52"/>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
        <p:nvSpPr>
          <p:cNvPr id="665" name="Google Shape;665;p52"/>
          <p:cNvSpPr txBox="1"/>
          <p:nvPr>
            <p:ph idx="1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9" name="Shape 669"/>
        <p:cNvGrpSpPr/>
        <p:nvPr/>
      </p:nvGrpSpPr>
      <p:grpSpPr>
        <a:xfrm>
          <a:off x="0" y="0"/>
          <a:ext cx="0" cy="0"/>
          <a:chOff x="0" y="0"/>
          <a:chExt cx="0" cy="0"/>
        </a:xfrm>
      </p:grpSpPr>
      <p:sp>
        <p:nvSpPr>
          <p:cNvPr id="670" name="Google Shape;670;p53"/>
          <p:cNvSpPr txBox="1"/>
          <p:nvPr>
            <p:ph idx="12" type="sldNum"/>
          </p:nvPr>
        </p:nvSpPr>
        <p:spPr>
          <a:xfrm>
            <a:off x="8472458" y="5181352"/>
            <a:ext cx="548700" cy="4374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pic>
        <p:nvPicPr>
          <p:cNvPr id="671" name="Google Shape;671;p53" title="GIF of Trimpot"/>
          <p:cNvPicPr preferRelativeResize="0"/>
          <p:nvPr/>
        </p:nvPicPr>
        <p:blipFill>
          <a:blip r:embed="rId3">
            <a:alphaModFix/>
          </a:blip>
          <a:stretch>
            <a:fillRect/>
          </a:stretch>
        </p:blipFill>
        <p:spPr>
          <a:xfrm>
            <a:off x="1032275" y="777350"/>
            <a:ext cx="4814300" cy="3213550"/>
          </a:xfrm>
          <a:prstGeom prst="rect">
            <a:avLst/>
          </a:prstGeom>
          <a:noFill/>
          <a:ln>
            <a:noFill/>
          </a:ln>
        </p:spPr>
      </p:pic>
      <p:sp>
        <p:nvSpPr>
          <p:cNvPr id="672" name="Google Shape;672;p53"/>
          <p:cNvSpPr txBox="1"/>
          <p:nvPr>
            <p:ph idx="4294967295" type="title"/>
          </p:nvPr>
        </p:nvSpPr>
        <p:spPr>
          <a:xfrm>
            <a:off x="5978125" y="304275"/>
            <a:ext cx="2537100" cy="5131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3600"/>
              <a:t>TRIMPOT</a:t>
            </a:r>
            <a:endParaRPr sz="3600"/>
          </a:p>
          <a:p>
            <a:pPr indent="0" lvl="0" marL="0" rtl="0" algn="l">
              <a:spcBef>
                <a:spcPts val="0"/>
              </a:spcBef>
              <a:spcAft>
                <a:spcPts val="0"/>
              </a:spcAft>
              <a:buNone/>
            </a:pPr>
            <a:r>
              <a:rPr lang="en" sz="3600"/>
              <a:t>How do we adjust the brightness of a LED, how can we design the circuit and program?</a:t>
            </a:r>
            <a:endParaRPr sz="3600"/>
          </a:p>
        </p:txBody>
      </p:sp>
      <p:grpSp>
        <p:nvGrpSpPr>
          <p:cNvPr id="673" name="Google Shape;673;p53"/>
          <p:cNvGrpSpPr/>
          <p:nvPr/>
        </p:nvGrpSpPr>
        <p:grpSpPr>
          <a:xfrm>
            <a:off x="311700" y="4918796"/>
            <a:ext cx="8520595" cy="572705"/>
            <a:chOff x="311700" y="4500471"/>
            <a:chExt cx="8520595" cy="572705"/>
          </a:xfrm>
        </p:grpSpPr>
        <p:pic>
          <p:nvPicPr>
            <p:cNvPr id="674" name="Google Shape;674;p53"/>
            <p:cNvPicPr preferRelativeResize="0"/>
            <p:nvPr/>
          </p:nvPicPr>
          <p:blipFill rotWithShape="1">
            <a:blip r:embed="rId4">
              <a:alphaModFix/>
            </a:blip>
            <a:srcRect b="0" l="0" r="0" t="0"/>
            <a:stretch/>
          </p:blipFill>
          <p:spPr>
            <a:xfrm>
              <a:off x="6933197" y="4500471"/>
              <a:ext cx="1899098" cy="572700"/>
            </a:xfrm>
            <a:prstGeom prst="rect">
              <a:avLst/>
            </a:prstGeom>
            <a:noFill/>
            <a:ln>
              <a:noFill/>
            </a:ln>
          </p:spPr>
        </p:pic>
        <p:pic>
          <p:nvPicPr>
            <p:cNvPr id="675" name="Google Shape;675;p53"/>
            <p:cNvPicPr preferRelativeResize="0"/>
            <p:nvPr/>
          </p:nvPicPr>
          <p:blipFill rotWithShape="1">
            <a:blip r:embed="rId5">
              <a:alphaModFix/>
            </a:blip>
            <a:srcRect b="0" l="0" r="0" t="0"/>
            <a:stretch/>
          </p:blipFill>
          <p:spPr>
            <a:xfrm>
              <a:off x="311700" y="4500475"/>
              <a:ext cx="948941" cy="572701"/>
            </a:xfrm>
            <a:prstGeom prst="rect">
              <a:avLst/>
            </a:prstGeom>
            <a:noFill/>
            <a:ln>
              <a:noFill/>
            </a:ln>
          </p:spPr>
        </p:pic>
        <p:grpSp>
          <p:nvGrpSpPr>
            <p:cNvPr id="676" name="Google Shape;676;p53"/>
            <p:cNvGrpSpPr/>
            <p:nvPr/>
          </p:nvGrpSpPr>
          <p:grpSpPr>
            <a:xfrm>
              <a:off x="2976075" y="4602050"/>
              <a:ext cx="3191850" cy="369550"/>
              <a:chOff x="5640450" y="4688200"/>
              <a:chExt cx="3191850" cy="369550"/>
            </a:xfrm>
          </p:grpSpPr>
          <p:pic>
            <p:nvPicPr>
              <p:cNvPr id="677" name="Google Shape;677;p53"/>
              <p:cNvPicPr preferRelativeResize="0"/>
              <p:nvPr/>
            </p:nvPicPr>
            <p:blipFill rotWithShape="1">
              <a:blip r:embed="rId6">
                <a:alphaModFix/>
              </a:blip>
              <a:srcRect b="0" l="0" r="0" t="0"/>
              <a:stretch/>
            </p:blipFill>
            <p:spPr>
              <a:xfrm>
                <a:off x="5640450" y="4688200"/>
                <a:ext cx="1764459" cy="369550"/>
              </a:xfrm>
              <a:prstGeom prst="rect">
                <a:avLst/>
              </a:prstGeom>
              <a:noFill/>
              <a:ln>
                <a:noFill/>
              </a:ln>
            </p:spPr>
          </p:pic>
          <p:sp>
            <p:nvSpPr>
              <p:cNvPr id="678" name="Google Shape;678;p53"/>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
        <p:nvSpPr>
          <p:cNvPr id="679" name="Google Shape;679;p53"/>
          <p:cNvSpPr txBox="1"/>
          <p:nvPr>
            <p:ph idx="1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83" name="Shape 683"/>
        <p:cNvGrpSpPr/>
        <p:nvPr/>
      </p:nvGrpSpPr>
      <p:grpSpPr>
        <a:xfrm>
          <a:off x="0" y="0"/>
          <a:ext cx="0" cy="0"/>
          <a:chOff x="0" y="0"/>
          <a:chExt cx="0" cy="0"/>
        </a:xfrm>
      </p:grpSpPr>
      <p:sp>
        <p:nvSpPr>
          <p:cNvPr id="684" name="Google Shape;684;p54"/>
          <p:cNvSpPr txBox="1"/>
          <p:nvPr>
            <p:ph idx="1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sp>
        <p:nvSpPr>
          <p:cNvPr id="685" name="Google Shape;685;p54" title="Day 3 title"/>
          <p:cNvSpPr/>
          <p:nvPr/>
        </p:nvSpPr>
        <p:spPr>
          <a:xfrm>
            <a:off x="994975" y="920975"/>
            <a:ext cx="7137600" cy="37743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5000">
                <a:latin typeface="Luckiest Guy"/>
                <a:ea typeface="Luckiest Guy"/>
                <a:cs typeface="Luckiest Guy"/>
                <a:sym typeface="Luckiest Guy"/>
              </a:rPr>
              <a:t>Day 3</a:t>
            </a:r>
            <a:endParaRPr sz="15000">
              <a:latin typeface="Luckiest Guy"/>
              <a:ea typeface="Luckiest Guy"/>
              <a:cs typeface="Luckiest Guy"/>
              <a:sym typeface="Luckiest Guy"/>
            </a:endParaRPr>
          </a:p>
        </p:txBody>
      </p:sp>
      <p:grpSp>
        <p:nvGrpSpPr>
          <p:cNvPr id="686" name="Google Shape;686;p54"/>
          <p:cNvGrpSpPr/>
          <p:nvPr/>
        </p:nvGrpSpPr>
        <p:grpSpPr>
          <a:xfrm>
            <a:off x="311700" y="4918796"/>
            <a:ext cx="8520595" cy="572705"/>
            <a:chOff x="311700" y="4500471"/>
            <a:chExt cx="8520595" cy="572705"/>
          </a:xfrm>
        </p:grpSpPr>
        <p:pic>
          <p:nvPicPr>
            <p:cNvPr id="687" name="Google Shape;687;p54"/>
            <p:cNvPicPr preferRelativeResize="0"/>
            <p:nvPr/>
          </p:nvPicPr>
          <p:blipFill rotWithShape="1">
            <a:blip r:embed="rId3">
              <a:alphaModFix/>
            </a:blip>
            <a:srcRect b="0" l="0" r="0" t="0"/>
            <a:stretch/>
          </p:blipFill>
          <p:spPr>
            <a:xfrm>
              <a:off x="6933197" y="4500471"/>
              <a:ext cx="1899098" cy="572700"/>
            </a:xfrm>
            <a:prstGeom prst="rect">
              <a:avLst/>
            </a:prstGeom>
            <a:noFill/>
            <a:ln>
              <a:noFill/>
            </a:ln>
          </p:spPr>
        </p:pic>
        <p:pic>
          <p:nvPicPr>
            <p:cNvPr id="688" name="Google Shape;688;p54"/>
            <p:cNvPicPr preferRelativeResize="0"/>
            <p:nvPr/>
          </p:nvPicPr>
          <p:blipFill rotWithShape="1">
            <a:blip r:embed="rId4">
              <a:alphaModFix/>
            </a:blip>
            <a:srcRect b="0" l="0" r="0" t="0"/>
            <a:stretch/>
          </p:blipFill>
          <p:spPr>
            <a:xfrm>
              <a:off x="311700" y="4500475"/>
              <a:ext cx="948941" cy="572701"/>
            </a:xfrm>
            <a:prstGeom prst="rect">
              <a:avLst/>
            </a:prstGeom>
            <a:noFill/>
            <a:ln>
              <a:noFill/>
            </a:ln>
          </p:spPr>
        </p:pic>
        <p:grpSp>
          <p:nvGrpSpPr>
            <p:cNvPr id="689" name="Google Shape;689;p54"/>
            <p:cNvGrpSpPr/>
            <p:nvPr/>
          </p:nvGrpSpPr>
          <p:grpSpPr>
            <a:xfrm>
              <a:off x="2976075" y="4602050"/>
              <a:ext cx="3191850" cy="369550"/>
              <a:chOff x="5640450" y="4688200"/>
              <a:chExt cx="3191850" cy="369550"/>
            </a:xfrm>
          </p:grpSpPr>
          <p:pic>
            <p:nvPicPr>
              <p:cNvPr id="690" name="Google Shape;690;p54"/>
              <p:cNvPicPr preferRelativeResize="0"/>
              <p:nvPr/>
            </p:nvPicPr>
            <p:blipFill rotWithShape="1">
              <a:blip r:embed="rId5">
                <a:alphaModFix/>
              </a:blip>
              <a:srcRect b="0" l="0" r="0" t="0"/>
              <a:stretch/>
            </p:blipFill>
            <p:spPr>
              <a:xfrm>
                <a:off x="5640450" y="4688200"/>
                <a:ext cx="1764459" cy="369550"/>
              </a:xfrm>
              <a:prstGeom prst="rect">
                <a:avLst/>
              </a:prstGeom>
              <a:noFill/>
              <a:ln>
                <a:noFill/>
              </a:ln>
            </p:spPr>
          </p:pic>
          <p:sp>
            <p:nvSpPr>
              <p:cNvPr id="691" name="Google Shape;691;p54"/>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
        <p:nvSpPr>
          <p:cNvPr id="692" name="Google Shape;692;p54"/>
          <p:cNvSpPr txBox="1"/>
          <p:nvPr>
            <p:ph idx="1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sp>
        <p:nvSpPr>
          <p:cNvPr id="693" name="Google Shape;693;p54"/>
          <p:cNvSpPr txBox="1"/>
          <p:nvPr>
            <p:ph idx="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97" name="Shape 697"/>
        <p:cNvGrpSpPr/>
        <p:nvPr/>
      </p:nvGrpSpPr>
      <p:grpSpPr>
        <a:xfrm>
          <a:off x="0" y="0"/>
          <a:ext cx="0" cy="0"/>
          <a:chOff x="0" y="0"/>
          <a:chExt cx="0" cy="0"/>
        </a:xfrm>
      </p:grpSpPr>
      <p:sp>
        <p:nvSpPr>
          <p:cNvPr id="698" name="Google Shape;698;p55"/>
          <p:cNvSpPr txBox="1"/>
          <p:nvPr>
            <p:ph idx="12" type="sldNum"/>
          </p:nvPr>
        </p:nvSpPr>
        <p:spPr>
          <a:xfrm>
            <a:off x="8472458" y="5181352"/>
            <a:ext cx="548700" cy="4374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sp>
        <p:nvSpPr>
          <p:cNvPr id="699" name="Google Shape;699;p55"/>
          <p:cNvSpPr/>
          <p:nvPr/>
        </p:nvSpPr>
        <p:spPr>
          <a:xfrm>
            <a:off x="1221150" y="942500"/>
            <a:ext cx="6701700" cy="33138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6000">
                <a:latin typeface="Bangers"/>
                <a:ea typeface="Bangers"/>
                <a:cs typeface="Bangers"/>
                <a:sym typeface="Bangers"/>
              </a:rPr>
              <a:t>Let’s try the next one as a whole class</a:t>
            </a:r>
            <a:endParaRPr sz="6000">
              <a:latin typeface="Bangers"/>
              <a:ea typeface="Bangers"/>
              <a:cs typeface="Bangers"/>
              <a:sym typeface="Bangers"/>
            </a:endParaRPr>
          </a:p>
        </p:txBody>
      </p:sp>
      <p:grpSp>
        <p:nvGrpSpPr>
          <p:cNvPr id="700" name="Google Shape;700;p55"/>
          <p:cNvGrpSpPr/>
          <p:nvPr/>
        </p:nvGrpSpPr>
        <p:grpSpPr>
          <a:xfrm>
            <a:off x="311700" y="4918796"/>
            <a:ext cx="8520595" cy="572705"/>
            <a:chOff x="311700" y="4500471"/>
            <a:chExt cx="8520595" cy="572705"/>
          </a:xfrm>
        </p:grpSpPr>
        <p:pic>
          <p:nvPicPr>
            <p:cNvPr id="701" name="Google Shape;701;p55"/>
            <p:cNvPicPr preferRelativeResize="0"/>
            <p:nvPr/>
          </p:nvPicPr>
          <p:blipFill rotWithShape="1">
            <a:blip r:embed="rId3">
              <a:alphaModFix/>
            </a:blip>
            <a:srcRect b="0" l="0" r="0" t="0"/>
            <a:stretch/>
          </p:blipFill>
          <p:spPr>
            <a:xfrm>
              <a:off x="6933197" y="4500471"/>
              <a:ext cx="1899098" cy="572700"/>
            </a:xfrm>
            <a:prstGeom prst="rect">
              <a:avLst/>
            </a:prstGeom>
            <a:noFill/>
            <a:ln>
              <a:noFill/>
            </a:ln>
          </p:spPr>
        </p:pic>
        <p:pic>
          <p:nvPicPr>
            <p:cNvPr id="702" name="Google Shape;702;p55"/>
            <p:cNvPicPr preferRelativeResize="0"/>
            <p:nvPr/>
          </p:nvPicPr>
          <p:blipFill rotWithShape="1">
            <a:blip r:embed="rId4">
              <a:alphaModFix/>
            </a:blip>
            <a:srcRect b="0" l="0" r="0" t="0"/>
            <a:stretch/>
          </p:blipFill>
          <p:spPr>
            <a:xfrm>
              <a:off x="311700" y="4500475"/>
              <a:ext cx="948941" cy="572701"/>
            </a:xfrm>
            <a:prstGeom prst="rect">
              <a:avLst/>
            </a:prstGeom>
            <a:noFill/>
            <a:ln>
              <a:noFill/>
            </a:ln>
          </p:spPr>
        </p:pic>
        <p:grpSp>
          <p:nvGrpSpPr>
            <p:cNvPr id="703" name="Google Shape;703;p55"/>
            <p:cNvGrpSpPr/>
            <p:nvPr/>
          </p:nvGrpSpPr>
          <p:grpSpPr>
            <a:xfrm>
              <a:off x="2976075" y="4602050"/>
              <a:ext cx="3191850" cy="369550"/>
              <a:chOff x="5640450" y="4688200"/>
              <a:chExt cx="3191850" cy="369550"/>
            </a:xfrm>
          </p:grpSpPr>
          <p:pic>
            <p:nvPicPr>
              <p:cNvPr id="704" name="Google Shape;704;p55"/>
              <p:cNvPicPr preferRelativeResize="0"/>
              <p:nvPr/>
            </p:nvPicPr>
            <p:blipFill rotWithShape="1">
              <a:blip r:embed="rId5">
                <a:alphaModFix/>
              </a:blip>
              <a:srcRect b="0" l="0" r="0" t="0"/>
              <a:stretch/>
            </p:blipFill>
            <p:spPr>
              <a:xfrm>
                <a:off x="5640450" y="4688200"/>
                <a:ext cx="1764459" cy="369550"/>
              </a:xfrm>
              <a:prstGeom prst="rect">
                <a:avLst/>
              </a:prstGeom>
              <a:noFill/>
              <a:ln>
                <a:noFill/>
              </a:ln>
            </p:spPr>
          </p:pic>
          <p:sp>
            <p:nvSpPr>
              <p:cNvPr id="705" name="Google Shape;705;p55"/>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
        <p:nvSpPr>
          <p:cNvPr id="706" name="Google Shape;706;p55"/>
          <p:cNvSpPr txBox="1"/>
          <p:nvPr>
            <p:ph idx="1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0" name="Shape 710"/>
        <p:cNvGrpSpPr/>
        <p:nvPr/>
      </p:nvGrpSpPr>
      <p:grpSpPr>
        <a:xfrm>
          <a:off x="0" y="0"/>
          <a:ext cx="0" cy="0"/>
          <a:chOff x="0" y="0"/>
          <a:chExt cx="0" cy="0"/>
        </a:xfrm>
      </p:grpSpPr>
      <p:sp>
        <p:nvSpPr>
          <p:cNvPr id="711" name="Google Shape;711;p56"/>
          <p:cNvSpPr txBox="1"/>
          <p:nvPr>
            <p:ph idx="12" type="sldNum"/>
          </p:nvPr>
        </p:nvSpPr>
        <p:spPr>
          <a:xfrm>
            <a:off x="8472458" y="5181352"/>
            <a:ext cx="548700" cy="4374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pic>
        <p:nvPicPr>
          <p:cNvPr descr="Photocell" id="712" name="Google Shape;712;p56" title="Title card"/>
          <p:cNvPicPr preferRelativeResize="0"/>
          <p:nvPr/>
        </p:nvPicPr>
        <p:blipFill>
          <a:blip r:embed="rId3">
            <a:alphaModFix/>
          </a:blip>
          <a:stretch>
            <a:fillRect/>
          </a:stretch>
        </p:blipFill>
        <p:spPr>
          <a:xfrm>
            <a:off x="1089825" y="1195388"/>
            <a:ext cx="6810375" cy="3324225"/>
          </a:xfrm>
          <a:prstGeom prst="rect">
            <a:avLst/>
          </a:prstGeom>
          <a:noFill/>
          <a:ln>
            <a:noFill/>
          </a:ln>
        </p:spPr>
      </p:pic>
      <p:grpSp>
        <p:nvGrpSpPr>
          <p:cNvPr id="713" name="Google Shape;713;p56"/>
          <p:cNvGrpSpPr/>
          <p:nvPr/>
        </p:nvGrpSpPr>
        <p:grpSpPr>
          <a:xfrm>
            <a:off x="311700" y="4918796"/>
            <a:ext cx="8520595" cy="572705"/>
            <a:chOff x="311700" y="4500471"/>
            <a:chExt cx="8520595" cy="572705"/>
          </a:xfrm>
        </p:grpSpPr>
        <p:pic>
          <p:nvPicPr>
            <p:cNvPr id="714" name="Google Shape;714;p56"/>
            <p:cNvPicPr preferRelativeResize="0"/>
            <p:nvPr/>
          </p:nvPicPr>
          <p:blipFill rotWithShape="1">
            <a:blip r:embed="rId4">
              <a:alphaModFix/>
            </a:blip>
            <a:srcRect b="0" l="0" r="0" t="0"/>
            <a:stretch/>
          </p:blipFill>
          <p:spPr>
            <a:xfrm>
              <a:off x="6933197" y="4500471"/>
              <a:ext cx="1899098" cy="572700"/>
            </a:xfrm>
            <a:prstGeom prst="rect">
              <a:avLst/>
            </a:prstGeom>
            <a:noFill/>
            <a:ln>
              <a:noFill/>
            </a:ln>
          </p:spPr>
        </p:pic>
        <p:pic>
          <p:nvPicPr>
            <p:cNvPr id="715" name="Google Shape;715;p56"/>
            <p:cNvPicPr preferRelativeResize="0"/>
            <p:nvPr/>
          </p:nvPicPr>
          <p:blipFill rotWithShape="1">
            <a:blip r:embed="rId5">
              <a:alphaModFix/>
            </a:blip>
            <a:srcRect b="0" l="0" r="0" t="0"/>
            <a:stretch/>
          </p:blipFill>
          <p:spPr>
            <a:xfrm>
              <a:off x="311700" y="4500475"/>
              <a:ext cx="948941" cy="572701"/>
            </a:xfrm>
            <a:prstGeom prst="rect">
              <a:avLst/>
            </a:prstGeom>
            <a:noFill/>
            <a:ln>
              <a:noFill/>
            </a:ln>
          </p:spPr>
        </p:pic>
        <p:grpSp>
          <p:nvGrpSpPr>
            <p:cNvPr id="716" name="Google Shape;716;p56"/>
            <p:cNvGrpSpPr/>
            <p:nvPr/>
          </p:nvGrpSpPr>
          <p:grpSpPr>
            <a:xfrm>
              <a:off x="2976075" y="4602050"/>
              <a:ext cx="3191850" cy="369550"/>
              <a:chOff x="5640450" y="4688200"/>
              <a:chExt cx="3191850" cy="369550"/>
            </a:xfrm>
          </p:grpSpPr>
          <p:pic>
            <p:nvPicPr>
              <p:cNvPr id="717" name="Google Shape;717;p56"/>
              <p:cNvPicPr preferRelativeResize="0"/>
              <p:nvPr/>
            </p:nvPicPr>
            <p:blipFill rotWithShape="1">
              <a:blip r:embed="rId6">
                <a:alphaModFix/>
              </a:blip>
              <a:srcRect b="0" l="0" r="0" t="0"/>
              <a:stretch/>
            </p:blipFill>
            <p:spPr>
              <a:xfrm>
                <a:off x="5640450" y="4688200"/>
                <a:ext cx="1764459" cy="369550"/>
              </a:xfrm>
              <a:prstGeom prst="rect">
                <a:avLst/>
              </a:prstGeom>
              <a:noFill/>
              <a:ln>
                <a:noFill/>
              </a:ln>
            </p:spPr>
          </p:pic>
          <p:sp>
            <p:nvSpPr>
              <p:cNvPr id="718" name="Google Shape;718;p56"/>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
        <p:nvSpPr>
          <p:cNvPr id="719" name="Google Shape;719;p56"/>
          <p:cNvSpPr txBox="1"/>
          <p:nvPr>
            <p:ph idx="1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3" name="Shape 723"/>
        <p:cNvGrpSpPr/>
        <p:nvPr/>
      </p:nvGrpSpPr>
      <p:grpSpPr>
        <a:xfrm>
          <a:off x="0" y="0"/>
          <a:ext cx="0" cy="0"/>
          <a:chOff x="0" y="0"/>
          <a:chExt cx="0" cy="0"/>
        </a:xfrm>
      </p:grpSpPr>
      <p:sp>
        <p:nvSpPr>
          <p:cNvPr id="724" name="Google Shape;724;p57"/>
          <p:cNvSpPr txBox="1"/>
          <p:nvPr>
            <p:ph type="title"/>
          </p:nvPr>
        </p:nvSpPr>
        <p:spPr>
          <a:xfrm>
            <a:off x="628650" y="304271"/>
            <a:ext cx="7886700" cy="11046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sz="2900"/>
              <a:t>What is a light sensor</a:t>
            </a:r>
            <a:endParaRPr sz="2900"/>
          </a:p>
          <a:p>
            <a:pPr indent="0" lvl="0" marL="0" rtl="0" algn="l">
              <a:spcBef>
                <a:spcPts val="0"/>
              </a:spcBef>
              <a:spcAft>
                <a:spcPts val="0"/>
              </a:spcAft>
              <a:buNone/>
            </a:pPr>
            <a:r>
              <a:rPr lang="en" sz="2400"/>
              <a:t>(Warning beginning is a bit cheesy! lol) Watch till 3:36</a:t>
            </a:r>
            <a:endParaRPr sz="2400"/>
          </a:p>
        </p:txBody>
      </p:sp>
      <p:sp>
        <p:nvSpPr>
          <p:cNvPr id="725" name="Google Shape;725;p57"/>
          <p:cNvSpPr txBox="1"/>
          <p:nvPr>
            <p:ph idx="12" type="sldNum"/>
          </p:nvPr>
        </p:nvSpPr>
        <p:spPr>
          <a:xfrm>
            <a:off x="6457950" y="5296958"/>
            <a:ext cx="2057400" cy="304200"/>
          </a:xfrm>
          <a:prstGeom prst="rect">
            <a:avLst/>
          </a:prstGeom>
        </p:spPr>
        <p:txBody>
          <a:bodyPr anchorCtr="0" anchor="ctr" bIns="34275" lIns="68575" spcFirstLastPara="1" rIns="68575" wrap="square" tIns="34275">
            <a:normAutofit/>
          </a:bodyPr>
          <a:lstStyle/>
          <a:p>
            <a:pPr indent="0" lvl="0" marL="0" rtl="0" algn="r">
              <a:spcBef>
                <a:spcPts val="0"/>
              </a:spcBef>
              <a:spcAft>
                <a:spcPts val="0"/>
              </a:spcAft>
              <a:buClr>
                <a:srgbClr val="000000"/>
              </a:buClr>
              <a:buFont typeface="Arial"/>
              <a:buNone/>
            </a:pPr>
            <a:fld id="{00000000-1234-1234-1234-123412341234}" type="slidenum">
              <a:rPr lang="en"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pic>
        <p:nvPicPr>
          <p:cNvPr descr="How does the micro:bit sense light? Learn all about it with Shawn Hymel." id="726" name="Google Shape;726;p57" title="Behind the MakeCode Hardware - Light Sensor on micro:bit">
            <a:hlinkClick r:id="rId3"/>
          </p:cNvPr>
          <p:cNvPicPr preferRelativeResize="0"/>
          <p:nvPr/>
        </p:nvPicPr>
        <p:blipFill>
          <a:blip r:embed="rId4">
            <a:alphaModFix/>
          </a:blip>
          <a:stretch>
            <a:fillRect/>
          </a:stretch>
        </p:blipFill>
        <p:spPr>
          <a:xfrm>
            <a:off x="497925" y="1580099"/>
            <a:ext cx="3981676" cy="2986250"/>
          </a:xfrm>
          <a:prstGeom prst="rect">
            <a:avLst/>
          </a:prstGeom>
          <a:noFill/>
          <a:ln>
            <a:noFill/>
          </a:ln>
          <a:effectLst>
            <a:outerShdw blurRad="228600" rotWithShape="0" algn="bl" dir="2640000" dist="152400">
              <a:srgbClr val="000000">
                <a:alpha val="50000"/>
              </a:srgbClr>
            </a:outerShdw>
          </a:effectLst>
        </p:spPr>
      </p:pic>
      <p:sp>
        <p:nvSpPr>
          <p:cNvPr id="727" name="Google Shape;727;p57"/>
          <p:cNvSpPr/>
          <p:nvPr/>
        </p:nvSpPr>
        <p:spPr>
          <a:xfrm>
            <a:off x="5328525" y="1521250"/>
            <a:ext cx="3330300" cy="10527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latin typeface="Dosis"/>
                <a:ea typeface="Dosis"/>
                <a:cs typeface="Dosis"/>
                <a:sym typeface="Dosis"/>
              </a:rPr>
              <a:t>Do you have a night light still?</a:t>
            </a:r>
            <a:endParaRPr/>
          </a:p>
        </p:txBody>
      </p:sp>
      <p:sp>
        <p:nvSpPr>
          <p:cNvPr id="728" name="Google Shape;728;p57"/>
          <p:cNvSpPr/>
          <p:nvPr/>
        </p:nvSpPr>
        <p:spPr>
          <a:xfrm>
            <a:off x="5287425" y="2734400"/>
            <a:ext cx="1685700" cy="21183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latin typeface="Dosis"/>
                <a:ea typeface="Dosis"/>
                <a:cs typeface="Dosis"/>
                <a:sym typeface="Dosis"/>
              </a:rPr>
              <a:t>YES?</a:t>
            </a:r>
            <a:endParaRPr/>
          </a:p>
        </p:txBody>
      </p:sp>
      <p:sp>
        <p:nvSpPr>
          <p:cNvPr id="729" name="Google Shape;729;p57"/>
          <p:cNvSpPr/>
          <p:nvPr/>
        </p:nvSpPr>
        <p:spPr>
          <a:xfrm>
            <a:off x="7174900" y="2734400"/>
            <a:ext cx="1685700" cy="21183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latin typeface="Dosis"/>
                <a:ea typeface="Dosis"/>
                <a:cs typeface="Dosis"/>
                <a:sym typeface="Dosis"/>
              </a:rPr>
              <a:t>NO?</a:t>
            </a:r>
            <a:endParaRPr/>
          </a:p>
        </p:txBody>
      </p:sp>
      <p:grpSp>
        <p:nvGrpSpPr>
          <p:cNvPr id="730" name="Google Shape;730;p57"/>
          <p:cNvGrpSpPr/>
          <p:nvPr/>
        </p:nvGrpSpPr>
        <p:grpSpPr>
          <a:xfrm>
            <a:off x="311700" y="4918796"/>
            <a:ext cx="8520595" cy="572705"/>
            <a:chOff x="311700" y="4500471"/>
            <a:chExt cx="8520595" cy="572705"/>
          </a:xfrm>
        </p:grpSpPr>
        <p:pic>
          <p:nvPicPr>
            <p:cNvPr id="731" name="Google Shape;731;p57"/>
            <p:cNvPicPr preferRelativeResize="0"/>
            <p:nvPr/>
          </p:nvPicPr>
          <p:blipFill rotWithShape="1">
            <a:blip r:embed="rId5">
              <a:alphaModFix/>
            </a:blip>
            <a:srcRect b="0" l="0" r="0" t="0"/>
            <a:stretch/>
          </p:blipFill>
          <p:spPr>
            <a:xfrm>
              <a:off x="6933197" y="4500471"/>
              <a:ext cx="1899098" cy="572700"/>
            </a:xfrm>
            <a:prstGeom prst="rect">
              <a:avLst/>
            </a:prstGeom>
            <a:noFill/>
            <a:ln>
              <a:noFill/>
            </a:ln>
          </p:spPr>
        </p:pic>
        <p:pic>
          <p:nvPicPr>
            <p:cNvPr id="732" name="Google Shape;732;p57"/>
            <p:cNvPicPr preferRelativeResize="0"/>
            <p:nvPr/>
          </p:nvPicPr>
          <p:blipFill rotWithShape="1">
            <a:blip r:embed="rId6">
              <a:alphaModFix/>
            </a:blip>
            <a:srcRect b="0" l="0" r="0" t="0"/>
            <a:stretch/>
          </p:blipFill>
          <p:spPr>
            <a:xfrm>
              <a:off x="311700" y="4500475"/>
              <a:ext cx="948941" cy="572701"/>
            </a:xfrm>
            <a:prstGeom prst="rect">
              <a:avLst/>
            </a:prstGeom>
            <a:noFill/>
            <a:ln>
              <a:noFill/>
            </a:ln>
          </p:spPr>
        </p:pic>
        <p:grpSp>
          <p:nvGrpSpPr>
            <p:cNvPr id="733" name="Google Shape;733;p57"/>
            <p:cNvGrpSpPr/>
            <p:nvPr/>
          </p:nvGrpSpPr>
          <p:grpSpPr>
            <a:xfrm>
              <a:off x="2976075" y="4602050"/>
              <a:ext cx="3191850" cy="369550"/>
              <a:chOff x="5640450" y="4688200"/>
              <a:chExt cx="3191850" cy="369550"/>
            </a:xfrm>
          </p:grpSpPr>
          <p:pic>
            <p:nvPicPr>
              <p:cNvPr id="734" name="Google Shape;734;p57"/>
              <p:cNvPicPr preferRelativeResize="0"/>
              <p:nvPr/>
            </p:nvPicPr>
            <p:blipFill rotWithShape="1">
              <a:blip r:embed="rId7">
                <a:alphaModFix/>
              </a:blip>
              <a:srcRect b="0" l="0" r="0" t="0"/>
              <a:stretch/>
            </p:blipFill>
            <p:spPr>
              <a:xfrm>
                <a:off x="5640450" y="4688200"/>
                <a:ext cx="1764459" cy="369550"/>
              </a:xfrm>
              <a:prstGeom prst="rect">
                <a:avLst/>
              </a:prstGeom>
              <a:noFill/>
              <a:ln>
                <a:noFill/>
              </a:ln>
            </p:spPr>
          </p:pic>
          <p:sp>
            <p:nvSpPr>
              <p:cNvPr id="735" name="Google Shape;735;p57"/>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
        <p:nvSpPr>
          <p:cNvPr id="736" name="Google Shape;736;p57"/>
          <p:cNvSpPr txBox="1"/>
          <p:nvPr>
            <p:ph idx="12" type="sldNum"/>
          </p:nvPr>
        </p:nvSpPr>
        <p:spPr>
          <a:xfrm>
            <a:off x="4297650" y="5392555"/>
            <a:ext cx="548700" cy="3222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26"/>
                                        </p:tgtEl>
                                        <p:attrNameLst>
                                          <p:attrName>style.visibility</p:attrName>
                                        </p:attrNameLst>
                                      </p:cBhvr>
                                      <p:to>
                                        <p:strVal val="visible"/>
                                      </p:to>
                                    </p:set>
                                    <p:animEffect filter="fade" transition="in">
                                      <p:cBhvr>
                                        <p:cTn dur="1000"/>
                                        <p:tgtEl>
                                          <p:spTgt spid="72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p22"/>
          <p:cNvSpPr txBox="1"/>
          <p:nvPr>
            <p:ph idx="12" type="sldNum"/>
          </p:nvPr>
        </p:nvSpPr>
        <p:spPr>
          <a:xfrm>
            <a:off x="8472458" y="5181352"/>
            <a:ext cx="548700" cy="4374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grpSp>
        <p:nvGrpSpPr>
          <p:cNvPr id="238" name="Google Shape;238;p22"/>
          <p:cNvGrpSpPr/>
          <p:nvPr/>
        </p:nvGrpSpPr>
        <p:grpSpPr>
          <a:xfrm>
            <a:off x="311700" y="4918796"/>
            <a:ext cx="8520595" cy="572705"/>
            <a:chOff x="311700" y="4500471"/>
            <a:chExt cx="8520595" cy="572705"/>
          </a:xfrm>
        </p:grpSpPr>
        <p:pic>
          <p:nvPicPr>
            <p:cNvPr id="239" name="Google Shape;239;p22"/>
            <p:cNvPicPr preferRelativeResize="0"/>
            <p:nvPr/>
          </p:nvPicPr>
          <p:blipFill rotWithShape="1">
            <a:blip r:embed="rId3">
              <a:alphaModFix/>
            </a:blip>
            <a:srcRect b="0" l="0" r="0" t="0"/>
            <a:stretch/>
          </p:blipFill>
          <p:spPr>
            <a:xfrm>
              <a:off x="6933197" y="4500471"/>
              <a:ext cx="1899098" cy="572700"/>
            </a:xfrm>
            <a:prstGeom prst="rect">
              <a:avLst/>
            </a:prstGeom>
            <a:noFill/>
            <a:ln>
              <a:noFill/>
            </a:ln>
          </p:spPr>
        </p:pic>
        <p:pic>
          <p:nvPicPr>
            <p:cNvPr id="240" name="Google Shape;240;p22"/>
            <p:cNvPicPr preferRelativeResize="0"/>
            <p:nvPr/>
          </p:nvPicPr>
          <p:blipFill rotWithShape="1">
            <a:blip r:embed="rId4">
              <a:alphaModFix/>
            </a:blip>
            <a:srcRect b="0" l="0" r="0" t="0"/>
            <a:stretch/>
          </p:blipFill>
          <p:spPr>
            <a:xfrm>
              <a:off x="311700" y="4500475"/>
              <a:ext cx="948941" cy="572701"/>
            </a:xfrm>
            <a:prstGeom prst="rect">
              <a:avLst/>
            </a:prstGeom>
            <a:noFill/>
            <a:ln>
              <a:noFill/>
            </a:ln>
          </p:spPr>
        </p:pic>
        <p:grpSp>
          <p:nvGrpSpPr>
            <p:cNvPr id="241" name="Google Shape;241;p22"/>
            <p:cNvGrpSpPr/>
            <p:nvPr/>
          </p:nvGrpSpPr>
          <p:grpSpPr>
            <a:xfrm>
              <a:off x="2976075" y="4602050"/>
              <a:ext cx="3191850" cy="369550"/>
              <a:chOff x="5640450" y="4688200"/>
              <a:chExt cx="3191850" cy="369550"/>
            </a:xfrm>
          </p:grpSpPr>
          <p:pic>
            <p:nvPicPr>
              <p:cNvPr id="242" name="Google Shape;242;p22"/>
              <p:cNvPicPr preferRelativeResize="0"/>
              <p:nvPr/>
            </p:nvPicPr>
            <p:blipFill rotWithShape="1">
              <a:blip r:embed="rId5">
                <a:alphaModFix/>
              </a:blip>
              <a:srcRect b="0" l="0" r="0" t="0"/>
              <a:stretch/>
            </p:blipFill>
            <p:spPr>
              <a:xfrm>
                <a:off x="5640450" y="4688200"/>
                <a:ext cx="1764459" cy="369550"/>
              </a:xfrm>
              <a:prstGeom prst="rect">
                <a:avLst/>
              </a:prstGeom>
              <a:noFill/>
              <a:ln>
                <a:noFill/>
              </a:ln>
            </p:spPr>
          </p:pic>
          <p:sp>
            <p:nvSpPr>
              <p:cNvPr id="243" name="Google Shape;243;p22"/>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
        <p:nvSpPr>
          <p:cNvPr id="244" name="Google Shape;244;p22"/>
          <p:cNvSpPr txBox="1"/>
          <p:nvPr>
            <p:ph idx="1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sp>
        <p:nvSpPr>
          <p:cNvPr id="245" name="Google Shape;245;p22"/>
          <p:cNvSpPr txBox="1"/>
          <p:nvPr>
            <p:ph idx="4294967295" type="ctrTitle"/>
          </p:nvPr>
        </p:nvSpPr>
        <p:spPr>
          <a:xfrm>
            <a:off x="616500" y="1113273"/>
            <a:ext cx="7652700" cy="16512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sz="5100"/>
              <a:t>MAKECODE WEBSITE</a:t>
            </a:r>
            <a:endParaRPr sz="5100"/>
          </a:p>
        </p:txBody>
      </p:sp>
      <p:sp>
        <p:nvSpPr>
          <p:cNvPr descr="The link will take you to the makecode website" id="246" name="Google Shape;246;p22" title="LINK ">
            <a:hlinkClick r:id="rId6"/>
          </p:cNvPr>
          <p:cNvSpPr/>
          <p:nvPr/>
        </p:nvSpPr>
        <p:spPr>
          <a:xfrm>
            <a:off x="3112178" y="2516628"/>
            <a:ext cx="2847000" cy="1016100"/>
          </a:xfrm>
          <a:prstGeom prst="roundRect">
            <a:avLst>
              <a:gd fmla="val 16667" name="adj"/>
            </a:avLst>
          </a:prstGeom>
          <a:solidFill>
            <a:schemeClr val="accent5"/>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4500">
                <a:solidFill>
                  <a:schemeClr val="lt1"/>
                </a:solidFill>
                <a:latin typeface="Sniglet"/>
                <a:ea typeface="Sniglet"/>
                <a:cs typeface="Sniglet"/>
                <a:sym typeface="Sniglet"/>
              </a:rPr>
              <a:t>LINK</a:t>
            </a:r>
            <a:endParaRPr sz="4500">
              <a:solidFill>
                <a:schemeClr val="lt1"/>
              </a:solidFill>
              <a:latin typeface="Sniglet"/>
              <a:ea typeface="Sniglet"/>
              <a:cs typeface="Sniglet"/>
              <a:sym typeface="Sniglet"/>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0" name="Shape 740"/>
        <p:cNvGrpSpPr/>
        <p:nvPr/>
      </p:nvGrpSpPr>
      <p:grpSpPr>
        <a:xfrm>
          <a:off x="0" y="0"/>
          <a:ext cx="0" cy="0"/>
          <a:chOff x="0" y="0"/>
          <a:chExt cx="0" cy="0"/>
        </a:xfrm>
      </p:grpSpPr>
      <p:sp>
        <p:nvSpPr>
          <p:cNvPr id="741" name="Google Shape;741;p58"/>
          <p:cNvSpPr txBox="1"/>
          <p:nvPr>
            <p:ph type="title"/>
          </p:nvPr>
        </p:nvSpPr>
        <p:spPr>
          <a:xfrm>
            <a:off x="628650" y="304273"/>
            <a:ext cx="7886700" cy="6825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sz="3900"/>
              <a:t>Photocell</a:t>
            </a:r>
            <a:endParaRPr sz="3900"/>
          </a:p>
        </p:txBody>
      </p:sp>
      <p:sp>
        <p:nvSpPr>
          <p:cNvPr id="742" name="Google Shape;742;p58"/>
          <p:cNvSpPr txBox="1"/>
          <p:nvPr>
            <p:ph idx="12" type="sldNum"/>
          </p:nvPr>
        </p:nvSpPr>
        <p:spPr>
          <a:xfrm>
            <a:off x="6457950" y="5296958"/>
            <a:ext cx="2057400" cy="304200"/>
          </a:xfrm>
          <a:prstGeom prst="rect">
            <a:avLst/>
          </a:prstGeom>
        </p:spPr>
        <p:txBody>
          <a:bodyPr anchorCtr="0" anchor="ctr" bIns="34275" lIns="68575" spcFirstLastPara="1" rIns="68575" wrap="square" tIns="34275">
            <a:normAutofit/>
          </a:bodyPr>
          <a:lstStyle/>
          <a:p>
            <a:pPr indent="0" lvl="0" marL="0" rtl="0" algn="r">
              <a:spcBef>
                <a:spcPts val="0"/>
              </a:spcBef>
              <a:spcAft>
                <a:spcPts val="0"/>
              </a:spcAft>
              <a:buClr>
                <a:srgbClr val="000000"/>
              </a:buClr>
              <a:buFont typeface="Arial"/>
              <a:buNone/>
            </a:pPr>
            <a:fld id="{00000000-1234-1234-1234-123412341234}" type="slidenum">
              <a:rPr lang="en"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pic>
        <p:nvPicPr>
          <p:cNvPr id="743" name="Google Shape;743;p58" title="Picture of a Photocell"/>
          <p:cNvPicPr preferRelativeResize="0"/>
          <p:nvPr/>
        </p:nvPicPr>
        <p:blipFill rotWithShape="1">
          <a:blip r:embed="rId3">
            <a:alphaModFix/>
          </a:blip>
          <a:srcRect b="0" l="0" r="0" t="48057"/>
          <a:stretch/>
        </p:blipFill>
        <p:spPr>
          <a:xfrm>
            <a:off x="3113150" y="2755900"/>
            <a:ext cx="5947200" cy="2717225"/>
          </a:xfrm>
          <a:prstGeom prst="rect">
            <a:avLst/>
          </a:prstGeom>
          <a:noFill/>
          <a:ln>
            <a:noFill/>
          </a:ln>
        </p:spPr>
      </p:pic>
      <p:grpSp>
        <p:nvGrpSpPr>
          <p:cNvPr id="744" name="Google Shape;744;p58"/>
          <p:cNvGrpSpPr/>
          <p:nvPr/>
        </p:nvGrpSpPr>
        <p:grpSpPr>
          <a:xfrm>
            <a:off x="311700" y="4918796"/>
            <a:ext cx="8520595" cy="572705"/>
            <a:chOff x="311700" y="4500471"/>
            <a:chExt cx="8520595" cy="572705"/>
          </a:xfrm>
        </p:grpSpPr>
        <p:pic>
          <p:nvPicPr>
            <p:cNvPr id="745" name="Google Shape;745;p58"/>
            <p:cNvPicPr preferRelativeResize="0"/>
            <p:nvPr/>
          </p:nvPicPr>
          <p:blipFill rotWithShape="1">
            <a:blip r:embed="rId4">
              <a:alphaModFix/>
            </a:blip>
            <a:srcRect b="0" l="0" r="0" t="0"/>
            <a:stretch/>
          </p:blipFill>
          <p:spPr>
            <a:xfrm>
              <a:off x="6933197" y="4500471"/>
              <a:ext cx="1899098" cy="572700"/>
            </a:xfrm>
            <a:prstGeom prst="rect">
              <a:avLst/>
            </a:prstGeom>
            <a:noFill/>
            <a:ln>
              <a:noFill/>
            </a:ln>
          </p:spPr>
        </p:pic>
        <p:pic>
          <p:nvPicPr>
            <p:cNvPr id="746" name="Google Shape;746;p58"/>
            <p:cNvPicPr preferRelativeResize="0"/>
            <p:nvPr/>
          </p:nvPicPr>
          <p:blipFill rotWithShape="1">
            <a:blip r:embed="rId5">
              <a:alphaModFix/>
            </a:blip>
            <a:srcRect b="0" l="0" r="0" t="0"/>
            <a:stretch/>
          </p:blipFill>
          <p:spPr>
            <a:xfrm>
              <a:off x="311700" y="4500475"/>
              <a:ext cx="948941" cy="572701"/>
            </a:xfrm>
            <a:prstGeom prst="rect">
              <a:avLst/>
            </a:prstGeom>
            <a:noFill/>
            <a:ln>
              <a:noFill/>
            </a:ln>
          </p:spPr>
        </p:pic>
        <p:grpSp>
          <p:nvGrpSpPr>
            <p:cNvPr id="747" name="Google Shape;747;p58"/>
            <p:cNvGrpSpPr/>
            <p:nvPr/>
          </p:nvGrpSpPr>
          <p:grpSpPr>
            <a:xfrm>
              <a:off x="2976075" y="4602050"/>
              <a:ext cx="3191850" cy="369550"/>
              <a:chOff x="5640450" y="4688200"/>
              <a:chExt cx="3191850" cy="369550"/>
            </a:xfrm>
          </p:grpSpPr>
          <p:pic>
            <p:nvPicPr>
              <p:cNvPr id="748" name="Google Shape;748;p58"/>
              <p:cNvPicPr preferRelativeResize="0"/>
              <p:nvPr/>
            </p:nvPicPr>
            <p:blipFill rotWithShape="1">
              <a:blip r:embed="rId6">
                <a:alphaModFix/>
              </a:blip>
              <a:srcRect b="0" l="0" r="0" t="0"/>
              <a:stretch/>
            </p:blipFill>
            <p:spPr>
              <a:xfrm>
                <a:off x="5640450" y="4688200"/>
                <a:ext cx="1764459" cy="369550"/>
              </a:xfrm>
              <a:prstGeom prst="rect">
                <a:avLst/>
              </a:prstGeom>
              <a:noFill/>
              <a:ln>
                <a:noFill/>
              </a:ln>
            </p:spPr>
          </p:pic>
          <p:sp>
            <p:nvSpPr>
              <p:cNvPr id="749" name="Google Shape;749;p58"/>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
        <p:nvSpPr>
          <p:cNvPr id="750" name="Google Shape;750;p58"/>
          <p:cNvSpPr txBox="1"/>
          <p:nvPr>
            <p:ph idx="12" type="sldNum"/>
          </p:nvPr>
        </p:nvSpPr>
        <p:spPr>
          <a:xfrm>
            <a:off x="4297650" y="5392555"/>
            <a:ext cx="548700" cy="3222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None/>
            </a:pPr>
            <a:fld id="{00000000-1234-1234-1234-123412341234}" type="slidenum">
              <a:rPr lang="en"/>
              <a:t>‹#›</a:t>
            </a:fld>
            <a:endParaRPr/>
          </a:p>
        </p:txBody>
      </p:sp>
      <p:pic>
        <p:nvPicPr>
          <p:cNvPr id="751" name="Google Shape;751;p58" title="Text explaining the photocell "/>
          <p:cNvPicPr preferRelativeResize="0"/>
          <p:nvPr/>
        </p:nvPicPr>
        <p:blipFill rotWithShape="1">
          <a:blip r:embed="rId3">
            <a:alphaModFix/>
          </a:blip>
          <a:srcRect b="65780" l="0" r="0" t="7270"/>
          <a:stretch/>
        </p:blipFill>
        <p:spPr>
          <a:xfrm>
            <a:off x="446150" y="986775"/>
            <a:ext cx="7931814" cy="1880126"/>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5" name="Shape 755"/>
        <p:cNvGrpSpPr/>
        <p:nvPr/>
      </p:nvGrpSpPr>
      <p:grpSpPr>
        <a:xfrm>
          <a:off x="0" y="0"/>
          <a:ext cx="0" cy="0"/>
          <a:chOff x="0" y="0"/>
          <a:chExt cx="0" cy="0"/>
        </a:xfrm>
      </p:grpSpPr>
      <p:sp>
        <p:nvSpPr>
          <p:cNvPr id="756" name="Google Shape;756;p59"/>
          <p:cNvSpPr txBox="1"/>
          <p:nvPr>
            <p:ph idx="12" type="sldNum"/>
          </p:nvPr>
        </p:nvSpPr>
        <p:spPr>
          <a:xfrm>
            <a:off x="8472458" y="5181352"/>
            <a:ext cx="548700" cy="4374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pic>
        <p:nvPicPr>
          <p:cNvPr id="757" name="Google Shape;757;p59" title="Photocell wire connection"/>
          <p:cNvPicPr preferRelativeResize="0"/>
          <p:nvPr/>
        </p:nvPicPr>
        <p:blipFill rotWithShape="1">
          <a:blip r:embed="rId3">
            <a:alphaModFix/>
          </a:blip>
          <a:srcRect b="0" l="0" r="0" t="22893"/>
          <a:stretch/>
        </p:blipFill>
        <p:spPr>
          <a:xfrm>
            <a:off x="724450" y="1872700"/>
            <a:ext cx="5897627" cy="3124776"/>
          </a:xfrm>
          <a:prstGeom prst="rect">
            <a:avLst/>
          </a:prstGeom>
          <a:noFill/>
          <a:ln>
            <a:noFill/>
          </a:ln>
        </p:spPr>
      </p:pic>
      <p:grpSp>
        <p:nvGrpSpPr>
          <p:cNvPr id="758" name="Google Shape;758;p59"/>
          <p:cNvGrpSpPr/>
          <p:nvPr/>
        </p:nvGrpSpPr>
        <p:grpSpPr>
          <a:xfrm>
            <a:off x="311700" y="4918796"/>
            <a:ext cx="8520595" cy="572705"/>
            <a:chOff x="311700" y="4500471"/>
            <a:chExt cx="8520595" cy="572705"/>
          </a:xfrm>
        </p:grpSpPr>
        <p:pic>
          <p:nvPicPr>
            <p:cNvPr id="759" name="Google Shape;759;p59"/>
            <p:cNvPicPr preferRelativeResize="0"/>
            <p:nvPr/>
          </p:nvPicPr>
          <p:blipFill rotWithShape="1">
            <a:blip r:embed="rId4">
              <a:alphaModFix/>
            </a:blip>
            <a:srcRect b="0" l="0" r="0" t="0"/>
            <a:stretch/>
          </p:blipFill>
          <p:spPr>
            <a:xfrm>
              <a:off x="6933197" y="4500471"/>
              <a:ext cx="1899098" cy="572700"/>
            </a:xfrm>
            <a:prstGeom prst="rect">
              <a:avLst/>
            </a:prstGeom>
            <a:noFill/>
            <a:ln>
              <a:noFill/>
            </a:ln>
          </p:spPr>
        </p:pic>
        <p:pic>
          <p:nvPicPr>
            <p:cNvPr id="760" name="Google Shape;760;p59"/>
            <p:cNvPicPr preferRelativeResize="0"/>
            <p:nvPr/>
          </p:nvPicPr>
          <p:blipFill rotWithShape="1">
            <a:blip r:embed="rId5">
              <a:alphaModFix/>
            </a:blip>
            <a:srcRect b="0" l="0" r="0" t="0"/>
            <a:stretch/>
          </p:blipFill>
          <p:spPr>
            <a:xfrm>
              <a:off x="311700" y="4500475"/>
              <a:ext cx="948941" cy="572701"/>
            </a:xfrm>
            <a:prstGeom prst="rect">
              <a:avLst/>
            </a:prstGeom>
            <a:noFill/>
            <a:ln>
              <a:noFill/>
            </a:ln>
          </p:spPr>
        </p:pic>
        <p:grpSp>
          <p:nvGrpSpPr>
            <p:cNvPr id="761" name="Google Shape;761;p59"/>
            <p:cNvGrpSpPr/>
            <p:nvPr/>
          </p:nvGrpSpPr>
          <p:grpSpPr>
            <a:xfrm>
              <a:off x="2976075" y="4602050"/>
              <a:ext cx="3191850" cy="369550"/>
              <a:chOff x="5640450" y="4688200"/>
              <a:chExt cx="3191850" cy="369550"/>
            </a:xfrm>
          </p:grpSpPr>
          <p:pic>
            <p:nvPicPr>
              <p:cNvPr id="762" name="Google Shape;762;p59"/>
              <p:cNvPicPr preferRelativeResize="0"/>
              <p:nvPr/>
            </p:nvPicPr>
            <p:blipFill rotWithShape="1">
              <a:blip r:embed="rId6">
                <a:alphaModFix/>
              </a:blip>
              <a:srcRect b="0" l="0" r="0" t="0"/>
              <a:stretch/>
            </p:blipFill>
            <p:spPr>
              <a:xfrm>
                <a:off x="5640450" y="4688200"/>
                <a:ext cx="1764459" cy="369550"/>
              </a:xfrm>
              <a:prstGeom prst="rect">
                <a:avLst/>
              </a:prstGeom>
              <a:noFill/>
              <a:ln>
                <a:noFill/>
              </a:ln>
            </p:spPr>
          </p:pic>
          <p:sp>
            <p:nvSpPr>
              <p:cNvPr id="763" name="Google Shape;763;p59"/>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
        <p:nvSpPr>
          <p:cNvPr id="764" name="Google Shape;764;p59"/>
          <p:cNvSpPr txBox="1"/>
          <p:nvPr>
            <p:ph idx="1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pic>
        <p:nvPicPr>
          <p:cNvPr descr="Real photo of what the wires look like" id="765" name="Google Shape;765;p59" title="Photocell wiring"/>
          <p:cNvPicPr preferRelativeResize="0"/>
          <p:nvPr/>
        </p:nvPicPr>
        <p:blipFill>
          <a:blip r:embed="rId7">
            <a:alphaModFix/>
          </a:blip>
          <a:stretch>
            <a:fillRect/>
          </a:stretch>
        </p:blipFill>
        <p:spPr>
          <a:xfrm>
            <a:off x="5495300" y="296051"/>
            <a:ext cx="3065801" cy="2122474"/>
          </a:xfrm>
          <a:prstGeom prst="rect">
            <a:avLst/>
          </a:prstGeom>
          <a:noFill/>
          <a:ln>
            <a:noFill/>
          </a:ln>
        </p:spPr>
      </p:pic>
      <p:sp>
        <p:nvSpPr>
          <p:cNvPr id="766" name="Google Shape;766;p59"/>
          <p:cNvSpPr txBox="1"/>
          <p:nvPr/>
        </p:nvSpPr>
        <p:spPr>
          <a:xfrm>
            <a:off x="596900" y="1041400"/>
            <a:ext cx="48987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Connect your components according to the photo below:</a:t>
            </a:r>
            <a:endParaRPr/>
          </a:p>
          <a:p>
            <a:pPr indent="-317500" lvl="0" marL="457200" rtl="0" algn="l">
              <a:spcBef>
                <a:spcPts val="0"/>
              </a:spcBef>
              <a:spcAft>
                <a:spcPts val="0"/>
              </a:spcAft>
              <a:buSzPts val="1400"/>
              <a:buAutoNum type="arabicPeriod"/>
            </a:pPr>
            <a:r>
              <a:rPr lang="en"/>
              <a:t>Connect</a:t>
            </a:r>
            <a:r>
              <a:rPr lang="en"/>
              <a:t> the photocell to P0 port</a:t>
            </a:r>
            <a:endParaRPr/>
          </a:p>
          <a:p>
            <a:pPr indent="-317500" lvl="0" marL="457200" rtl="0" algn="l">
              <a:spcBef>
                <a:spcPts val="0"/>
              </a:spcBef>
              <a:spcAft>
                <a:spcPts val="0"/>
              </a:spcAft>
              <a:buSzPts val="1400"/>
              <a:buAutoNum type="arabicPeriod"/>
            </a:pPr>
            <a:r>
              <a:rPr lang="en"/>
              <a:t>Connect the brown resistor with the photocell</a:t>
            </a:r>
            <a:endParaRPr/>
          </a:p>
        </p:txBody>
      </p:sp>
      <p:sp>
        <p:nvSpPr>
          <p:cNvPr id="767" name="Google Shape;767;p59"/>
          <p:cNvSpPr txBox="1"/>
          <p:nvPr>
            <p:ph idx="4294967295" type="title"/>
          </p:nvPr>
        </p:nvSpPr>
        <p:spPr>
          <a:xfrm>
            <a:off x="311700" y="494472"/>
            <a:ext cx="8520600" cy="636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What it looks like connected</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1" name="Shape 771"/>
        <p:cNvGrpSpPr/>
        <p:nvPr/>
      </p:nvGrpSpPr>
      <p:grpSpPr>
        <a:xfrm>
          <a:off x="0" y="0"/>
          <a:ext cx="0" cy="0"/>
          <a:chOff x="0" y="0"/>
          <a:chExt cx="0" cy="0"/>
        </a:xfrm>
      </p:grpSpPr>
      <p:sp>
        <p:nvSpPr>
          <p:cNvPr id="772" name="Google Shape;772;p60"/>
          <p:cNvSpPr txBox="1"/>
          <p:nvPr>
            <p:ph type="title"/>
          </p:nvPr>
        </p:nvSpPr>
        <p:spPr>
          <a:xfrm>
            <a:off x="677900" y="353546"/>
            <a:ext cx="7886700" cy="11046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CODE: The reasoning be</a:t>
            </a:r>
            <a:r>
              <a:rPr lang="en"/>
              <a:t>hind what we are doing</a:t>
            </a:r>
            <a:endParaRPr/>
          </a:p>
        </p:txBody>
      </p:sp>
      <p:sp>
        <p:nvSpPr>
          <p:cNvPr id="773" name="Google Shape;773;p60"/>
          <p:cNvSpPr txBox="1"/>
          <p:nvPr>
            <p:ph idx="12" type="sldNum"/>
          </p:nvPr>
        </p:nvSpPr>
        <p:spPr>
          <a:xfrm>
            <a:off x="6457950" y="5296958"/>
            <a:ext cx="2057400" cy="304200"/>
          </a:xfrm>
          <a:prstGeom prst="rect">
            <a:avLst/>
          </a:prstGeom>
        </p:spPr>
        <p:txBody>
          <a:bodyPr anchorCtr="0" anchor="ctr" bIns="34275" lIns="68575" spcFirstLastPara="1" rIns="68575" wrap="square" tIns="34275">
            <a:normAutofit/>
          </a:bodyPr>
          <a:lstStyle/>
          <a:p>
            <a:pPr indent="0" lvl="0" marL="0" rtl="0" algn="r">
              <a:spcBef>
                <a:spcPts val="0"/>
              </a:spcBef>
              <a:spcAft>
                <a:spcPts val="0"/>
              </a:spcAft>
              <a:buClr>
                <a:srgbClr val="000000"/>
              </a:buClr>
              <a:buFont typeface="Arial"/>
              <a:buNone/>
            </a:pPr>
            <a:fld id="{00000000-1234-1234-1234-123412341234}" type="slidenum">
              <a:rPr lang="en"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pic>
        <p:nvPicPr>
          <p:cNvPr id="774" name="Google Shape;774;p60"/>
          <p:cNvPicPr preferRelativeResize="0"/>
          <p:nvPr/>
        </p:nvPicPr>
        <p:blipFill>
          <a:blip r:embed="rId3">
            <a:alphaModFix/>
          </a:blip>
          <a:stretch>
            <a:fillRect/>
          </a:stretch>
        </p:blipFill>
        <p:spPr>
          <a:xfrm>
            <a:off x="12609222" y="549600"/>
            <a:ext cx="7204651" cy="6139800"/>
          </a:xfrm>
          <a:prstGeom prst="rect">
            <a:avLst/>
          </a:prstGeom>
          <a:noFill/>
          <a:ln>
            <a:noFill/>
          </a:ln>
        </p:spPr>
      </p:pic>
      <p:grpSp>
        <p:nvGrpSpPr>
          <p:cNvPr id="775" name="Google Shape;775;p60"/>
          <p:cNvGrpSpPr/>
          <p:nvPr/>
        </p:nvGrpSpPr>
        <p:grpSpPr>
          <a:xfrm>
            <a:off x="311700" y="4918796"/>
            <a:ext cx="8520595" cy="572705"/>
            <a:chOff x="311700" y="4500471"/>
            <a:chExt cx="8520595" cy="572705"/>
          </a:xfrm>
        </p:grpSpPr>
        <p:pic>
          <p:nvPicPr>
            <p:cNvPr id="776" name="Google Shape;776;p60"/>
            <p:cNvPicPr preferRelativeResize="0"/>
            <p:nvPr/>
          </p:nvPicPr>
          <p:blipFill rotWithShape="1">
            <a:blip r:embed="rId4">
              <a:alphaModFix/>
            </a:blip>
            <a:srcRect b="0" l="0" r="0" t="0"/>
            <a:stretch/>
          </p:blipFill>
          <p:spPr>
            <a:xfrm>
              <a:off x="6933197" y="4500471"/>
              <a:ext cx="1899098" cy="572700"/>
            </a:xfrm>
            <a:prstGeom prst="rect">
              <a:avLst/>
            </a:prstGeom>
            <a:noFill/>
            <a:ln>
              <a:noFill/>
            </a:ln>
          </p:spPr>
        </p:pic>
        <p:pic>
          <p:nvPicPr>
            <p:cNvPr id="777" name="Google Shape;777;p60"/>
            <p:cNvPicPr preferRelativeResize="0"/>
            <p:nvPr/>
          </p:nvPicPr>
          <p:blipFill rotWithShape="1">
            <a:blip r:embed="rId5">
              <a:alphaModFix/>
            </a:blip>
            <a:srcRect b="0" l="0" r="0" t="0"/>
            <a:stretch/>
          </p:blipFill>
          <p:spPr>
            <a:xfrm>
              <a:off x="311700" y="4500475"/>
              <a:ext cx="948941" cy="572701"/>
            </a:xfrm>
            <a:prstGeom prst="rect">
              <a:avLst/>
            </a:prstGeom>
            <a:noFill/>
            <a:ln>
              <a:noFill/>
            </a:ln>
          </p:spPr>
        </p:pic>
        <p:grpSp>
          <p:nvGrpSpPr>
            <p:cNvPr id="778" name="Google Shape;778;p60"/>
            <p:cNvGrpSpPr/>
            <p:nvPr/>
          </p:nvGrpSpPr>
          <p:grpSpPr>
            <a:xfrm>
              <a:off x="2976075" y="4602050"/>
              <a:ext cx="3191850" cy="369550"/>
              <a:chOff x="5640450" y="4688200"/>
              <a:chExt cx="3191850" cy="369550"/>
            </a:xfrm>
          </p:grpSpPr>
          <p:pic>
            <p:nvPicPr>
              <p:cNvPr id="779" name="Google Shape;779;p60"/>
              <p:cNvPicPr preferRelativeResize="0"/>
              <p:nvPr/>
            </p:nvPicPr>
            <p:blipFill rotWithShape="1">
              <a:blip r:embed="rId6">
                <a:alphaModFix/>
              </a:blip>
              <a:srcRect b="0" l="0" r="0" t="0"/>
              <a:stretch/>
            </p:blipFill>
            <p:spPr>
              <a:xfrm>
                <a:off x="5640450" y="4688200"/>
                <a:ext cx="1764459" cy="369550"/>
              </a:xfrm>
              <a:prstGeom prst="rect">
                <a:avLst/>
              </a:prstGeom>
              <a:noFill/>
              <a:ln>
                <a:noFill/>
              </a:ln>
            </p:spPr>
          </p:pic>
          <p:sp>
            <p:nvSpPr>
              <p:cNvPr id="780" name="Google Shape;780;p60"/>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
        <p:nvSpPr>
          <p:cNvPr id="781" name="Google Shape;781;p60"/>
          <p:cNvSpPr txBox="1"/>
          <p:nvPr>
            <p:ph idx="12" type="sldNum"/>
          </p:nvPr>
        </p:nvSpPr>
        <p:spPr>
          <a:xfrm>
            <a:off x="4297650" y="5392555"/>
            <a:ext cx="548700" cy="3222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None/>
            </a:pPr>
            <a:fld id="{00000000-1234-1234-1234-123412341234}" type="slidenum">
              <a:rPr lang="en"/>
              <a:t>‹#›</a:t>
            </a:fld>
            <a:endParaRPr/>
          </a:p>
        </p:txBody>
      </p:sp>
      <p:sp>
        <p:nvSpPr>
          <p:cNvPr id="782" name="Google Shape;782;p60"/>
          <p:cNvSpPr txBox="1"/>
          <p:nvPr/>
        </p:nvSpPr>
        <p:spPr>
          <a:xfrm>
            <a:off x="3092450" y="1416050"/>
            <a:ext cx="5739900" cy="178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t>In the brick of “forever”, analog read the voltage from P0 port repeatedly. Once the voltage lower than reference value minus 2 (it shows if the intensity of light increases, the resistant value of photocell would decrease), then it tells the light has been turned off. At the moment, an icon is showing on the micro:bit the calibrationVal minus 2 is used to adjust the </a:t>
            </a:r>
            <a:r>
              <a:rPr lang="en" sz="1300"/>
              <a:t>sensitivity, the lower value is, the higher of the sensitivity would be.</a:t>
            </a:r>
            <a:endParaRPr sz="1300"/>
          </a:p>
          <a:p>
            <a:pPr indent="0" lvl="0" marL="0" rtl="0" algn="l">
              <a:spcBef>
                <a:spcPts val="0"/>
              </a:spcBef>
              <a:spcAft>
                <a:spcPts val="0"/>
              </a:spcAft>
              <a:buNone/>
            </a:pPr>
            <a:r>
              <a:rPr lang="en" sz="1300"/>
              <a:t>Click on each screen snip below and enlarge the photo to see your next step. (there are 8 total  photos)</a:t>
            </a:r>
            <a:endParaRPr sz="1300"/>
          </a:p>
        </p:txBody>
      </p:sp>
      <p:pic>
        <p:nvPicPr>
          <p:cNvPr id="783" name="Google Shape;783;p60" title="Photo of the steps to take to get Photocell to work in makecode"/>
          <p:cNvPicPr preferRelativeResize="0"/>
          <p:nvPr/>
        </p:nvPicPr>
        <p:blipFill>
          <a:blip r:embed="rId7">
            <a:alphaModFix/>
          </a:blip>
          <a:stretch>
            <a:fillRect/>
          </a:stretch>
        </p:blipFill>
        <p:spPr>
          <a:xfrm>
            <a:off x="152400" y="2052699"/>
            <a:ext cx="2431600" cy="1272350"/>
          </a:xfrm>
          <a:prstGeom prst="rect">
            <a:avLst/>
          </a:prstGeom>
          <a:noFill/>
          <a:ln>
            <a:noFill/>
          </a:ln>
        </p:spPr>
      </p:pic>
      <p:pic>
        <p:nvPicPr>
          <p:cNvPr id="784" name="Google Shape;784;p60" title="Step 2: Of what you have to do to use the photocell "/>
          <p:cNvPicPr preferRelativeResize="0"/>
          <p:nvPr/>
        </p:nvPicPr>
        <p:blipFill>
          <a:blip r:embed="rId8">
            <a:alphaModFix/>
          </a:blip>
          <a:stretch>
            <a:fillRect/>
          </a:stretch>
        </p:blipFill>
        <p:spPr>
          <a:xfrm>
            <a:off x="152400" y="3569628"/>
            <a:ext cx="1413413" cy="1104600"/>
          </a:xfrm>
          <a:prstGeom prst="rect">
            <a:avLst/>
          </a:prstGeom>
          <a:noFill/>
          <a:ln>
            <a:noFill/>
          </a:ln>
        </p:spPr>
      </p:pic>
      <p:pic>
        <p:nvPicPr>
          <p:cNvPr id="785" name="Google Shape;785;p60" title="Step 3: Of what you have to do to use the photocell "/>
          <p:cNvPicPr preferRelativeResize="0"/>
          <p:nvPr/>
        </p:nvPicPr>
        <p:blipFill>
          <a:blip r:embed="rId9">
            <a:alphaModFix/>
          </a:blip>
          <a:stretch>
            <a:fillRect/>
          </a:stretch>
        </p:blipFill>
        <p:spPr>
          <a:xfrm>
            <a:off x="1393791" y="3741452"/>
            <a:ext cx="1066844" cy="444047"/>
          </a:xfrm>
          <a:prstGeom prst="rect">
            <a:avLst/>
          </a:prstGeom>
          <a:noFill/>
          <a:ln>
            <a:noFill/>
          </a:ln>
        </p:spPr>
      </p:pic>
      <p:pic>
        <p:nvPicPr>
          <p:cNvPr id="786" name="Google Shape;786;p60" title="Step 4: Of what you have to do to use the photocell "/>
          <p:cNvPicPr preferRelativeResize="0"/>
          <p:nvPr/>
        </p:nvPicPr>
        <p:blipFill>
          <a:blip r:embed="rId10">
            <a:alphaModFix/>
          </a:blip>
          <a:stretch>
            <a:fillRect/>
          </a:stretch>
        </p:blipFill>
        <p:spPr>
          <a:xfrm>
            <a:off x="2174277" y="4185501"/>
            <a:ext cx="1066844" cy="329157"/>
          </a:xfrm>
          <a:prstGeom prst="rect">
            <a:avLst/>
          </a:prstGeom>
          <a:noFill/>
          <a:ln>
            <a:noFill/>
          </a:ln>
        </p:spPr>
      </p:pic>
      <p:pic>
        <p:nvPicPr>
          <p:cNvPr id="787" name="Google Shape;787;p60" title="Step 5: Of what you have to do to use the photocell "/>
          <p:cNvPicPr preferRelativeResize="0"/>
          <p:nvPr/>
        </p:nvPicPr>
        <p:blipFill>
          <a:blip r:embed="rId11">
            <a:alphaModFix/>
          </a:blip>
          <a:stretch>
            <a:fillRect/>
          </a:stretch>
        </p:blipFill>
        <p:spPr>
          <a:xfrm>
            <a:off x="3241115" y="3741440"/>
            <a:ext cx="1185167" cy="760961"/>
          </a:xfrm>
          <a:prstGeom prst="rect">
            <a:avLst/>
          </a:prstGeom>
          <a:noFill/>
          <a:ln>
            <a:noFill/>
          </a:ln>
        </p:spPr>
      </p:pic>
      <p:pic>
        <p:nvPicPr>
          <p:cNvPr id="788" name="Google Shape;788;p60" title="Step 6: Of what you have to do to use the photocell "/>
          <p:cNvPicPr preferRelativeResize="0"/>
          <p:nvPr/>
        </p:nvPicPr>
        <p:blipFill>
          <a:blip r:embed="rId12">
            <a:alphaModFix/>
          </a:blip>
          <a:stretch>
            <a:fillRect/>
          </a:stretch>
        </p:blipFill>
        <p:spPr>
          <a:xfrm>
            <a:off x="4418791" y="3789247"/>
            <a:ext cx="1413414" cy="599503"/>
          </a:xfrm>
          <a:prstGeom prst="rect">
            <a:avLst/>
          </a:prstGeom>
          <a:noFill/>
          <a:ln>
            <a:noFill/>
          </a:ln>
        </p:spPr>
      </p:pic>
      <p:pic>
        <p:nvPicPr>
          <p:cNvPr id="789" name="Google Shape;789;p60" title="Step 7: Of what you have to do to use the photocell "/>
          <p:cNvPicPr preferRelativeResize="0"/>
          <p:nvPr/>
        </p:nvPicPr>
        <p:blipFill>
          <a:blip r:embed="rId13">
            <a:alphaModFix/>
          </a:blip>
          <a:stretch>
            <a:fillRect/>
          </a:stretch>
        </p:blipFill>
        <p:spPr>
          <a:xfrm>
            <a:off x="5827200" y="3554570"/>
            <a:ext cx="1413414" cy="1068877"/>
          </a:xfrm>
          <a:prstGeom prst="rect">
            <a:avLst/>
          </a:prstGeom>
          <a:noFill/>
          <a:ln>
            <a:noFill/>
          </a:ln>
        </p:spPr>
      </p:pic>
      <p:pic>
        <p:nvPicPr>
          <p:cNvPr id="790" name="Google Shape;790;p60" title="Step 8: Of what you have to do to use the photocell "/>
          <p:cNvPicPr preferRelativeResize="0"/>
          <p:nvPr/>
        </p:nvPicPr>
        <p:blipFill>
          <a:blip r:embed="rId14">
            <a:alphaModFix/>
          </a:blip>
          <a:stretch>
            <a:fillRect/>
          </a:stretch>
        </p:blipFill>
        <p:spPr>
          <a:xfrm>
            <a:off x="7418930" y="3708513"/>
            <a:ext cx="1413421" cy="760962"/>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4" name="Shape 794"/>
        <p:cNvGrpSpPr/>
        <p:nvPr/>
      </p:nvGrpSpPr>
      <p:grpSpPr>
        <a:xfrm>
          <a:off x="0" y="0"/>
          <a:ext cx="0" cy="0"/>
          <a:chOff x="0" y="0"/>
          <a:chExt cx="0" cy="0"/>
        </a:xfrm>
      </p:grpSpPr>
      <p:sp>
        <p:nvSpPr>
          <p:cNvPr id="795" name="Google Shape;795;p61"/>
          <p:cNvSpPr txBox="1"/>
          <p:nvPr>
            <p:ph idx="12" type="sldNum"/>
          </p:nvPr>
        </p:nvSpPr>
        <p:spPr>
          <a:xfrm>
            <a:off x="8472458" y="5181352"/>
            <a:ext cx="548700" cy="4374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pic>
        <p:nvPicPr>
          <p:cNvPr id="796" name="Google Shape;796;p61" title="Gif of Photocell"/>
          <p:cNvPicPr preferRelativeResize="0"/>
          <p:nvPr/>
        </p:nvPicPr>
        <p:blipFill>
          <a:blip r:embed="rId3">
            <a:alphaModFix/>
          </a:blip>
          <a:stretch>
            <a:fillRect/>
          </a:stretch>
        </p:blipFill>
        <p:spPr>
          <a:xfrm>
            <a:off x="3973300" y="903025"/>
            <a:ext cx="3908925" cy="3908925"/>
          </a:xfrm>
          <a:prstGeom prst="rect">
            <a:avLst/>
          </a:prstGeom>
          <a:noFill/>
          <a:ln>
            <a:noFill/>
          </a:ln>
        </p:spPr>
      </p:pic>
      <p:grpSp>
        <p:nvGrpSpPr>
          <p:cNvPr id="797" name="Google Shape;797;p61"/>
          <p:cNvGrpSpPr/>
          <p:nvPr/>
        </p:nvGrpSpPr>
        <p:grpSpPr>
          <a:xfrm>
            <a:off x="311700" y="4918796"/>
            <a:ext cx="8520595" cy="572705"/>
            <a:chOff x="311700" y="4500471"/>
            <a:chExt cx="8520595" cy="572705"/>
          </a:xfrm>
        </p:grpSpPr>
        <p:pic>
          <p:nvPicPr>
            <p:cNvPr id="798" name="Google Shape;798;p61"/>
            <p:cNvPicPr preferRelativeResize="0"/>
            <p:nvPr/>
          </p:nvPicPr>
          <p:blipFill rotWithShape="1">
            <a:blip r:embed="rId4">
              <a:alphaModFix/>
            </a:blip>
            <a:srcRect b="0" l="0" r="0" t="0"/>
            <a:stretch/>
          </p:blipFill>
          <p:spPr>
            <a:xfrm>
              <a:off x="6933197" y="4500471"/>
              <a:ext cx="1899098" cy="572700"/>
            </a:xfrm>
            <a:prstGeom prst="rect">
              <a:avLst/>
            </a:prstGeom>
            <a:noFill/>
            <a:ln>
              <a:noFill/>
            </a:ln>
          </p:spPr>
        </p:pic>
        <p:pic>
          <p:nvPicPr>
            <p:cNvPr id="799" name="Google Shape;799;p61"/>
            <p:cNvPicPr preferRelativeResize="0"/>
            <p:nvPr/>
          </p:nvPicPr>
          <p:blipFill rotWithShape="1">
            <a:blip r:embed="rId5">
              <a:alphaModFix/>
            </a:blip>
            <a:srcRect b="0" l="0" r="0" t="0"/>
            <a:stretch/>
          </p:blipFill>
          <p:spPr>
            <a:xfrm>
              <a:off x="311700" y="4500475"/>
              <a:ext cx="948941" cy="572701"/>
            </a:xfrm>
            <a:prstGeom prst="rect">
              <a:avLst/>
            </a:prstGeom>
            <a:noFill/>
            <a:ln>
              <a:noFill/>
            </a:ln>
          </p:spPr>
        </p:pic>
        <p:grpSp>
          <p:nvGrpSpPr>
            <p:cNvPr id="800" name="Google Shape;800;p61"/>
            <p:cNvGrpSpPr/>
            <p:nvPr/>
          </p:nvGrpSpPr>
          <p:grpSpPr>
            <a:xfrm>
              <a:off x="2976075" y="4602050"/>
              <a:ext cx="3191850" cy="369550"/>
              <a:chOff x="5640450" y="4688200"/>
              <a:chExt cx="3191850" cy="369550"/>
            </a:xfrm>
          </p:grpSpPr>
          <p:pic>
            <p:nvPicPr>
              <p:cNvPr id="801" name="Google Shape;801;p61"/>
              <p:cNvPicPr preferRelativeResize="0"/>
              <p:nvPr/>
            </p:nvPicPr>
            <p:blipFill rotWithShape="1">
              <a:blip r:embed="rId6">
                <a:alphaModFix/>
              </a:blip>
              <a:srcRect b="0" l="0" r="0" t="0"/>
              <a:stretch/>
            </p:blipFill>
            <p:spPr>
              <a:xfrm>
                <a:off x="5640450" y="4688200"/>
                <a:ext cx="1764459" cy="369550"/>
              </a:xfrm>
              <a:prstGeom prst="rect">
                <a:avLst/>
              </a:prstGeom>
              <a:noFill/>
              <a:ln>
                <a:noFill/>
              </a:ln>
            </p:spPr>
          </p:pic>
          <p:sp>
            <p:nvSpPr>
              <p:cNvPr id="802" name="Google Shape;802;p61"/>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
        <p:nvSpPr>
          <p:cNvPr id="803" name="Google Shape;803;p61"/>
          <p:cNvSpPr txBox="1"/>
          <p:nvPr>
            <p:ph idx="1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sp>
        <p:nvSpPr>
          <p:cNvPr id="804" name="Google Shape;804;p61"/>
          <p:cNvSpPr txBox="1"/>
          <p:nvPr>
            <p:ph idx="4294967295" type="title"/>
          </p:nvPr>
        </p:nvSpPr>
        <p:spPr>
          <a:xfrm>
            <a:off x="311700" y="494472"/>
            <a:ext cx="8520600" cy="636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Photocell at work</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08" name="Shape 808"/>
        <p:cNvGrpSpPr/>
        <p:nvPr/>
      </p:nvGrpSpPr>
      <p:grpSpPr>
        <a:xfrm>
          <a:off x="0" y="0"/>
          <a:ext cx="0" cy="0"/>
          <a:chOff x="0" y="0"/>
          <a:chExt cx="0" cy="0"/>
        </a:xfrm>
      </p:grpSpPr>
      <p:sp>
        <p:nvSpPr>
          <p:cNvPr id="809" name="Google Shape;809;p62"/>
          <p:cNvSpPr txBox="1"/>
          <p:nvPr>
            <p:ph idx="12" type="sldNum"/>
          </p:nvPr>
        </p:nvSpPr>
        <p:spPr>
          <a:xfrm>
            <a:off x="8472458" y="5181352"/>
            <a:ext cx="548700" cy="4374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sp>
        <p:nvSpPr>
          <p:cNvPr id="810" name="Google Shape;810;p62"/>
          <p:cNvSpPr/>
          <p:nvPr/>
        </p:nvSpPr>
        <p:spPr>
          <a:xfrm>
            <a:off x="1316500" y="885350"/>
            <a:ext cx="6701700" cy="33138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6000">
                <a:latin typeface="Bangers"/>
                <a:ea typeface="Bangers"/>
                <a:cs typeface="Bangers"/>
                <a:sym typeface="Bangers"/>
              </a:rPr>
              <a:t>SElect one of the following to complete on your own</a:t>
            </a:r>
            <a:endParaRPr sz="6000">
              <a:latin typeface="Bangers"/>
              <a:ea typeface="Bangers"/>
              <a:cs typeface="Bangers"/>
              <a:sym typeface="Bangers"/>
            </a:endParaRPr>
          </a:p>
        </p:txBody>
      </p:sp>
      <p:grpSp>
        <p:nvGrpSpPr>
          <p:cNvPr id="811" name="Google Shape;811;p62"/>
          <p:cNvGrpSpPr/>
          <p:nvPr/>
        </p:nvGrpSpPr>
        <p:grpSpPr>
          <a:xfrm>
            <a:off x="311700" y="4918796"/>
            <a:ext cx="8520595" cy="572705"/>
            <a:chOff x="311700" y="4500471"/>
            <a:chExt cx="8520595" cy="572705"/>
          </a:xfrm>
        </p:grpSpPr>
        <p:pic>
          <p:nvPicPr>
            <p:cNvPr id="812" name="Google Shape;812;p62"/>
            <p:cNvPicPr preferRelativeResize="0"/>
            <p:nvPr/>
          </p:nvPicPr>
          <p:blipFill rotWithShape="1">
            <a:blip r:embed="rId3">
              <a:alphaModFix/>
            </a:blip>
            <a:srcRect b="0" l="0" r="0" t="0"/>
            <a:stretch/>
          </p:blipFill>
          <p:spPr>
            <a:xfrm>
              <a:off x="6933197" y="4500471"/>
              <a:ext cx="1899098" cy="572700"/>
            </a:xfrm>
            <a:prstGeom prst="rect">
              <a:avLst/>
            </a:prstGeom>
            <a:noFill/>
            <a:ln>
              <a:noFill/>
            </a:ln>
          </p:spPr>
        </p:pic>
        <p:pic>
          <p:nvPicPr>
            <p:cNvPr id="813" name="Google Shape;813;p62"/>
            <p:cNvPicPr preferRelativeResize="0"/>
            <p:nvPr/>
          </p:nvPicPr>
          <p:blipFill rotWithShape="1">
            <a:blip r:embed="rId4">
              <a:alphaModFix/>
            </a:blip>
            <a:srcRect b="0" l="0" r="0" t="0"/>
            <a:stretch/>
          </p:blipFill>
          <p:spPr>
            <a:xfrm>
              <a:off x="311700" y="4500475"/>
              <a:ext cx="948941" cy="572701"/>
            </a:xfrm>
            <a:prstGeom prst="rect">
              <a:avLst/>
            </a:prstGeom>
            <a:noFill/>
            <a:ln>
              <a:noFill/>
            </a:ln>
          </p:spPr>
        </p:pic>
        <p:grpSp>
          <p:nvGrpSpPr>
            <p:cNvPr id="814" name="Google Shape;814;p62"/>
            <p:cNvGrpSpPr/>
            <p:nvPr/>
          </p:nvGrpSpPr>
          <p:grpSpPr>
            <a:xfrm>
              <a:off x="2976075" y="4602050"/>
              <a:ext cx="3191850" cy="369550"/>
              <a:chOff x="5640450" y="4688200"/>
              <a:chExt cx="3191850" cy="369550"/>
            </a:xfrm>
          </p:grpSpPr>
          <p:pic>
            <p:nvPicPr>
              <p:cNvPr id="815" name="Google Shape;815;p62"/>
              <p:cNvPicPr preferRelativeResize="0"/>
              <p:nvPr/>
            </p:nvPicPr>
            <p:blipFill rotWithShape="1">
              <a:blip r:embed="rId5">
                <a:alphaModFix/>
              </a:blip>
              <a:srcRect b="0" l="0" r="0" t="0"/>
              <a:stretch/>
            </p:blipFill>
            <p:spPr>
              <a:xfrm>
                <a:off x="5640450" y="4688200"/>
                <a:ext cx="1764459" cy="369550"/>
              </a:xfrm>
              <a:prstGeom prst="rect">
                <a:avLst/>
              </a:prstGeom>
              <a:noFill/>
              <a:ln>
                <a:noFill/>
              </a:ln>
            </p:spPr>
          </p:pic>
          <p:sp>
            <p:nvSpPr>
              <p:cNvPr id="816" name="Google Shape;816;p62"/>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
        <p:nvSpPr>
          <p:cNvPr id="817" name="Google Shape;817;p62"/>
          <p:cNvSpPr txBox="1"/>
          <p:nvPr>
            <p:ph idx="1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1" name="Shape 821"/>
        <p:cNvGrpSpPr/>
        <p:nvPr/>
      </p:nvGrpSpPr>
      <p:grpSpPr>
        <a:xfrm>
          <a:off x="0" y="0"/>
          <a:ext cx="0" cy="0"/>
          <a:chOff x="0" y="0"/>
          <a:chExt cx="0" cy="0"/>
        </a:xfrm>
      </p:grpSpPr>
      <p:sp>
        <p:nvSpPr>
          <p:cNvPr id="822" name="Google Shape;822;p63"/>
          <p:cNvSpPr txBox="1"/>
          <p:nvPr>
            <p:ph idx="12" type="sldNum"/>
          </p:nvPr>
        </p:nvSpPr>
        <p:spPr>
          <a:xfrm>
            <a:off x="8472458" y="5181352"/>
            <a:ext cx="548700" cy="4374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pic>
        <p:nvPicPr>
          <p:cNvPr id="823" name="Google Shape;823;p63" title="Title card RGB LED"/>
          <p:cNvPicPr preferRelativeResize="0"/>
          <p:nvPr/>
        </p:nvPicPr>
        <p:blipFill>
          <a:blip r:embed="rId3">
            <a:alphaModFix/>
          </a:blip>
          <a:stretch>
            <a:fillRect/>
          </a:stretch>
        </p:blipFill>
        <p:spPr>
          <a:xfrm>
            <a:off x="340688" y="808050"/>
            <a:ext cx="8462625" cy="4098900"/>
          </a:xfrm>
          <a:prstGeom prst="rect">
            <a:avLst/>
          </a:prstGeom>
          <a:noFill/>
          <a:ln>
            <a:noFill/>
          </a:ln>
        </p:spPr>
      </p:pic>
      <p:grpSp>
        <p:nvGrpSpPr>
          <p:cNvPr id="824" name="Google Shape;824;p63"/>
          <p:cNvGrpSpPr/>
          <p:nvPr/>
        </p:nvGrpSpPr>
        <p:grpSpPr>
          <a:xfrm>
            <a:off x="311700" y="4918796"/>
            <a:ext cx="8520595" cy="572705"/>
            <a:chOff x="311700" y="4500471"/>
            <a:chExt cx="8520595" cy="572705"/>
          </a:xfrm>
        </p:grpSpPr>
        <p:pic>
          <p:nvPicPr>
            <p:cNvPr id="825" name="Google Shape;825;p63"/>
            <p:cNvPicPr preferRelativeResize="0"/>
            <p:nvPr/>
          </p:nvPicPr>
          <p:blipFill rotWithShape="1">
            <a:blip r:embed="rId4">
              <a:alphaModFix/>
            </a:blip>
            <a:srcRect b="0" l="0" r="0" t="0"/>
            <a:stretch/>
          </p:blipFill>
          <p:spPr>
            <a:xfrm>
              <a:off x="6933197" y="4500471"/>
              <a:ext cx="1899098" cy="572700"/>
            </a:xfrm>
            <a:prstGeom prst="rect">
              <a:avLst/>
            </a:prstGeom>
            <a:noFill/>
            <a:ln>
              <a:noFill/>
            </a:ln>
          </p:spPr>
        </p:pic>
        <p:pic>
          <p:nvPicPr>
            <p:cNvPr id="826" name="Google Shape;826;p63"/>
            <p:cNvPicPr preferRelativeResize="0"/>
            <p:nvPr/>
          </p:nvPicPr>
          <p:blipFill rotWithShape="1">
            <a:blip r:embed="rId5">
              <a:alphaModFix/>
            </a:blip>
            <a:srcRect b="0" l="0" r="0" t="0"/>
            <a:stretch/>
          </p:blipFill>
          <p:spPr>
            <a:xfrm>
              <a:off x="311700" y="4500475"/>
              <a:ext cx="948941" cy="572701"/>
            </a:xfrm>
            <a:prstGeom prst="rect">
              <a:avLst/>
            </a:prstGeom>
            <a:noFill/>
            <a:ln>
              <a:noFill/>
            </a:ln>
          </p:spPr>
        </p:pic>
        <p:grpSp>
          <p:nvGrpSpPr>
            <p:cNvPr id="827" name="Google Shape;827;p63"/>
            <p:cNvGrpSpPr/>
            <p:nvPr/>
          </p:nvGrpSpPr>
          <p:grpSpPr>
            <a:xfrm>
              <a:off x="2976075" y="4602050"/>
              <a:ext cx="3191850" cy="369550"/>
              <a:chOff x="5640450" y="4688200"/>
              <a:chExt cx="3191850" cy="369550"/>
            </a:xfrm>
          </p:grpSpPr>
          <p:pic>
            <p:nvPicPr>
              <p:cNvPr id="828" name="Google Shape;828;p63"/>
              <p:cNvPicPr preferRelativeResize="0"/>
              <p:nvPr/>
            </p:nvPicPr>
            <p:blipFill rotWithShape="1">
              <a:blip r:embed="rId6">
                <a:alphaModFix/>
              </a:blip>
              <a:srcRect b="0" l="0" r="0" t="0"/>
              <a:stretch/>
            </p:blipFill>
            <p:spPr>
              <a:xfrm>
                <a:off x="5640450" y="4688200"/>
                <a:ext cx="1764459" cy="369550"/>
              </a:xfrm>
              <a:prstGeom prst="rect">
                <a:avLst/>
              </a:prstGeom>
              <a:noFill/>
              <a:ln>
                <a:noFill/>
              </a:ln>
            </p:spPr>
          </p:pic>
          <p:sp>
            <p:nvSpPr>
              <p:cNvPr id="829" name="Google Shape;829;p63"/>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
        <p:nvSpPr>
          <p:cNvPr id="830" name="Google Shape;830;p63"/>
          <p:cNvSpPr txBox="1"/>
          <p:nvPr>
            <p:ph idx="1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4" name="Shape 834"/>
        <p:cNvGrpSpPr/>
        <p:nvPr/>
      </p:nvGrpSpPr>
      <p:grpSpPr>
        <a:xfrm>
          <a:off x="0" y="0"/>
          <a:ext cx="0" cy="0"/>
          <a:chOff x="0" y="0"/>
          <a:chExt cx="0" cy="0"/>
        </a:xfrm>
      </p:grpSpPr>
      <p:sp>
        <p:nvSpPr>
          <p:cNvPr id="835" name="Google Shape;835;p64"/>
          <p:cNvSpPr txBox="1"/>
          <p:nvPr>
            <p:ph idx="12" type="sldNum"/>
          </p:nvPr>
        </p:nvSpPr>
        <p:spPr>
          <a:xfrm>
            <a:off x="8472458" y="5181352"/>
            <a:ext cx="548700" cy="4374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grpSp>
        <p:nvGrpSpPr>
          <p:cNvPr id="836" name="Google Shape;836;p64"/>
          <p:cNvGrpSpPr/>
          <p:nvPr/>
        </p:nvGrpSpPr>
        <p:grpSpPr>
          <a:xfrm>
            <a:off x="311700" y="4918796"/>
            <a:ext cx="8520595" cy="572705"/>
            <a:chOff x="311700" y="4500471"/>
            <a:chExt cx="8520595" cy="572705"/>
          </a:xfrm>
        </p:grpSpPr>
        <p:pic>
          <p:nvPicPr>
            <p:cNvPr id="837" name="Google Shape;837;p64"/>
            <p:cNvPicPr preferRelativeResize="0"/>
            <p:nvPr/>
          </p:nvPicPr>
          <p:blipFill rotWithShape="1">
            <a:blip r:embed="rId3">
              <a:alphaModFix/>
            </a:blip>
            <a:srcRect b="0" l="0" r="0" t="0"/>
            <a:stretch/>
          </p:blipFill>
          <p:spPr>
            <a:xfrm>
              <a:off x="6933197" y="4500471"/>
              <a:ext cx="1899098" cy="572700"/>
            </a:xfrm>
            <a:prstGeom prst="rect">
              <a:avLst/>
            </a:prstGeom>
            <a:noFill/>
            <a:ln>
              <a:noFill/>
            </a:ln>
          </p:spPr>
        </p:pic>
        <p:pic>
          <p:nvPicPr>
            <p:cNvPr id="838" name="Google Shape;838;p64"/>
            <p:cNvPicPr preferRelativeResize="0"/>
            <p:nvPr/>
          </p:nvPicPr>
          <p:blipFill rotWithShape="1">
            <a:blip r:embed="rId4">
              <a:alphaModFix/>
            </a:blip>
            <a:srcRect b="0" l="0" r="0" t="0"/>
            <a:stretch/>
          </p:blipFill>
          <p:spPr>
            <a:xfrm>
              <a:off x="311700" y="4500475"/>
              <a:ext cx="948941" cy="572701"/>
            </a:xfrm>
            <a:prstGeom prst="rect">
              <a:avLst/>
            </a:prstGeom>
            <a:noFill/>
            <a:ln>
              <a:noFill/>
            </a:ln>
          </p:spPr>
        </p:pic>
        <p:grpSp>
          <p:nvGrpSpPr>
            <p:cNvPr id="839" name="Google Shape;839;p64"/>
            <p:cNvGrpSpPr/>
            <p:nvPr/>
          </p:nvGrpSpPr>
          <p:grpSpPr>
            <a:xfrm>
              <a:off x="2976075" y="4602050"/>
              <a:ext cx="3191850" cy="369550"/>
              <a:chOff x="5640450" y="4688200"/>
              <a:chExt cx="3191850" cy="369550"/>
            </a:xfrm>
          </p:grpSpPr>
          <p:pic>
            <p:nvPicPr>
              <p:cNvPr id="840" name="Google Shape;840;p64"/>
              <p:cNvPicPr preferRelativeResize="0"/>
              <p:nvPr/>
            </p:nvPicPr>
            <p:blipFill rotWithShape="1">
              <a:blip r:embed="rId5">
                <a:alphaModFix/>
              </a:blip>
              <a:srcRect b="0" l="0" r="0" t="0"/>
              <a:stretch/>
            </p:blipFill>
            <p:spPr>
              <a:xfrm>
                <a:off x="5640450" y="4688200"/>
                <a:ext cx="1764459" cy="369550"/>
              </a:xfrm>
              <a:prstGeom prst="rect">
                <a:avLst/>
              </a:prstGeom>
              <a:noFill/>
              <a:ln>
                <a:noFill/>
              </a:ln>
            </p:spPr>
          </p:pic>
          <p:sp>
            <p:nvSpPr>
              <p:cNvPr id="841" name="Google Shape;841;p64"/>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
        <p:nvSpPr>
          <p:cNvPr id="842" name="Google Shape;842;p64"/>
          <p:cNvSpPr txBox="1"/>
          <p:nvPr>
            <p:ph idx="1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sp>
        <p:nvSpPr>
          <p:cNvPr id="843" name="Google Shape;843;p64"/>
          <p:cNvSpPr txBox="1"/>
          <p:nvPr>
            <p:ph idx="4294967295" type="title"/>
          </p:nvPr>
        </p:nvSpPr>
        <p:spPr>
          <a:xfrm>
            <a:off x="623400" y="487397"/>
            <a:ext cx="8520600" cy="636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RGB LED</a:t>
            </a:r>
            <a:endParaRPr/>
          </a:p>
        </p:txBody>
      </p:sp>
      <p:pic>
        <p:nvPicPr>
          <p:cNvPr id="844" name="Google Shape;844;p64" title="Photo of the RGB light "/>
          <p:cNvPicPr preferRelativeResize="0"/>
          <p:nvPr/>
        </p:nvPicPr>
        <p:blipFill rotWithShape="1">
          <a:blip r:embed="rId6">
            <a:alphaModFix/>
          </a:blip>
          <a:srcRect b="0" l="0" r="0" t="20439"/>
          <a:stretch/>
        </p:blipFill>
        <p:spPr>
          <a:xfrm>
            <a:off x="577850" y="1765300"/>
            <a:ext cx="3813025" cy="3207199"/>
          </a:xfrm>
          <a:prstGeom prst="rect">
            <a:avLst/>
          </a:prstGeom>
          <a:noFill/>
          <a:ln>
            <a:noFill/>
          </a:ln>
        </p:spPr>
      </p:pic>
      <p:pic>
        <p:nvPicPr>
          <p:cNvPr id="845" name="Google Shape;845;p64" title="Photo of text about the RGB LED"/>
          <p:cNvPicPr preferRelativeResize="0"/>
          <p:nvPr/>
        </p:nvPicPr>
        <p:blipFill rotWithShape="1">
          <a:blip r:embed="rId6">
            <a:alphaModFix/>
          </a:blip>
          <a:srcRect b="76026" l="0" r="0" t="0"/>
          <a:stretch/>
        </p:blipFill>
        <p:spPr>
          <a:xfrm>
            <a:off x="2526833" y="1231899"/>
            <a:ext cx="6494325" cy="1759649"/>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9" name="Shape 849"/>
        <p:cNvGrpSpPr/>
        <p:nvPr/>
      </p:nvGrpSpPr>
      <p:grpSpPr>
        <a:xfrm>
          <a:off x="0" y="0"/>
          <a:ext cx="0" cy="0"/>
          <a:chOff x="0" y="0"/>
          <a:chExt cx="0" cy="0"/>
        </a:xfrm>
      </p:grpSpPr>
      <p:sp>
        <p:nvSpPr>
          <p:cNvPr id="850" name="Google Shape;850;p65"/>
          <p:cNvSpPr txBox="1"/>
          <p:nvPr>
            <p:ph idx="1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pic>
        <p:nvPicPr>
          <p:cNvPr descr="Instructions of what to do to make the RGB light work" id="851" name="Google Shape;851;p65" title="Text about the RGB light"/>
          <p:cNvPicPr preferRelativeResize="0"/>
          <p:nvPr/>
        </p:nvPicPr>
        <p:blipFill rotWithShape="1">
          <a:blip r:embed="rId3">
            <a:alphaModFix/>
          </a:blip>
          <a:srcRect b="69596" l="0" r="0" t="0"/>
          <a:stretch/>
        </p:blipFill>
        <p:spPr>
          <a:xfrm>
            <a:off x="3282950" y="654952"/>
            <a:ext cx="5861049" cy="1300847"/>
          </a:xfrm>
          <a:prstGeom prst="rect">
            <a:avLst/>
          </a:prstGeom>
          <a:noFill/>
          <a:ln>
            <a:noFill/>
          </a:ln>
        </p:spPr>
      </p:pic>
      <p:sp>
        <p:nvSpPr>
          <p:cNvPr id="852" name="Google Shape;852;p65"/>
          <p:cNvSpPr txBox="1"/>
          <p:nvPr>
            <p:ph idx="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sp>
        <p:nvSpPr>
          <p:cNvPr id="853" name="Google Shape;853;p65"/>
          <p:cNvSpPr txBox="1"/>
          <p:nvPr>
            <p:ph idx="4294967295" type="title"/>
          </p:nvPr>
        </p:nvSpPr>
        <p:spPr>
          <a:xfrm>
            <a:off x="311700" y="494472"/>
            <a:ext cx="8520600" cy="636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RGB LED Set up</a:t>
            </a:r>
            <a:endParaRPr/>
          </a:p>
        </p:txBody>
      </p:sp>
      <p:pic>
        <p:nvPicPr>
          <p:cNvPr id="854" name="Google Shape;854;p65" title="Set up for the RGB Light"/>
          <p:cNvPicPr preferRelativeResize="0"/>
          <p:nvPr/>
        </p:nvPicPr>
        <p:blipFill rotWithShape="1">
          <a:blip r:embed="rId3">
            <a:alphaModFix/>
          </a:blip>
          <a:srcRect b="0" l="0" r="0" t="27320"/>
          <a:stretch/>
        </p:blipFill>
        <p:spPr>
          <a:xfrm>
            <a:off x="558800" y="1765500"/>
            <a:ext cx="5639949" cy="2992313"/>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8" name="Shape 858"/>
        <p:cNvGrpSpPr/>
        <p:nvPr/>
      </p:nvGrpSpPr>
      <p:grpSpPr>
        <a:xfrm>
          <a:off x="0" y="0"/>
          <a:ext cx="0" cy="0"/>
          <a:chOff x="0" y="0"/>
          <a:chExt cx="0" cy="0"/>
        </a:xfrm>
      </p:grpSpPr>
      <p:sp>
        <p:nvSpPr>
          <p:cNvPr id="859" name="Google Shape;859;p66"/>
          <p:cNvSpPr txBox="1"/>
          <p:nvPr>
            <p:ph idx="12" type="sldNum"/>
          </p:nvPr>
        </p:nvSpPr>
        <p:spPr>
          <a:xfrm>
            <a:off x="8472458" y="5181352"/>
            <a:ext cx="548700" cy="4374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pic>
        <p:nvPicPr>
          <p:cNvPr id="860" name="Google Shape;860;p66" title="Physically what the wires look like for the RGB light"/>
          <p:cNvPicPr preferRelativeResize="0"/>
          <p:nvPr/>
        </p:nvPicPr>
        <p:blipFill>
          <a:blip r:embed="rId3">
            <a:alphaModFix/>
          </a:blip>
          <a:stretch>
            <a:fillRect/>
          </a:stretch>
        </p:blipFill>
        <p:spPr>
          <a:xfrm>
            <a:off x="1681859" y="1082575"/>
            <a:ext cx="5624491" cy="3836225"/>
          </a:xfrm>
          <a:prstGeom prst="rect">
            <a:avLst/>
          </a:prstGeom>
          <a:noFill/>
          <a:ln>
            <a:noFill/>
          </a:ln>
        </p:spPr>
      </p:pic>
      <p:grpSp>
        <p:nvGrpSpPr>
          <p:cNvPr id="861" name="Google Shape;861;p66"/>
          <p:cNvGrpSpPr/>
          <p:nvPr/>
        </p:nvGrpSpPr>
        <p:grpSpPr>
          <a:xfrm>
            <a:off x="311700" y="4918796"/>
            <a:ext cx="8520595" cy="572705"/>
            <a:chOff x="311700" y="4500471"/>
            <a:chExt cx="8520595" cy="572705"/>
          </a:xfrm>
        </p:grpSpPr>
        <p:pic>
          <p:nvPicPr>
            <p:cNvPr id="862" name="Google Shape;862;p66"/>
            <p:cNvPicPr preferRelativeResize="0"/>
            <p:nvPr/>
          </p:nvPicPr>
          <p:blipFill rotWithShape="1">
            <a:blip r:embed="rId4">
              <a:alphaModFix/>
            </a:blip>
            <a:srcRect b="0" l="0" r="0" t="0"/>
            <a:stretch/>
          </p:blipFill>
          <p:spPr>
            <a:xfrm>
              <a:off x="6933197" y="4500471"/>
              <a:ext cx="1899098" cy="572700"/>
            </a:xfrm>
            <a:prstGeom prst="rect">
              <a:avLst/>
            </a:prstGeom>
            <a:noFill/>
            <a:ln>
              <a:noFill/>
            </a:ln>
          </p:spPr>
        </p:pic>
        <p:pic>
          <p:nvPicPr>
            <p:cNvPr id="863" name="Google Shape;863;p66"/>
            <p:cNvPicPr preferRelativeResize="0"/>
            <p:nvPr/>
          </p:nvPicPr>
          <p:blipFill rotWithShape="1">
            <a:blip r:embed="rId5">
              <a:alphaModFix/>
            </a:blip>
            <a:srcRect b="0" l="0" r="0" t="0"/>
            <a:stretch/>
          </p:blipFill>
          <p:spPr>
            <a:xfrm>
              <a:off x="311700" y="4500475"/>
              <a:ext cx="948941" cy="572701"/>
            </a:xfrm>
            <a:prstGeom prst="rect">
              <a:avLst/>
            </a:prstGeom>
            <a:noFill/>
            <a:ln>
              <a:noFill/>
            </a:ln>
          </p:spPr>
        </p:pic>
        <p:grpSp>
          <p:nvGrpSpPr>
            <p:cNvPr id="864" name="Google Shape;864;p66"/>
            <p:cNvGrpSpPr/>
            <p:nvPr/>
          </p:nvGrpSpPr>
          <p:grpSpPr>
            <a:xfrm>
              <a:off x="2976075" y="4602050"/>
              <a:ext cx="3191850" cy="369550"/>
              <a:chOff x="5640450" y="4688200"/>
              <a:chExt cx="3191850" cy="369550"/>
            </a:xfrm>
          </p:grpSpPr>
          <p:pic>
            <p:nvPicPr>
              <p:cNvPr id="865" name="Google Shape;865;p66"/>
              <p:cNvPicPr preferRelativeResize="0"/>
              <p:nvPr/>
            </p:nvPicPr>
            <p:blipFill rotWithShape="1">
              <a:blip r:embed="rId6">
                <a:alphaModFix/>
              </a:blip>
              <a:srcRect b="0" l="0" r="0" t="0"/>
              <a:stretch/>
            </p:blipFill>
            <p:spPr>
              <a:xfrm>
                <a:off x="5640450" y="4688200"/>
                <a:ext cx="1764459" cy="369550"/>
              </a:xfrm>
              <a:prstGeom prst="rect">
                <a:avLst/>
              </a:prstGeom>
              <a:noFill/>
              <a:ln>
                <a:noFill/>
              </a:ln>
            </p:spPr>
          </p:pic>
          <p:sp>
            <p:nvSpPr>
              <p:cNvPr id="866" name="Google Shape;866;p66"/>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
        <p:nvSpPr>
          <p:cNvPr id="867" name="Google Shape;867;p66"/>
          <p:cNvSpPr txBox="1"/>
          <p:nvPr>
            <p:ph idx="1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sp>
        <p:nvSpPr>
          <p:cNvPr id="868" name="Google Shape;868;p66"/>
          <p:cNvSpPr txBox="1"/>
          <p:nvPr>
            <p:ph idx="4294967295" type="title"/>
          </p:nvPr>
        </p:nvSpPr>
        <p:spPr>
          <a:xfrm>
            <a:off x="311700" y="494472"/>
            <a:ext cx="8520600" cy="636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What it looks like connected</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2" name="Shape 872"/>
        <p:cNvGrpSpPr/>
        <p:nvPr/>
      </p:nvGrpSpPr>
      <p:grpSpPr>
        <a:xfrm>
          <a:off x="0" y="0"/>
          <a:ext cx="0" cy="0"/>
          <a:chOff x="0" y="0"/>
          <a:chExt cx="0" cy="0"/>
        </a:xfrm>
      </p:grpSpPr>
      <p:sp>
        <p:nvSpPr>
          <p:cNvPr id="873" name="Google Shape;873;p67"/>
          <p:cNvSpPr txBox="1"/>
          <p:nvPr>
            <p:ph idx="12" type="sldNum"/>
          </p:nvPr>
        </p:nvSpPr>
        <p:spPr>
          <a:xfrm>
            <a:off x="8472458" y="5181352"/>
            <a:ext cx="548700" cy="4374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pic>
        <p:nvPicPr>
          <p:cNvPr descr="Shows step by step what you have to code" id="874" name="Google Shape;874;p67" title="Code"/>
          <p:cNvPicPr preferRelativeResize="0"/>
          <p:nvPr/>
        </p:nvPicPr>
        <p:blipFill rotWithShape="1">
          <a:blip r:embed="rId3">
            <a:alphaModFix/>
          </a:blip>
          <a:srcRect b="17668" l="0" r="0" t="0"/>
          <a:stretch/>
        </p:blipFill>
        <p:spPr>
          <a:xfrm>
            <a:off x="2449800" y="2072304"/>
            <a:ext cx="4079550" cy="2671221"/>
          </a:xfrm>
          <a:prstGeom prst="rect">
            <a:avLst/>
          </a:prstGeom>
          <a:noFill/>
          <a:ln>
            <a:noFill/>
          </a:ln>
        </p:spPr>
      </p:pic>
      <p:grpSp>
        <p:nvGrpSpPr>
          <p:cNvPr id="875" name="Google Shape;875;p67"/>
          <p:cNvGrpSpPr/>
          <p:nvPr/>
        </p:nvGrpSpPr>
        <p:grpSpPr>
          <a:xfrm>
            <a:off x="311700" y="4918796"/>
            <a:ext cx="8520595" cy="572705"/>
            <a:chOff x="311700" y="4500471"/>
            <a:chExt cx="8520595" cy="572705"/>
          </a:xfrm>
        </p:grpSpPr>
        <p:pic>
          <p:nvPicPr>
            <p:cNvPr id="876" name="Google Shape;876;p67"/>
            <p:cNvPicPr preferRelativeResize="0"/>
            <p:nvPr/>
          </p:nvPicPr>
          <p:blipFill rotWithShape="1">
            <a:blip r:embed="rId4">
              <a:alphaModFix/>
            </a:blip>
            <a:srcRect b="0" l="0" r="0" t="0"/>
            <a:stretch/>
          </p:blipFill>
          <p:spPr>
            <a:xfrm>
              <a:off x="6933197" y="4500471"/>
              <a:ext cx="1899098" cy="572700"/>
            </a:xfrm>
            <a:prstGeom prst="rect">
              <a:avLst/>
            </a:prstGeom>
            <a:noFill/>
            <a:ln>
              <a:noFill/>
            </a:ln>
          </p:spPr>
        </p:pic>
        <p:pic>
          <p:nvPicPr>
            <p:cNvPr id="877" name="Google Shape;877;p67"/>
            <p:cNvPicPr preferRelativeResize="0"/>
            <p:nvPr/>
          </p:nvPicPr>
          <p:blipFill rotWithShape="1">
            <a:blip r:embed="rId5">
              <a:alphaModFix/>
            </a:blip>
            <a:srcRect b="0" l="0" r="0" t="0"/>
            <a:stretch/>
          </p:blipFill>
          <p:spPr>
            <a:xfrm>
              <a:off x="311700" y="4500475"/>
              <a:ext cx="948941" cy="572701"/>
            </a:xfrm>
            <a:prstGeom prst="rect">
              <a:avLst/>
            </a:prstGeom>
            <a:noFill/>
            <a:ln>
              <a:noFill/>
            </a:ln>
          </p:spPr>
        </p:pic>
        <p:grpSp>
          <p:nvGrpSpPr>
            <p:cNvPr id="878" name="Google Shape;878;p67"/>
            <p:cNvGrpSpPr/>
            <p:nvPr/>
          </p:nvGrpSpPr>
          <p:grpSpPr>
            <a:xfrm>
              <a:off x="2976075" y="4602050"/>
              <a:ext cx="3191850" cy="369550"/>
              <a:chOff x="5640450" y="4688200"/>
              <a:chExt cx="3191850" cy="369550"/>
            </a:xfrm>
          </p:grpSpPr>
          <p:pic>
            <p:nvPicPr>
              <p:cNvPr id="879" name="Google Shape;879;p67"/>
              <p:cNvPicPr preferRelativeResize="0"/>
              <p:nvPr/>
            </p:nvPicPr>
            <p:blipFill rotWithShape="1">
              <a:blip r:embed="rId6">
                <a:alphaModFix/>
              </a:blip>
              <a:srcRect b="0" l="0" r="0" t="0"/>
              <a:stretch/>
            </p:blipFill>
            <p:spPr>
              <a:xfrm>
                <a:off x="5640450" y="4688200"/>
                <a:ext cx="1764459" cy="369550"/>
              </a:xfrm>
              <a:prstGeom prst="rect">
                <a:avLst/>
              </a:prstGeom>
              <a:noFill/>
              <a:ln>
                <a:noFill/>
              </a:ln>
            </p:spPr>
          </p:pic>
          <p:sp>
            <p:nvSpPr>
              <p:cNvPr id="880" name="Google Shape;880;p67"/>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
        <p:nvSpPr>
          <p:cNvPr id="881" name="Google Shape;881;p67"/>
          <p:cNvSpPr txBox="1"/>
          <p:nvPr>
            <p:ph idx="1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sp>
        <p:nvSpPr>
          <p:cNvPr id="882" name="Google Shape;882;p67"/>
          <p:cNvSpPr txBox="1"/>
          <p:nvPr>
            <p:ph idx="4294967295" type="title"/>
          </p:nvPr>
        </p:nvSpPr>
        <p:spPr>
          <a:xfrm>
            <a:off x="311700" y="494472"/>
            <a:ext cx="8520600" cy="636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Code for RGB light</a:t>
            </a:r>
            <a:endParaRPr/>
          </a:p>
        </p:txBody>
      </p:sp>
      <p:pic>
        <p:nvPicPr>
          <p:cNvPr id="883" name="Google Shape;883;p67" title="Details for the code"/>
          <p:cNvPicPr preferRelativeResize="0"/>
          <p:nvPr/>
        </p:nvPicPr>
        <p:blipFill rotWithShape="1">
          <a:blip r:embed="rId3">
            <a:alphaModFix/>
          </a:blip>
          <a:srcRect b="0" l="0" r="0" t="82197"/>
          <a:stretch/>
        </p:blipFill>
        <p:spPr>
          <a:xfrm>
            <a:off x="568150" y="1260726"/>
            <a:ext cx="4494350" cy="6363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23"/>
          <p:cNvSpPr txBox="1"/>
          <p:nvPr>
            <p:ph idx="1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sp>
        <p:nvSpPr>
          <p:cNvPr id="252" name="Google Shape;252;p23"/>
          <p:cNvSpPr txBox="1"/>
          <p:nvPr>
            <p:ph idx="4294967295" type="title"/>
          </p:nvPr>
        </p:nvSpPr>
        <p:spPr>
          <a:xfrm>
            <a:off x="375475" y="61500"/>
            <a:ext cx="6424800" cy="11793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lt1"/>
              </a:buClr>
              <a:buSzPts val="2700"/>
              <a:buFont typeface="Quattrocento Sans"/>
              <a:buNone/>
            </a:pPr>
            <a:r>
              <a:rPr lang="en" sz="3000"/>
              <a:t>In MakeCode, create a New Project</a:t>
            </a:r>
            <a:endParaRPr sz="3000"/>
          </a:p>
        </p:txBody>
      </p:sp>
      <p:pic>
        <p:nvPicPr>
          <p:cNvPr descr="Photo of where to click to get started in makecode. Click on the purple start icon." id="253" name="Google Shape;253;p23" title="New project"/>
          <p:cNvPicPr preferRelativeResize="0"/>
          <p:nvPr/>
        </p:nvPicPr>
        <p:blipFill rotWithShape="1">
          <a:blip r:embed="rId3">
            <a:alphaModFix/>
          </a:blip>
          <a:srcRect b="0" l="0" r="0" t="0"/>
          <a:stretch/>
        </p:blipFill>
        <p:spPr>
          <a:xfrm>
            <a:off x="137975" y="871475"/>
            <a:ext cx="2825676" cy="2123914"/>
          </a:xfrm>
          <a:prstGeom prst="rect">
            <a:avLst/>
          </a:prstGeom>
          <a:noFill/>
          <a:ln>
            <a:noFill/>
          </a:ln>
        </p:spPr>
      </p:pic>
      <p:sp>
        <p:nvSpPr>
          <p:cNvPr id="254" name="Google Shape;254;p23"/>
          <p:cNvSpPr/>
          <p:nvPr/>
        </p:nvSpPr>
        <p:spPr>
          <a:xfrm>
            <a:off x="61778" y="1746704"/>
            <a:ext cx="911700" cy="645000"/>
          </a:xfrm>
          <a:prstGeom prst="ellipse">
            <a:avLst/>
          </a:prstGeom>
          <a:noFill/>
          <a:ln cap="flat" cmpd="sng" w="38100">
            <a:solidFill>
              <a:srgbClr val="F8AC5E"/>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nvGrpSpPr>
          <p:cNvPr id="255" name="Google Shape;255;p23"/>
          <p:cNvGrpSpPr/>
          <p:nvPr/>
        </p:nvGrpSpPr>
        <p:grpSpPr>
          <a:xfrm>
            <a:off x="311700" y="4918796"/>
            <a:ext cx="8520595" cy="572705"/>
            <a:chOff x="311700" y="4500471"/>
            <a:chExt cx="8520595" cy="572705"/>
          </a:xfrm>
        </p:grpSpPr>
        <p:pic>
          <p:nvPicPr>
            <p:cNvPr id="256" name="Google Shape;256;p23"/>
            <p:cNvPicPr preferRelativeResize="0"/>
            <p:nvPr/>
          </p:nvPicPr>
          <p:blipFill rotWithShape="1">
            <a:blip r:embed="rId4">
              <a:alphaModFix/>
            </a:blip>
            <a:srcRect b="0" l="0" r="0" t="0"/>
            <a:stretch/>
          </p:blipFill>
          <p:spPr>
            <a:xfrm>
              <a:off x="6933197" y="4500471"/>
              <a:ext cx="1899098" cy="572700"/>
            </a:xfrm>
            <a:prstGeom prst="rect">
              <a:avLst/>
            </a:prstGeom>
            <a:noFill/>
            <a:ln>
              <a:noFill/>
            </a:ln>
          </p:spPr>
        </p:pic>
        <p:pic>
          <p:nvPicPr>
            <p:cNvPr id="257" name="Google Shape;257;p23"/>
            <p:cNvPicPr preferRelativeResize="0"/>
            <p:nvPr/>
          </p:nvPicPr>
          <p:blipFill rotWithShape="1">
            <a:blip r:embed="rId5">
              <a:alphaModFix/>
            </a:blip>
            <a:srcRect b="0" l="0" r="0" t="0"/>
            <a:stretch/>
          </p:blipFill>
          <p:spPr>
            <a:xfrm>
              <a:off x="311700" y="4500475"/>
              <a:ext cx="948941" cy="572701"/>
            </a:xfrm>
            <a:prstGeom prst="rect">
              <a:avLst/>
            </a:prstGeom>
            <a:noFill/>
            <a:ln>
              <a:noFill/>
            </a:ln>
          </p:spPr>
        </p:pic>
        <p:grpSp>
          <p:nvGrpSpPr>
            <p:cNvPr id="258" name="Google Shape;258;p23"/>
            <p:cNvGrpSpPr/>
            <p:nvPr/>
          </p:nvGrpSpPr>
          <p:grpSpPr>
            <a:xfrm>
              <a:off x="2976075" y="4602050"/>
              <a:ext cx="3191850" cy="369550"/>
              <a:chOff x="5640450" y="4688200"/>
              <a:chExt cx="3191850" cy="369550"/>
            </a:xfrm>
          </p:grpSpPr>
          <p:pic>
            <p:nvPicPr>
              <p:cNvPr id="259" name="Google Shape;259;p23"/>
              <p:cNvPicPr preferRelativeResize="0"/>
              <p:nvPr/>
            </p:nvPicPr>
            <p:blipFill rotWithShape="1">
              <a:blip r:embed="rId6">
                <a:alphaModFix/>
              </a:blip>
              <a:srcRect b="0" l="0" r="0" t="0"/>
              <a:stretch/>
            </p:blipFill>
            <p:spPr>
              <a:xfrm>
                <a:off x="5640450" y="4688200"/>
                <a:ext cx="1764459" cy="369550"/>
              </a:xfrm>
              <a:prstGeom prst="rect">
                <a:avLst/>
              </a:prstGeom>
              <a:noFill/>
              <a:ln>
                <a:noFill/>
              </a:ln>
            </p:spPr>
          </p:pic>
          <p:sp>
            <p:nvSpPr>
              <p:cNvPr id="260" name="Google Shape;260;p23"/>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
        <p:nvSpPr>
          <p:cNvPr id="261" name="Google Shape;261;p23"/>
          <p:cNvSpPr txBox="1"/>
          <p:nvPr>
            <p:ph idx="1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sp>
        <p:nvSpPr>
          <p:cNvPr id="262" name="Google Shape;262;p23"/>
          <p:cNvSpPr txBox="1"/>
          <p:nvPr>
            <p:ph idx="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pic>
        <p:nvPicPr>
          <p:cNvPr descr="You should pick the block that says &quot;show string &quot;hello&quot;" id="263" name="Google Shape;263;p23" title="Images shows you to pick a block"/>
          <p:cNvPicPr preferRelativeResize="0"/>
          <p:nvPr/>
        </p:nvPicPr>
        <p:blipFill>
          <a:blip r:embed="rId7">
            <a:alphaModFix/>
          </a:blip>
          <a:stretch>
            <a:fillRect/>
          </a:stretch>
        </p:blipFill>
        <p:spPr>
          <a:xfrm>
            <a:off x="5836519" y="2359322"/>
            <a:ext cx="3239306" cy="1987377"/>
          </a:xfrm>
          <a:prstGeom prst="rect">
            <a:avLst/>
          </a:prstGeom>
          <a:noFill/>
          <a:ln>
            <a:noFill/>
          </a:ln>
        </p:spPr>
      </p:pic>
      <p:pic>
        <p:nvPicPr>
          <p:cNvPr descr="Inside the pop up it asks you to title your work." id="264" name="Google Shape;264;p23" title="Photo shows the pop up you will get next "/>
          <p:cNvPicPr preferRelativeResize="0"/>
          <p:nvPr/>
        </p:nvPicPr>
        <p:blipFill>
          <a:blip r:embed="rId8">
            <a:alphaModFix/>
          </a:blip>
          <a:stretch>
            <a:fillRect/>
          </a:stretch>
        </p:blipFill>
        <p:spPr>
          <a:xfrm>
            <a:off x="2952609" y="1648078"/>
            <a:ext cx="2825673" cy="1685359"/>
          </a:xfrm>
          <a:prstGeom prst="rect">
            <a:avLst/>
          </a:prstGeom>
          <a:noFill/>
          <a:ln>
            <a:noFill/>
          </a:ln>
        </p:spPr>
      </p:pic>
      <p:sp>
        <p:nvSpPr>
          <p:cNvPr id="265" name="Google Shape;265;p23"/>
          <p:cNvSpPr/>
          <p:nvPr/>
        </p:nvSpPr>
        <p:spPr>
          <a:xfrm>
            <a:off x="6888675" y="984950"/>
            <a:ext cx="2017200" cy="719400"/>
          </a:xfrm>
          <a:prstGeom prst="wedgeRectCallout">
            <a:avLst>
              <a:gd fmla="val 32306" name="adj1"/>
              <a:gd fmla="val 398099"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Click on </a:t>
            </a:r>
            <a:endParaRPr/>
          </a:p>
          <a:p>
            <a:pPr indent="0" lvl="0" marL="0" rtl="0" algn="l">
              <a:spcBef>
                <a:spcPts val="0"/>
              </a:spcBef>
              <a:spcAft>
                <a:spcPts val="0"/>
              </a:spcAft>
              <a:buNone/>
            </a:pPr>
            <a:r>
              <a:rPr lang="en"/>
              <a:t>“Show String “Hello”</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7" name="Shape 887"/>
        <p:cNvGrpSpPr/>
        <p:nvPr/>
      </p:nvGrpSpPr>
      <p:grpSpPr>
        <a:xfrm>
          <a:off x="0" y="0"/>
          <a:ext cx="0" cy="0"/>
          <a:chOff x="0" y="0"/>
          <a:chExt cx="0" cy="0"/>
        </a:xfrm>
      </p:grpSpPr>
      <p:sp>
        <p:nvSpPr>
          <p:cNvPr id="888" name="Google Shape;888;p68"/>
          <p:cNvSpPr txBox="1"/>
          <p:nvPr>
            <p:ph idx="12" type="sldNum"/>
          </p:nvPr>
        </p:nvSpPr>
        <p:spPr>
          <a:xfrm>
            <a:off x="8472458" y="5181352"/>
            <a:ext cx="548700" cy="4374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pic>
        <p:nvPicPr>
          <p:cNvPr id="889" name="Google Shape;889;p68" title="GIF of RGB light working"/>
          <p:cNvPicPr preferRelativeResize="0"/>
          <p:nvPr/>
        </p:nvPicPr>
        <p:blipFill rotWithShape="1">
          <a:blip r:embed="rId3">
            <a:alphaModFix/>
          </a:blip>
          <a:srcRect b="2562" l="0" r="0" t="0"/>
          <a:stretch/>
        </p:blipFill>
        <p:spPr>
          <a:xfrm>
            <a:off x="1845400" y="1063925"/>
            <a:ext cx="5047475" cy="3803700"/>
          </a:xfrm>
          <a:prstGeom prst="rect">
            <a:avLst/>
          </a:prstGeom>
          <a:noFill/>
          <a:ln>
            <a:noFill/>
          </a:ln>
          <a:effectLst>
            <a:outerShdw blurRad="242888" rotWithShape="0" algn="bl" dir="2880000" dist="133350">
              <a:srgbClr val="000000">
                <a:alpha val="50000"/>
              </a:srgbClr>
            </a:outerShdw>
          </a:effectLst>
        </p:spPr>
      </p:pic>
      <p:grpSp>
        <p:nvGrpSpPr>
          <p:cNvPr id="890" name="Google Shape;890;p68"/>
          <p:cNvGrpSpPr/>
          <p:nvPr/>
        </p:nvGrpSpPr>
        <p:grpSpPr>
          <a:xfrm>
            <a:off x="311700" y="4918796"/>
            <a:ext cx="8520595" cy="572705"/>
            <a:chOff x="311700" y="4500471"/>
            <a:chExt cx="8520595" cy="572705"/>
          </a:xfrm>
        </p:grpSpPr>
        <p:pic>
          <p:nvPicPr>
            <p:cNvPr id="891" name="Google Shape;891;p68"/>
            <p:cNvPicPr preferRelativeResize="0"/>
            <p:nvPr/>
          </p:nvPicPr>
          <p:blipFill rotWithShape="1">
            <a:blip r:embed="rId4">
              <a:alphaModFix/>
            </a:blip>
            <a:srcRect b="0" l="0" r="0" t="0"/>
            <a:stretch/>
          </p:blipFill>
          <p:spPr>
            <a:xfrm>
              <a:off x="6933197" y="4500471"/>
              <a:ext cx="1899098" cy="572700"/>
            </a:xfrm>
            <a:prstGeom prst="rect">
              <a:avLst/>
            </a:prstGeom>
            <a:noFill/>
            <a:ln>
              <a:noFill/>
            </a:ln>
          </p:spPr>
        </p:pic>
        <p:pic>
          <p:nvPicPr>
            <p:cNvPr id="892" name="Google Shape;892;p68"/>
            <p:cNvPicPr preferRelativeResize="0"/>
            <p:nvPr/>
          </p:nvPicPr>
          <p:blipFill rotWithShape="1">
            <a:blip r:embed="rId5">
              <a:alphaModFix/>
            </a:blip>
            <a:srcRect b="0" l="0" r="0" t="0"/>
            <a:stretch/>
          </p:blipFill>
          <p:spPr>
            <a:xfrm>
              <a:off x="311700" y="4500475"/>
              <a:ext cx="948941" cy="572701"/>
            </a:xfrm>
            <a:prstGeom prst="rect">
              <a:avLst/>
            </a:prstGeom>
            <a:noFill/>
            <a:ln>
              <a:noFill/>
            </a:ln>
          </p:spPr>
        </p:pic>
        <p:grpSp>
          <p:nvGrpSpPr>
            <p:cNvPr id="893" name="Google Shape;893;p68"/>
            <p:cNvGrpSpPr/>
            <p:nvPr/>
          </p:nvGrpSpPr>
          <p:grpSpPr>
            <a:xfrm>
              <a:off x="2976075" y="4602050"/>
              <a:ext cx="3191850" cy="369550"/>
              <a:chOff x="5640450" y="4688200"/>
              <a:chExt cx="3191850" cy="369550"/>
            </a:xfrm>
          </p:grpSpPr>
          <p:pic>
            <p:nvPicPr>
              <p:cNvPr id="894" name="Google Shape;894;p68"/>
              <p:cNvPicPr preferRelativeResize="0"/>
              <p:nvPr/>
            </p:nvPicPr>
            <p:blipFill rotWithShape="1">
              <a:blip r:embed="rId6">
                <a:alphaModFix/>
              </a:blip>
              <a:srcRect b="0" l="0" r="0" t="0"/>
              <a:stretch/>
            </p:blipFill>
            <p:spPr>
              <a:xfrm>
                <a:off x="5640450" y="4688200"/>
                <a:ext cx="1764459" cy="369550"/>
              </a:xfrm>
              <a:prstGeom prst="rect">
                <a:avLst/>
              </a:prstGeom>
              <a:noFill/>
              <a:ln>
                <a:noFill/>
              </a:ln>
            </p:spPr>
          </p:pic>
          <p:sp>
            <p:nvSpPr>
              <p:cNvPr id="895" name="Google Shape;895;p68"/>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
        <p:nvSpPr>
          <p:cNvPr id="896" name="Google Shape;896;p68"/>
          <p:cNvSpPr txBox="1"/>
          <p:nvPr>
            <p:ph idx="1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sp>
        <p:nvSpPr>
          <p:cNvPr id="897" name="Google Shape;897;p68"/>
          <p:cNvSpPr txBox="1"/>
          <p:nvPr>
            <p:ph idx="4294967295" type="title"/>
          </p:nvPr>
        </p:nvSpPr>
        <p:spPr>
          <a:xfrm>
            <a:off x="311700" y="494472"/>
            <a:ext cx="8520600" cy="636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What it looks like connected</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1" name="Shape 901"/>
        <p:cNvGrpSpPr/>
        <p:nvPr/>
      </p:nvGrpSpPr>
      <p:grpSpPr>
        <a:xfrm>
          <a:off x="0" y="0"/>
          <a:ext cx="0" cy="0"/>
          <a:chOff x="0" y="0"/>
          <a:chExt cx="0" cy="0"/>
        </a:xfrm>
      </p:grpSpPr>
      <p:sp>
        <p:nvSpPr>
          <p:cNvPr id="902" name="Google Shape;902;p69"/>
          <p:cNvSpPr txBox="1"/>
          <p:nvPr>
            <p:ph idx="12" type="sldNum"/>
          </p:nvPr>
        </p:nvSpPr>
        <p:spPr>
          <a:xfrm>
            <a:off x="8472458" y="5181352"/>
            <a:ext cx="548700" cy="4374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pic>
        <p:nvPicPr>
          <p:cNvPr id="903" name="Google Shape;903;p69" title="TItle card for Switch"/>
          <p:cNvPicPr preferRelativeResize="0"/>
          <p:nvPr/>
        </p:nvPicPr>
        <p:blipFill>
          <a:blip r:embed="rId3">
            <a:alphaModFix/>
          </a:blip>
          <a:stretch>
            <a:fillRect/>
          </a:stretch>
        </p:blipFill>
        <p:spPr>
          <a:xfrm>
            <a:off x="958250" y="1143000"/>
            <a:ext cx="6991350" cy="3429000"/>
          </a:xfrm>
          <a:prstGeom prst="rect">
            <a:avLst/>
          </a:prstGeom>
          <a:noFill/>
          <a:ln>
            <a:noFill/>
          </a:ln>
        </p:spPr>
      </p:pic>
      <p:grpSp>
        <p:nvGrpSpPr>
          <p:cNvPr id="904" name="Google Shape;904;p69"/>
          <p:cNvGrpSpPr/>
          <p:nvPr/>
        </p:nvGrpSpPr>
        <p:grpSpPr>
          <a:xfrm>
            <a:off x="311700" y="4918796"/>
            <a:ext cx="8520595" cy="572705"/>
            <a:chOff x="311700" y="4500471"/>
            <a:chExt cx="8520595" cy="572705"/>
          </a:xfrm>
        </p:grpSpPr>
        <p:pic>
          <p:nvPicPr>
            <p:cNvPr id="905" name="Google Shape;905;p69"/>
            <p:cNvPicPr preferRelativeResize="0"/>
            <p:nvPr/>
          </p:nvPicPr>
          <p:blipFill rotWithShape="1">
            <a:blip r:embed="rId4">
              <a:alphaModFix/>
            </a:blip>
            <a:srcRect b="0" l="0" r="0" t="0"/>
            <a:stretch/>
          </p:blipFill>
          <p:spPr>
            <a:xfrm>
              <a:off x="6933197" y="4500471"/>
              <a:ext cx="1899098" cy="572700"/>
            </a:xfrm>
            <a:prstGeom prst="rect">
              <a:avLst/>
            </a:prstGeom>
            <a:noFill/>
            <a:ln>
              <a:noFill/>
            </a:ln>
          </p:spPr>
        </p:pic>
        <p:pic>
          <p:nvPicPr>
            <p:cNvPr id="906" name="Google Shape;906;p69"/>
            <p:cNvPicPr preferRelativeResize="0"/>
            <p:nvPr/>
          </p:nvPicPr>
          <p:blipFill rotWithShape="1">
            <a:blip r:embed="rId5">
              <a:alphaModFix/>
            </a:blip>
            <a:srcRect b="0" l="0" r="0" t="0"/>
            <a:stretch/>
          </p:blipFill>
          <p:spPr>
            <a:xfrm>
              <a:off x="311700" y="4500475"/>
              <a:ext cx="948941" cy="572701"/>
            </a:xfrm>
            <a:prstGeom prst="rect">
              <a:avLst/>
            </a:prstGeom>
            <a:noFill/>
            <a:ln>
              <a:noFill/>
            </a:ln>
          </p:spPr>
        </p:pic>
        <p:grpSp>
          <p:nvGrpSpPr>
            <p:cNvPr id="907" name="Google Shape;907;p69"/>
            <p:cNvGrpSpPr/>
            <p:nvPr/>
          </p:nvGrpSpPr>
          <p:grpSpPr>
            <a:xfrm>
              <a:off x="2976075" y="4602050"/>
              <a:ext cx="3191850" cy="369550"/>
              <a:chOff x="5640450" y="4688200"/>
              <a:chExt cx="3191850" cy="369550"/>
            </a:xfrm>
          </p:grpSpPr>
          <p:pic>
            <p:nvPicPr>
              <p:cNvPr id="908" name="Google Shape;908;p69"/>
              <p:cNvPicPr preferRelativeResize="0"/>
              <p:nvPr/>
            </p:nvPicPr>
            <p:blipFill rotWithShape="1">
              <a:blip r:embed="rId6">
                <a:alphaModFix/>
              </a:blip>
              <a:srcRect b="0" l="0" r="0" t="0"/>
              <a:stretch/>
            </p:blipFill>
            <p:spPr>
              <a:xfrm>
                <a:off x="5640450" y="4688200"/>
                <a:ext cx="1764459" cy="369550"/>
              </a:xfrm>
              <a:prstGeom prst="rect">
                <a:avLst/>
              </a:prstGeom>
              <a:noFill/>
              <a:ln>
                <a:noFill/>
              </a:ln>
            </p:spPr>
          </p:pic>
          <p:sp>
            <p:nvSpPr>
              <p:cNvPr id="909" name="Google Shape;909;p69"/>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
        <p:nvSpPr>
          <p:cNvPr id="910" name="Google Shape;910;p69"/>
          <p:cNvSpPr txBox="1"/>
          <p:nvPr>
            <p:ph idx="1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4" name="Shape 914"/>
        <p:cNvGrpSpPr/>
        <p:nvPr/>
      </p:nvGrpSpPr>
      <p:grpSpPr>
        <a:xfrm>
          <a:off x="0" y="0"/>
          <a:ext cx="0" cy="0"/>
          <a:chOff x="0" y="0"/>
          <a:chExt cx="0" cy="0"/>
        </a:xfrm>
      </p:grpSpPr>
      <p:sp>
        <p:nvSpPr>
          <p:cNvPr id="915" name="Google Shape;915;p70"/>
          <p:cNvSpPr txBox="1"/>
          <p:nvPr>
            <p:ph idx="12" type="sldNum"/>
          </p:nvPr>
        </p:nvSpPr>
        <p:spPr>
          <a:xfrm>
            <a:off x="8472458" y="5181352"/>
            <a:ext cx="548700" cy="4374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grpSp>
        <p:nvGrpSpPr>
          <p:cNvPr id="916" name="Google Shape;916;p70"/>
          <p:cNvGrpSpPr/>
          <p:nvPr/>
        </p:nvGrpSpPr>
        <p:grpSpPr>
          <a:xfrm>
            <a:off x="311700" y="4918796"/>
            <a:ext cx="8520595" cy="572705"/>
            <a:chOff x="311700" y="4500471"/>
            <a:chExt cx="8520595" cy="572705"/>
          </a:xfrm>
        </p:grpSpPr>
        <p:pic>
          <p:nvPicPr>
            <p:cNvPr id="917" name="Google Shape;917;p70"/>
            <p:cNvPicPr preferRelativeResize="0"/>
            <p:nvPr/>
          </p:nvPicPr>
          <p:blipFill rotWithShape="1">
            <a:blip r:embed="rId3">
              <a:alphaModFix/>
            </a:blip>
            <a:srcRect b="0" l="0" r="0" t="0"/>
            <a:stretch/>
          </p:blipFill>
          <p:spPr>
            <a:xfrm>
              <a:off x="6933197" y="4500471"/>
              <a:ext cx="1899098" cy="572700"/>
            </a:xfrm>
            <a:prstGeom prst="rect">
              <a:avLst/>
            </a:prstGeom>
            <a:noFill/>
            <a:ln>
              <a:noFill/>
            </a:ln>
          </p:spPr>
        </p:pic>
        <p:pic>
          <p:nvPicPr>
            <p:cNvPr id="918" name="Google Shape;918;p70"/>
            <p:cNvPicPr preferRelativeResize="0"/>
            <p:nvPr/>
          </p:nvPicPr>
          <p:blipFill rotWithShape="1">
            <a:blip r:embed="rId4">
              <a:alphaModFix/>
            </a:blip>
            <a:srcRect b="0" l="0" r="0" t="0"/>
            <a:stretch/>
          </p:blipFill>
          <p:spPr>
            <a:xfrm>
              <a:off x="311700" y="4500475"/>
              <a:ext cx="948941" cy="572701"/>
            </a:xfrm>
            <a:prstGeom prst="rect">
              <a:avLst/>
            </a:prstGeom>
            <a:noFill/>
            <a:ln>
              <a:noFill/>
            </a:ln>
          </p:spPr>
        </p:pic>
        <p:grpSp>
          <p:nvGrpSpPr>
            <p:cNvPr id="919" name="Google Shape;919;p70"/>
            <p:cNvGrpSpPr/>
            <p:nvPr/>
          </p:nvGrpSpPr>
          <p:grpSpPr>
            <a:xfrm>
              <a:off x="2976075" y="4602050"/>
              <a:ext cx="3191850" cy="369550"/>
              <a:chOff x="5640450" y="4688200"/>
              <a:chExt cx="3191850" cy="369550"/>
            </a:xfrm>
          </p:grpSpPr>
          <p:pic>
            <p:nvPicPr>
              <p:cNvPr id="920" name="Google Shape;920;p70"/>
              <p:cNvPicPr preferRelativeResize="0"/>
              <p:nvPr/>
            </p:nvPicPr>
            <p:blipFill rotWithShape="1">
              <a:blip r:embed="rId5">
                <a:alphaModFix/>
              </a:blip>
              <a:srcRect b="0" l="0" r="0" t="0"/>
              <a:stretch/>
            </p:blipFill>
            <p:spPr>
              <a:xfrm>
                <a:off x="5640450" y="4688200"/>
                <a:ext cx="1764459" cy="369550"/>
              </a:xfrm>
              <a:prstGeom prst="rect">
                <a:avLst/>
              </a:prstGeom>
              <a:noFill/>
              <a:ln>
                <a:noFill/>
              </a:ln>
            </p:spPr>
          </p:pic>
          <p:sp>
            <p:nvSpPr>
              <p:cNvPr id="921" name="Google Shape;921;p70"/>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
        <p:nvSpPr>
          <p:cNvPr id="922" name="Google Shape;922;p70"/>
          <p:cNvSpPr txBox="1"/>
          <p:nvPr>
            <p:ph idx="1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sp>
        <p:nvSpPr>
          <p:cNvPr id="923" name="Google Shape;923;p70"/>
          <p:cNvSpPr txBox="1"/>
          <p:nvPr>
            <p:ph idx="4294967295" type="title"/>
          </p:nvPr>
        </p:nvSpPr>
        <p:spPr>
          <a:xfrm>
            <a:off x="311700" y="494472"/>
            <a:ext cx="8520600" cy="636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Self- lock Switch</a:t>
            </a:r>
            <a:endParaRPr/>
          </a:p>
        </p:txBody>
      </p:sp>
      <p:pic>
        <p:nvPicPr>
          <p:cNvPr id="924" name="Google Shape;924;p70" title="Switch"/>
          <p:cNvPicPr preferRelativeResize="0"/>
          <p:nvPr/>
        </p:nvPicPr>
        <p:blipFill rotWithShape="1">
          <a:blip r:embed="rId6">
            <a:alphaModFix/>
          </a:blip>
          <a:srcRect b="14316" l="8938" r="49735" t="27032"/>
          <a:stretch/>
        </p:blipFill>
        <p:spPr>
          <a:xfrm>
            <a:off x="406400" y="1270000"/>
            <a:ext cx="2495549" cy="3327400"/>
          </a:xfrm>
          <a:prstGeom prst="rect">
            <a:avLst/>
          </a:prstGeom>
          <a:noFill/>
          <a:ln>
            <a:noFill/>
          </a:ln>
        </p:spPr>
      </p:pic>
      <p:pic>
        <p:nvPicPr>
          <p:cNvPr id="925" name="Google Shape;925;p70" title="Text that talks about how to set up the Self locking switch"/>
          <p:cNvPicPr preferRelativeResize="0"/>
          <p:nvPr/>
        </p:nvPicPr>
        <p:blipFill rotWithShape="1">
          <a:blip r:embed="rId6">
            <a:alphaModFix/>
          </a:blip>
          <a:srcRect b="71991" l="0" r="0" t="0"/>
          <a:stretch/>
        </p:blipFill>
        <p:spPr>
          <a:xfrm>
            <a:off x="3062475" y="1130775"/>
            <a:ext cx="6081526" cy="1600201"/>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9" name="Shape 929"/>
        <p:cNvGrpSpPr/>
        <p:nvPr/>
      </p:nvGrpSpPr>
      <p:grpSpPr>
        <a:xfrm>
          <a:off x="0" y="0"/>
          <a:ext cx="0" cy="0"/>
          <a:chOff x="0" y="0"/>
          <a:chExt cx="0" cy="0"/>
        </a:xfrm>
      </p:grpSpPr>
      <p:sp>
        <p:nvSpPr>
          <p:cNvPr id="930" name="Google Shape;930;p71"/>
          <p:cNvSpPr txBox="1"/>
          <p:nvPr>
            <p:ph idx="12" type="sldNum"/>
          </p:nvPr>
        </p:nvSpPr>
        <p:spPr>
          <a:xfrm>
            <a:off x="8472458" y="5181352"/>
            <a:ext cx="548700" cy="4374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pic>
        <p:nvPicPr>
          <p:cNvPr id="931" name="Google Shape;931;p71" title="Self lock switch set up"/>
          <p:cNvPicPr preferRelativeResize="0"/>
          <p:nvPr/>
        </p:nvPicPr>
        <p:blipFill>
          <a:blip r:embed="rId3">
            <a:alphaModFix/>
          </a:blip>
          <a:stretch>
            <a:fillRect/>
          </a:stretch>
        </p:blipFill>
        <p:spPr>
          <a:xfrm>
            <a:off x="3080745" y="1240675"/>
            <a:ext cx="5488805" cy="3600901"/>
          </a:xfrm>
          <a:prstGeom prst="rect">
            <a:avLst/>
          </a:prstGeom>
          <a:noFill/>
          <a:ln>
            <a:noFill/>
          </a:ln>
        </p:spPr>
      </p:pic>
      <p:grpSp>
        <p:nvGrpSpPr>
          <p:cNvPr id="932" name="Google Shape;932;p71"/>
          <p:cNvGrpSpPr/>
          <p:nvPr/>
        </p:nvGrpSpPr>
        <p:grpSpPr>
          <a:xfrm>
            <a:off x="311700" y="4918796"/>
            <a:ext cx="8520595" cy="572705"/>
            <a:chOff x="311700" y="4500471"/>
            <a:chExt cx="8520595" cy="572705"/>
          </a:xfrm>
        </p:grpSpPr>
        <p:pic>
          <p:nvPicPr>
            <p:cNvPr id="933" name="Google Shape;933;p71"/>
            <p:cNvPicPr preferRelativeResize="0"/>
            <p:nvPr/>
          </p:nvPicPr>
          <p:blipFill rotWithShape="1">
            <a:blip r:embed="rId4">
              <a:alphaModFix/>
            </a:blip>
            <a:srcRect b="0" l="0" r="0" t="0"/>
            <a:stretch/>
          </p:blipFill>
          <p:spPr>
            <a:xfrm>
              <a:off x="6933197" y="4500471"/>
              <a:ext cx="1899098" cy="572700"/>
            </a:xfrm>
            <a:prstGeom prst="rect">
              <a:avLst/>
            </a:prstGeom>
            <a:noFill/>
            <a:ln>
              <a:noFill/>
            </a:ln>
          </p:spPr>
        </p:pic>
        <p:pic>
          <p:nvPicPr>
            <p:cNvPr id="934" name="Google Shape;934;p71"/>
            <p:cNvPicPr preferRelativeResize="0"/>
            <p:nvPr/>
          </p:nvPicPr>
          <p:blipFill rotWithShape="1">
            <a:blip r:embed="rId5">
              <a:alphaModFix/>
            </a:blip>
            <a:srcRect b="0" l="0" r="0" t="0"/>
            <a:stretch/>
          </p:blipFill>
          <p:spPr>
            <a:xfrm>
              <a:off x="311700" y="4500475"/>
              <a:ext cx="948941" cy="572701"/>
            </a:xfrm>
            <a:prstGeom prst="rect">
              <a:avLst/>
            </a:prstGeom>
            <a:noFill/>
            <a:ln>
              <a:noFill/>
            </a:ln>
          </p:spPr>
        </p:pic>
        <p:grpSp>
          <p:nvGrpSpPr>
            <p:cNvPr id="935" name="Google Shape;935;p71"/>
            <p:cNvGrpSpPr/>
            <p:nvPr/>
          </p:nvGrpSpPr>
          <p:grpSpPr>
            <a:xfrm>
              <a:off x="2976075" y="4602050"/>
              <a:ext cx="3191850" cy="369550"/>
              <a:chOff x="5640450" y="4688200"/>
              <a:chExt cx="3191850" cy="369550"/>
            </a:xfrm>
          </p:grpSpPr>
          <p:pic>
            <p:nvPicPr>
              <p:cNvPr id="936" name="Google Shape;936;p71"/>
              <p:cNvPicPr preferRelativeResize="0"/>
              <p:nvPr/>
            </p:nvPicPr>
            <p:blipFill rotWithShape="1">
              <a:blip r:embed="rId6">
                <a:alphaModFix/>
              </a:blip>
              <a:srcRect b="0" l="0" r="0" t="0"/>
              <a:stretch/>
            </p:blipFill>
            <p:spPr>
              <a:xfrm>
                <a:off x="5640450" y="4688200"/>
                <a:ext cx="1764459" cy="369550"/>
              </a:xfrm>
              <a:prstGeom prst="rect">
                <a:avLst/>
              </a:prstGeom>
              <a:noFill/>
              <a:ln>
                <a:noFill/>
              </a:ln>
            </p:spPr>
          </p:pic>
          <p:sp>
            <p:nvSpPr>
              <p:cNvPr id="937" name="Google Shape;937;p71"/>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
        <p:nvSpPr>
          <p:cNvPr id="938" name="Google Shape;938;p71"/>
          <p:cNvSpPr txBox="1"/>
          <p:nvPr>
            <p:ph idx="1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sp>
        <p:nvSpPr>
          <p:cNvPr id="939" name="Google Shape;939;p71"/>
          <p:cNvSpPr txBox="1"/>
          <p:nvPr>
            <p:ph idx="4294967295" type="title"/>
          </p:nvPr>
        </p:nvSpPr>
        <p:spPr>
          <a:xfrm>
            <a:off x="311700" y="494472"/>
            <a:ext cx="8520600" cy="636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Self-Lock switch set up</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3" name="Shape 943"/>
        <p:cNvGrpSpPr/>
        <p:nvPr/>
      </p:nvGrpSpPr>
      <p:grpSpPr>
        <a:xfrm>
          <a:off x="0" y="0"/>
          <a:ext cx="0" cy="0"/>
          <a:chOff x="0" y="0"/>
          <a:chExt cx="0" cy="0"/>
        </a:xfrm>
      </p:grpSpPr>
      <p:sp>
        <p:nvSpPr>
          <p:cNvPr id="944" name="Google Shape;944;p72"/>
          <p:cNvSpPr txBox="1"/>
          <p:nvPr>
            <p:ph idx="12" type="sldNum"/>
          </p:nvPr>
        </p:nvSpPr>
        <p:spPr>
          <a:xfrm>
            <a:off x="8472458" y="5181352"/>
            <a:ext cx="548700" cy="4374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pic>
        <p:nvPicPr>
          <p:cNvPr id="945" name="Google Shape;945;p72" title="Physical look of the wires for the self locking switch"/>
          <p:cNvPicPr preferRelativeResize="0"/>
          <p:nvPr/>
        </p:nvPicPr>
        <p:blipFill>
          <a:blip r:embed="rId3">
            <a:alphaModFix/>
          </a:blip>
          <a:stretch>
            <a:fillRect/>
          </a:stretch>
        </p:blipFill>
        <p:spPr>
          <a:xfrm>
            <a:off x="1065150" y="695125"/>
            <a:ext cx="6886575" cy="4476750"/>
          </a:xfrm>
          <a:prstGeom prst="rect">
            <a:avLst/>
          </a:prstGeom>
          <a:noFill/>
          <a:ln>
            <a:noFill/>
          </a:ln>
        </p:spPr>
      </p:pic>
      <p:grpSp>
        <p:nvGrpSpPr>
          <p:cNvPr id="946" name="Google Shape;946;p72"/>
          <p:cNvGrpSpPr/>
          <p:nvPr/>
        </p:nvGrpSpPr>
        <p:grpSpPr>
          <a:xfrm>
            <a:off x="311700" y="4918796"/>
            <a:ext cx="8520595" cy="572705"/>
            <a:chOff x="311700" y="4500471"/>
            <a:chExt cx="8520595" cy="572705"/>
          </a:xfrm>
        </p:grpSpPr>
        <p:pic>
          <p:nvPicPr>
            <p:cNvPr id="947" name="Google Shape;947;p72"/>
            <p:cNvPicPr preferRelativeResize="0"/>
            <p:nvPr/>
          </p:nvPicPr>
          <p:blipFill rotWithShape="1">
            <a:blip r:embed="rId4">
              <a:alphaModFix/>
            </a:blip>
            <a:srcRect b="0" l="0" r="0" t="0"/>
            <a:stretch/>
          </p:blipFill>
          <p:spPr>
            <a:xfrm>
              <a:off x="6933197" y="4500471"/>
              <a:ext cx="1899098" cy="572700"/>
            </a:xfrm>
            <a:prstGeom prst="rect">
              <a:avLst/>
            </a:prstGeom>
            <a:noFill/>
            <a:ln>
              <a:noFill/>
            </a:ln>
          </p:spPr>
        </p:pic>
        <p:pic>
          <p:nvPicPr>
            <p:cNvPr id="948" name="Google Shape;948;p72"/>
            <p:cNvPicPr preferRelativeResize="0"/>
            <p:nvPr/>
          </p:nvPicPr>
          <p:blipFill rotWithShape="1">
            <a:blip r:embed="rId5">
              <a:alphaModFix/>
            </a:blip>
            <a:srcRect b="0" l="0" r="0" t="0"/>
            <a:stretch/>
          </p:blipFill>
          <p:spPr>
            <a:xfrm>
              <a:off x="311700" y="4500475"/>
              <a:ext cx="948941" cy="572701"/>
            </a:xfrm>
            <a:prstGeom prst="rect">
              <a:avLst/>
            </a:prstGeom>
            <a:noFill/>
            <a:ln>
              <a:noFill/>
            </a:ln>
          </p:spPr>
        </p:pic>
        <p:grpSp>
          <p:nvGrpSpPr>
            <p:cNvPr id="949" name="Google Shape;949;p72"/>
            <p:cNvGrpSpPr/>
            <p:nvPr/>
          </p:nvGrpSpPr>
          <p:grpSpPr>
            <a:xfrm>
              <a:off x="2976075" y="4602050"/>
              <a:ext cx="3191850" cy="369550"/>
              <a:chOff x="5640450" y="4688200"/>
              <a:chExt cx="3191850" cy="369550"/>
            </a:xfrm>
          </p:grpSpPr>
          <p:pic>
            <p:nvPicPr>
              <p:cNvPr id="950" name="Google Shape;950;p72"/>
              <p:cNvPicPr preferRelativeResize="0"/>
              <p:nvPr/>
            </p:nvPicPr>
            <p:blipFill rotWithShape="1">
              <a:blip r:embed="rId6">
                <a:alphaModFix/>
              </a:blip>
              <a:srcRect b="0" l="0" r="0" t="0"/>
              <a:stretch/>
            </p:blipFill>
            <p:spPr>
              <a:xfrm>
                <a:off x="5640450" y="4688200"/>
                <a:ext cx="1764459" cy="369550"/>
              </a:xfrm>
              <a:prstGeom prst="rect">
                <a:avLst/>
              </a:prstGeom>
              <a:noFill/>
              <a:ln>
                <a:noFill/>
              </a:ln>
            </p:spPr>
          </p:pic>
          <p:sp>
            <p:nvSpPr>
              <p:cNvPr id="951" name="Google Shape;951;p72"/>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
        <p:nvSpPr>
          <p:cNvPr id="952" name="Google Shape;952;p72"/>
          <p:cNvSpPr txBox="1"/>
          <p:nvPr>
            <p:ph idx="1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sp>
        <p:nvSpPr>
          <p:cNvPr id="953" name="Google Shape;953;p72"/>
          <p:cNvSpPr txBox="1"/>
          <p:nvPr>
            <p:ph idx="4294967295" type="title"/>
          </p:nvPr>
        </p:nvSpPr>
        <p:spPr>
          <a:xfrm>
            <a:off x="311700" y="494472"/>
            <a:ext cx="8520600" cy="636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What it looks like connected</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7" name="Shape 957"/>
        <p:cNvGrpSpPr/>
        <p:nvPr/>
      </p:nvGrpSpPr>
      <p:grpSpPr>
        <a:xfrm>
          <a:off x="0" y="0"/>
          <a:ext cx="0" cy="0"/>
          <a:chOff x="0" y="0"/>
          <a:chExt cx="0" cy="0"/>
        </a:xfrm>
      </p:grpSpPr>
      <p:sp>
        <p:nvSpPr>
          <p:cNvPr id="958" name="Google Shape;958;p73"/>
          <p:cNvSpPr txBox="1"/>
          <p:nvPr>
            <p:ph idx="12" type="sldNum"/>
          </p:nvPr>
        </p:nvSpPr>
        <p:spPr>
          <a:xfrm>
            <a:off x="8472458" y="5181352"/>
            <a:ext cx="548700" cy="4374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pic>
        <p:nvPicPr>
          <p:cNvPr id="959" name="Google Shape;959;p73" title="Code for Self-locking switch"/>
          <p:cNvPicPr preferRelativeResize="0"/>
          <p:nvPr/>
        </p:nvPicPr>
        <p:blipFill rotWithShape="1">
          <a:blip r:embed="rId3">
            <a:alphaModFix/>
          </a:blip>
          <a:srcRect b="56781" l="0" r="38852" t="0"/>
          <a:stretch/>
        </p:blipFill>
        <p:spPr>
          <a:xfrm>
            <a:off x="430500" y="1765302"/>
            <a:ext cx="3195200" cy="1962226"/>
          </a:xfrm>
          <a:prstGeom prst="rect">
            <a:avLst/>
          </a:prstGeom>
          <a:noFill/>
          <a:ln>
            <a:noFill/>
          </a:ln>
        </p:spPr>
      </p:pic>
      <p:grpSp>
        <p:nvGrpSpPr>
          <p:cNvPr id="960" name="Google Shape;960;p73"/>
          <p:cNvGrpSpPr/>
          <p:nvPr/>
        </p:nvGrpSpPr>
        <p:grpSpPr>
          <a:xfrm>
            <a:off x="311700" y="4918796"/>
            <a:ext cx="8520595" cy="572705"/>
            <a:chOff x="311700" y="4500471"/>
            <a:chExt cx="8520595" cy="572705"/>
          </a:xfrm>
        </p:grpSpPr>
        <p:pic>
          <p:nvPicPr>
            <p:cNvPr id="961" name="Google Shape;961;p73"/>
            <p:cNvPicPr preferRelativeResize="0"/>
            <p:nvPr/>
          </p:nvPicPr>
          <p:blipFill rotWithShape="1">
            <a:blip r:embed="rId4">
              <a:alphaModFix/>
            </a:blip>
            <a:srcRect b="0" l="0" r="0" t="0"/>
            <a:stretch/>
          </p:blipFill>
          <p:spPr>
            <a:xfrm>
              <a:off x="6933197" y="4500471"/>
              <a:ext cx="1899098" cy="572700"/>
            </a:xfrm>
            <a:prstGeom prst="rect">
              <a:avLst/>
            </a:prstGeom>
            <a:noFill/>
            <a:ln>
              <a:noFill/>
            </a:ln>
          </p:spPr>
        </p:pic>
        <p:pic>
          <p:nvPicPr>
            <p:cNvPr id="962" name="Google Shape;962;p73"/>
            <p:cNvPicPr preferRelativeResize="0"/>
            <p:nvPr/>
          </p:nvPicPr>
          <p:blipFill rotWithShape="1">
            <a:blip r:embed="rId5">
              <a:alphaModFix/>
            </a:blip>
            <a:srcRect b="0" l="0" r="0" t="0"/>
            <a:stretch/>
          </p:blipFill>
          <p:spPr>
            <a:xfrm>
              <a:off x="311700" y="4500475"/>
              <a:ext cx="948941" cy="572701"/>
            </a:xfrm>
            <a:prstGeom prst="rect">
              <a:avLst/>
            </a:prstGeom>
            <a:noFill/>
            <a:ln>
              <a:noFill/>
            </a:ln>
          </p:spPr>
        </p:pic>
        <p:grpSp>
          <p:nvGrpSpPr>
            <p:cNvPr id="963" name="Google Shape;963;p73"/>
            <p:cNvGrpSpPr/>
            <p:nvPr/>
          </p:nvGrpSpPr>
          <p:grpSpPr>
            <a:xfrm>
              <a:off x="2976075" y="4602050"/>
              <a:ext cx="3191850" cy="369550"/>
              <a:chOff x="5640450" y="4688200"/>
              <a:chExt cx="3191850" cy="369550"/>
            </a:xfrm>
          </p:grpSpPr>
          <p:pic>
            <p:nvPicPr>
              <p:cNvPr id="964" name="Google Shape;964;p73"/>
              <p:cNvPicPr preferRelativeResize="0"/>
              <p:nvPr/>
            </p:nvPicPr>
            <p:blipFill rotWithShape="1">
              <a:blip r:embed="rId6">
                <a:alphaModFix/>
              </a:blip>
              <a:srcRect b="0" l="0" r="0" t="0"/>
              <a:stretch/>
            </p:blipFill>
            <p:spPr>
              <a:xfrm>
                <a:off x="5640450" y="4688200"/>
                <a:ext cx="1764459" cy="369550"/>
              </a:xfrm>
              <a:prstGeom prst="rect">
                <a:avLst/>
              </a:prstGeom>
              <a:noFill/>
              <a:ln>
                <a:noFill/>
              </a:ln>
            </p:spPr>
          </p:pic>
          <p:sp>
            <p:nvSpPr>
              <p:cNvPr id="965" name="Google Shape;965;p73"/>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
        <p:nvSpPr>
          <p:cNvPr id="966" name="Google Shape;966;p73"/>
          <p:cNvSpPr txBox="1"/>
          <p:nvPr>
            <p:ph idx="1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sp>
        <p:nvSpPr>
          <p:cNvPr id="967" name="Google Shape;967;p73"/>
          <p:cNvSpPr txBox="1"/>
          <p:nvPr>
            <p:ph idx="4294967295" type="title"/>
          </p:nvPr>
        </p:nvSpPr>
        <p:spPr>
          <a:xfrm>
            <a:off x="311700" y="494472"/>
            <a:ext cx="8520600" cy="636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How to set up the code</a:t>
            </a:r>
            <a:endParaRPr/>
          </a:p>
        </p:txBody>
      </p:sp>
      <p:pic>
        <p:nvPicPr>
          <p:cNvPr id="968" name="Google Shape;968;p73" title="Code for Self-locking switch"/>
          <p:cNvPicPr preferRelativeResize="0"/>
          <p:nvPr/>
        </p:nvPicPr>
        <p:blipFill rotWithShape="1">
          <a:blip r:embed="rId3">
            <a:alphaModFix/>
          </a:blip>
          <a:srcRect b="0" l="0" r="0" t="42745"/>
          <a:stretch/>
        </p:blipFill>
        <p:spPr>
          <a:xfrm>
            <a:off x="3473025" y="1422375"/>
            <a:ext cx="5437750" cy="2705124"/>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2" name="Shape 972"/>
        <p:cNvGrpSpPr/>
        <p:nvPr/>
      </p:nvGrpSpPr>
      <p:grpSpPr>
        <a:xfrm>
          <a:off x="0" y="0"/>
          <a:ext cx="0" cy="0"/>
          <a:chOff x="0" y="0"/>
          <a:chExt cx="0" cy="0"/>
        </a:xfrm>
      </p:grpSpPr>
      <p:sp>
        <p:nvSpPr>
          <p:cNvPr id="973" name="Google Shape;973;p74"/>
          <p:cNvSpPr txBox="1"/>
          <p:nvPr>
            <p:ph idx="12" type="sldNum"/>
          </p:nvPr>
        </p:nvSpPr>
        <p:spPr>
          <a:xfrm>
            <a:off x="8472458" y="5181352"/>
            <a:ext cx="548700" cy="4374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pic>
        <p:nvPicPr>
          <p:cNvPr id="974" name="Google Shape;974;p74" title="GIF of using the Self-locking switch"/>
          <p:cNvPicPr preferRelativeResize="0"/>
          <p:nvPr/>
        </p:nvPicPr>
        <p:blipFill>
          <a:blip r:embed="rId3">
            <a:alphaModFix/>
          </a:blip>
          <a:stretch>
            <a:fillRect/>
          </a:stretch>
        </p:blipFill>
        <p:spPr>
          <a:xfrm>
            <a:off x="1685300" y="931075"/>
            <a:ext cx="5929700" cy="3987725"/>
          </a:xfrm>
          <a:prstGeom prst="rect">
            <a:avLst/>
          </a:prstGeom>
          <a:noFill/>
          <a:ln>
            <a:noFill/>
          </a:ln>
        </p:spPr>
      </p:pic>
      <p:grpSp>
        <p:nvGrpSpPr>
          <p:cNvPr id="975" name="Google Shape;975;p74"/>
          <p:cNvGrpSpPr/>
          <p:nvPr/>
        </p:nvGrpSpPr>
        <p:grpSpPr>
          <a:xfrm>
            <a:off x="311700" y="4918796"/>
            <a:ext cx="8520595" cy="572705"/>
            <a:chOff x="311700" y="4500471"/>
            <a:chExt cx="8520595" cy="572705"/>
          </a:xfrm>
        </p:grpSpPr>
        <p:pic>
          <p:nvPicPr>
            <p:cNvPr id="976" name="Google Shape;976;p74"/>
            <p:cNvPicPr preferRelativeResize="0"/>
            <p:nvPr/>
          </p:nvPicPr>
          <p:blipFill rotWithShape="1">
            <a:blip r:embed="rId4">
              <a:alphaModFix/>
            </a:blip>
            <a:srcRect b="0" l="0" r="0" t="0"/>
            <a:stretch/>
          </p:blipFill>
          <p:spPr>
            <a:xfrm>
              <a:off x="6933197" y="4500471"/>
              <a:ext cx="1899098" cy="572700"/>
            </a:xfrm>
            <a:prstGeom prst="rect">
              <a:avLst/>
            </a:prstGeom>
            <a:noFill/>
            <a:ln>
              <a:noFill/>
            </a:ln>
          </p:spPr>
        </p:pic>
        <p:pic>
          <p:nvPicPr>
            <p:cNvPr id="977" name="Google Shape;977;p74"/>
            <p:cNvPicPr preferRelativeResize="0"/>
            <p:nvPr/>
          </p:nvPicPr>
          <p:blipFill rotWithShape="1">
            <a:blip r:embed="rId5">
              <a:alphaModFix/>
            </a:blip>
            <a:srcRect b="0" l="0" r="0" t="0"/>
            <a:stretch/>
          </p:blipFill>
          <p:spPr>
            <a:xfrm>
              <a:off x="311700" y="4500475"/>
              <a:ext cx="948941" cy="572701"/>
            </a:xfrm>
            <a:prstGeom prst="rect">
              <a:avLst/>
            </a:prstGeom>
            <a:noFill/>
            <a:ln>
              <a:noFill/>
            </a:ln>
          </p:spPr>
        </p:pic>
        <p:grpSp>
          <p:nvGrpSpPr>
            <p:cNvPr id="978" name="Google Shape;978;p74"/>
            <p:cNvGrpSpPr/>
            <p:nvPr/>
          </p:nvGrpSpPr>
          <p:grpSpPr>
            <a:xfrm>
              <a:off x="2976075" y="4602050"/>
              <a:ext cx="3191850" cy="369550"/>
              <a:chOff x="5640450" y="4688200"/>
              <a:chExt cx="3191850" cy="369550"/>
            </a:xfrm>
          </p:grpSpPr>
          <p:pic>
            <p:nvPicPr>
              <p:cNvPr id="979" name="Google Shape;979;p74"/>
              <p:cNvPicPr preferRelativeResize="0"/>
              <p:nvPr/>
            </p:nvPicPr>
            <p:blipFill rotWithShape="1">
              <a:blip r:embed="rId6">
                <a:alphaModFix/>
              </a:blip>
              <a:srcRect b="0" l="0" r="0" t="0"/>
              <a:stretch/>
            </p:blipFill>
            <p:spPr>
              <a:xfrm>
                <a:off x="5640450" y="4688200"/>
                <a:ext cx="1764459" cy="369550"/>
              </a:xfrm>
              <a:prstGeom prst="rect">
                <a:avLst/>
              </a:prstGeom>
              <a:noFill/>
              <a:ln>
                <a:noFill/>
              </a:ln>
            </p:spPr>
          </p:pic>
          <p:sp>
            <p:nvSpPr>
              <p:cNvPr id="980" name="Google Shape;980;p74"/>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
        <p:nvSpPr>
          <p:cNvPr id="981" name="Google Shape;981;p74"/>
          <p:cNvSpPr txBox="1"/>
          <p:nvPr>
            <p:ph idx="1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sp>
        <p:nvSpPr>
          <p:cNvPr id="982" name="Google Shape;982;p74"/>
          <p:cNvSpPr txBox="1"/>
          <p:nvPr>
            <p:ph idx="4294967295" type="title"/>
          </p:nvPr>
        </p:nvSpPr>
        <p:spPr>
          <a:xfrm>
            <a:off x="311700" y="494472"/>
            <a:ext cx="8520600" cy="636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What it looks like connected</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6" name="Shape 986"/>
        <p:cNvGrpSpPr/>
        <p:nvPr/>
      </p:nvGrpSpPr>
      <p:grpSpPr>
        <a:xfrm>
          <a:off x="0" y="0"/>
          <a:ext cx="0" cy="0"/>
          <a:chOff x="0" y="0"/>
          <a:chExt cx="0" cy="0"/>
        </a:xfrm>
      </p:grpSpPr>
      <p:sp>
        <p:nvSpPr>
          <p:cNvPr id="987" name="Google Shape;987;p75"/>
          <p:cNvSpPr txBox="1"/>
          <p:nvPr>
            <p:ph idx="12" type="sldNum"/>
          </p:nvPr>
        </p:nvSpPr>
        <p:spPr>
          <a:xfrm>
            <a:off x="8472458" y="5181352"/>
            <a:ext cx="548700" cy="4374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pic>
        <p:nvPicPr>
          <p:cNvPr descr="Link as well" id="988" name="Google Shape;988;p75" title="Title Card: SERVO">
            <a:hlinkClick r:id="rId3"/>
          </p:cNvPr>
          <p:cNvPicPr preferRelativeResize="0"/>
          <p:nvPr/>
        </p:nvPicPr>
        <p:blipFill>
          <a:blip r:embed="rId4">
            <a:alphaModFix/>
          </a:blip>
          <a:stretch>
            <a:fillRect/>
          </a:stretch>
        </p:blipFill>
        <p:spPr>
          <a:xfrm>
            <a:off x="736225" y="884250"/>
            <a:ext cx="7831750" cy="3819325"/>
          </a:xfrm>
          <a:prstGeom prst="rect">
            <a:avLst/>
          </a:prstGeom>
          <a:noFill/>
          <a:ln>
            <a:noFill/>
          </a:ln>
        </p:spPr>
      </p:pic>
      <p:grpSp>
        <p:nvGrpSpPr>
          <p:cNvPr id="989" name="Google Shape;989;p75"/>
          <p:cNvGrpSpPr/>
          <p:nvPr/>
        </p:nvGrpSpPr>
        <p:grpSpPr>
          <a:xfrm>
            <a:off x="311700" y="4918796"/>
            <a:ext cx="8520595" cy="572705"/>
            <a:chOff x="311700" y="4500471"/>
            <a:chExt cx="8520595" cy="572705"/>
          </a:xfrm>
        </p:grpSpPr>
        <p:pic>
          <p:nvPicPr>
            <p:cNvPr id="990" name="Google Shape;990;p75"/>
            <p:cNvPicPr preferRelativeResize="0"/>
            <p:nvPr/>
          </p:nvPicPr>
          <p:blipFill rotWithShape="1">
            <a:blip r:embed="rId5">
              <a:alphaModFix/>
            </a:blip>
            <a:srcRect b="0" l="0" r="0" t="0"/>
            <a:stretch/>
          </p:blipFill>
          <p:spPr>
            <a:xfrm>
              <a:off x="6933197" y="4500471"/>
              <a:ext cx="1899098" cy="572700"/>
            </a:xfrm>
            <a:prstGeom prst="rect">
              <a:avLst/>
            </a:prstGeom>
            <a:noFill/>
            <a:ln>
              <a:noFill/>
            </a:ln>
          </p:spPr>
        </p:pic>
        <p:pic>
          <p:nvPicPr>
            <p:cNvPr id="991" name="Google Shape;991;p75"/>
            <p:cNvPicPr preferRelativeResize="0"/>
            <p:nvPr/>
          </p:nvPicPr>
          <p:blipFill rotWithShape="1">
            <a:blip r:embed="rId6">
              <a:alphaModFix/>
            </a:blip>
            <a:srcRect b="0" l="0" r="0" t="0"/>
            <a:stretch/>
          </p:blipFill>
          <p:spPr>
            <a:xfrm>
              <a:off x="311700" y="4500475"/>
              <a:ext cx="948941" cy="572701"/>
            </a:xfrm>
            <a:prstGeom prst="rect">
              <a:avLst/>
            </a:prstGeom>
            <a:noFill/>
            <a:ln>
              <a:noFill/>
            </a:ln>
          </p:spPr>
        </p:pic>
        <p:grpSp>
          <p:nvGrpSpPr>
            <p:cNvPr id="992" name="Google Shape;992;p75"/>
            <p:cNvGrpSpPr/>
            <p:nvPr/>
          </p:nvGrpSpPr>
          <p:grpSpPr>
            <a:xfrm>
              <a:off x="2976075" y="4602050"/>
              <a:ext cx="3191850" cy="369550"/>
              <a:chOff x="5640450" y="4688200"/>
              <a:chExt cx="3191850" cy="369550"/>
            </a:xfrm>
          </p:grpSpPr>
          <p:pic>
            <p:nvPicPr>
              <p:cNvPr id="993" name="Google Shape;993;p75"/>
              <p:cNvPicPr preferRelativeResize="0"/>
              <p:nvPr/>
            </p:nvPicPr>
            <p:blipFill rotWithShape="1">
              <a:blip r:embed="rId7">
                <a:alphaModFix/>
              </a:blip>
              <a:srcRect b="0" l="0" r="0" t="0"/>
              <a:stretch/>
            </p:blipFill>
            <p:spPr>
              <a:xfrm>
                <a:off x="5640450" y="4688200"/>
                <a:ext cx="1764459" cy="369550"/>
              </a:xfrm>
              <a:prstGeom prst="rect">
                <a:avLst/>
              </a:prstGeom>
              <a:noFill/>
              <a:ln>
                <a:noFill/>
              </a:ln>
            </p:spPr>
          </p:pic>
          <p:sp>
            <p:nvSpPr>
              <p:cNvPr id="994" name="Google Shape;994;p75"/>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
        <p:nvSpPr>
          <p:cNvPr id="995" name="Google Shape;995;p75"/>
          <p:cNvSpPr txBox="1"/>
          <p:nvPr>
            <p:ph idx="1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9" name="Shape 999"/>
        <p:cNvGrpSpPr/>
        <p:nvPr/>
      </p:nvGrpSpPr>
      <p:grpSpPr>
        <a:xfrm>
          <a:off x="0" y="0"/>
          <a:ext cx="0" cy="0"/>
          <a:chOff x="0" y="0"/>
          <a:chExt cx="0" cy="0"/>
        </a:xfrm>
      </p:grpSpPr>
      <p:sp>
        <p:nvSpPr>
          <p:cNvPr id="1000" name="Google Shape;1000;p76"/>
          <p:cNvSpPr txBox="1"/>
          <p:nvPr>
            <p:ph idx="12" type="sldNum"/>
          </p:nvPr>
        </p:nvSpPr>
        <p:spPr>
          <a:xfrm>
            <a:off x="8472458" y="5181352"/>
            <a:ext cx="548700" cy="4374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pic>
        <p:nvPicPr>
          <p:cNvPr descr="Add motion to your micro:bit projects, and learn how Servo Motors work with Shawn Hymel." id="1001" name="Google Shape;1001;p76" title="Behind the MakeCode Hardware - Servo Motors with micro:bit">
            <a:hlinkClick r:id="rId3"/>
          </p:cNvPr>
          <p:cNvPicPr preferRelativeResize="0"/>
          <p:nvPr/>
        </p:nvPicPr>
        <p:blipFill>
          <a:blip r:embed="rId4">
            <a:alphaModFix/>
          </a:blip>
          <a:stretch>
            <a:fillRect/>
          </a:stretch>
        </p:blipFill>
        <p:spPr>
          <a:xfrm>
            <a:off x="1459350" y="210075"/>
            <a:ext cx="6137850" cy="4603375"/>
          </a:xfrm>
          <a:prstGeom prst="rect">
            <a:avLst/>
          </a:prstGeom>
          <a:noFill/>
          <a:ln>
            <a:noFill/>
          </a:ln>
          <a:effectLst>
            <a:outerShdw blurRad="214313" rotWithShape="0" algn="bl" dir="2640000" dist="133350">
              <a:srgbClr val="000000">
                <a:alpha val="50000"/>
              </a:srgbClr>
            </a:outerShdw>
          </a:effectLst>
        </p:spPr>
      </p:pic>
      <p:grpSp>
        <p:nvGrpSpPr>
          <p:cNvPr id="1002" name="Google Shape;1002;p76"/>
          <p:cNvGrpSpPr/>
          <p:nvPr/>
        </p:nvGrpSpPr>
        <p:grpSpPr>
          <a:xfrm>
            <a:off x="311700" y="4918796"/>
            <a:ext cx="8520595" cy="572705"/>
            <a:chOff x="311700" y="4500471"/>
            <a:chExt cx="8520595" cy="572705"/>
          </a:xfrm>
        </p:grpSpPr>
        <p:pic>
          <p:nvPicPr>
            <p:cNvPr id="1003" name="Google Shape;1003;p76"/>
            <p:cNvPicPr preferRelativeResize="0"/>
            <p:nvPr/>
          </p:nvPicPr>
          <p:blipFill rotWithShape="1">
            <a:blip r:embed="rId5">
              <a:alphaModFix/>
            </a:blip>
            <a:srcRect b="0" l="0" r="0" t="0"/>
            <a:stretch/>
          </p:blipFill>
          <p:spPr>
            <a:xfrm>
              <a:off x="6933197" y="4500471"/>
              <a:ext cx="1899098" cy="572700"/>
            </a:xfrm>
            <a:prstGeom prst="rect">
              <a:avLst/>
            </a:prstGeom>
            <a:noFill/>
            <a:ln>
              <a:noFill/>
            </a:ln>
          </p:spPr>
        </p:pic>
        <p:pic>
          <p:nvPicPr>
            <p:cNvPr id="1004" name="Google Shape;1004;p76"/>
            <p:cNvPicPr preferRelativeResize="0"/>
            <p:nvPr/>
          </p:nvPicPr>
          <p:blipFill rotWithShape="1">
            <a:blip r:embed="rId6">
              <a:alphaModFix/>
            </a:blip>
            <a:srcRect b="0" l="0" r="0" t="0"/>
            <a:stretch/>
          </p:blipFill>
          <p:spPr>
            <a:xfrm>
              <a:off x="311700" y="4500475"/>
              <a:ext cx="948941" cy="572701"/>
            </a:xfrm>
            <a:prstGeom prst="rect">
              <a:avLst/>
            </a:prstGeom>
            <a:noFill/>
            <a:ln>
              <a:noFill/>
            </a:ln>
          </p:spPr>
        </p:pic>
        <p:grpSp>
          <p:nvGrpSpPr>
            <p:cNvPr id="1005" name="Google Shape;1005;p76"/>
            <p:cNvGrpSpPr/>
            <p:nvPr/>
          </p:nvGrpSpPr>
          <p:grpSpPr>
            <a:xfrm>
              <a:off x="2976075" y="4602050"/>
              <a:ext cx="3191850" cy="369550"/>
              <a:chOff x="5640450" y="4688200"/>
              <a:chExt cx="3191850" cy="369550"/>
            </a:xfrm>
          </p:grpSpPr>
          <p:pic>
            <p:nvPicPr>
              <p:cNvPr id="1006" name="Google Shape;1006;p76"/>
              <p:cNvPicPr preferRelativeResize="0"/>
              <p:nvPr/>
            </p:nvPicPr>
            <p:blipFill rotWithShape="1">
              <a:blip r:embed="rId7">
                <a:alphaModFix/>
              </a:blip>
              <a:srcRect b="0" l="0" r="0" t="0"/>
              <a:stretch/>
            </p:blipFill>
            <p:spPr>
              <a:xfrm>
                <a:off x="5640450" y="4688200"/>
                <a:ext cx="1764459" cy="369550"/>
              </a:xfrm>
              <a:prstGeom prst="rect">
                <a:avLst/>
              </a:prstGeom>
              <a:noFill/>
              <a:ln>
                <a:noFill/>
              </a:ln>
            </p:spPr>
          </p:pic>
          <p:sp>
            <p:nvSpPr>
              <p:cNvPr id="1007" name="Google Shape;1007;p76"/>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
        <p:nvSpPr>
          <p:cNvPr id="1008" name="Google Shape;1008;p76"/>
          <p:cNvSpPr txBox="1"/>
          <p:nvPr>
            <p:ph idx="1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01"/>
                                        </p:tgtEl>
                                        <p:attrNameLst>
                                          <p:attrName>style.visibility</p:attrName>
                                        </p:attrNameLst>
                                      </p:cBhvr>
                                      <p:to>
                                        <p:strVal val="visible"/>
                                      </p:to>
                                    </p:set>
                                    <p:animEffect filter="fade" transition="in">
                                      <p:cBhvr>
                                        <p:cTn dur="1000"/>
                                        <p:tgtEl>
                                          <p:spTgt spid="100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2" name="Shape 1012"/>
        <p:cNvGrpSpPr/>
        <p:nvPr/>
      </p:nvGrpSpPr>
      <p:grpSpPr>
        <a:xfrm>
          <a:off x="0" y="0"/>
          <a:ext cx="0" cy="0"/>
          <a:chOff x="0" y="0"/>
          <a:chExt cx="0" cy="0"/>
        </a:xfrm>
      </p:grpSpPr>
      <p:sp>
        <p:nvSpPr>
          <p:cNvPr id="1013" name="Google Shape;1013;p77"/>
          <p:cNvSpPr txBox="1"/>
          <p:nvPr>
            <p:ph idx="12" type="sldNum"/>
          </p:nvPr>
        </p:nvSpPr>
        <p:spPr>
          <a:xfrm>
            <a:off x="8472458" y="5181352"/>
            <a:ext cx="548700" cy="4374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grpSp>
        <p:nvGrpSpPr>
          <p:cNvPr id="1014" name="Google Shape;1014;p77"/>
          <p:cNvGrpSpPr/>
          <p:nvPr/>
        </p:nvGrpSpPr>
        <p:grpSpPr>
          <a:xfrm>
            <a:off x="311700" y="4918796"/>
            <a:ext cx="8520595" cy="572705"/>
            <a:chOff x="311700" y="4500471"/>
            <a:chExt cx="8520595" cy="572705"/>
          </a:xfrm>
        </p:grpSpPr>
        <p:pic>
          <p:nvPicPr>
            <p:cNvPr id="1015" name="Google Shape;1015;p77"/>
            <p:cNvPicPr preferRelativeResize="0"/>
            <p:nvPr/>
          </p:nvPicPr>
          <p:blipFill rotWithShape="1">
            <a:blip r:embed="rId3">
              <a:alphaModFix/>
            </a:blip>
            <a:srcRect b="0" l="0" r="0" t="0"/>
            <a:stretch/>
          </p:blipFill>
          <p:spPr>
            <a:xfrm>
              <a:off x="6933197" y="4500471"/>
              <a:ext cx="1899098" cy="572700"/>
            </a:xfrm>
            <a:prstGeom prst="rect">
              <a:avLst/>
            </a:prstGeom>
            <a:noFill/>
            <a:ln>
              <a:noFill/>
            </a:ln>
          </p:spPr>
        </p:pic>
        <p:pic>
          <p:nvPicPr>
            <p:cNvPr id="1016" name="Google Shape;1016;p77"/>
            <p:cNvPicPr preferRelativeResize="0"/>
            <p:nvPr/>
          </p:nvPicPr>
          <p:blipFill rotWithShape="1">
            <a:blip r:embed="rId4">
              <a:alphaModFix/>
            </a:blip>
            <a:srcRect b="0" l="0" r="0" t="0"/>
            <a:stretch/>
          </p:blipFill>
          <p:spPr>
            <a:xfrm>
              <a:off x="311700" y="4500475"/>
              <a:ext cx="948941" cy="572701"/>
            </a:xfrm>
            <a:prstGeom prst="rect">
              <a:avLst/>
            </a:prstGeom>
            <a:noFill/>
            <a:ln>
              <a:noFill/>
            </a:ln>
          </p:spPr>
        </p:pic>
        <p:grpSp>
          <p:nvGrpSpPr>
            <p:cNvPr id="1017" name="Google Shape;1017;p77"/>
            <p:cNvGrpSpPr/>
            <p:nvPr/>
          </p:nvGrpSpPr>
          <p:grpSpPr>
            <a:xfrm>
              <a:off x="2976075" y="4602050"/>
              <a:ext cx="3191850" cy="369550"/>
              <a:chOff x="5640450" y="4688200"/>
              <a:chExt cx="3191850" cy="369550"/>
            </a:xfrm>
          </p:grpSpPr>
          <p:pic>
            <p:nvPicPr>
              <p:cNvPr id="1018" name="Google Shape;1018;p77"/>
              <p:cNvPicPr preferRelativeResize="0"/>
              <p:nvPr/>
            </p:nvPicPr>
            <p:blipFill rotWithShape="1">
              <a:blip r:embed="rId5">
                <a:alphaModFix/>
              </a:blip>
              <a:srcRect b="0" l="0" r="0" t="0"/>
              <a:stretch/>
            </p:blipFill>
            <p:spPr>
              <a:xfrm>
                <a:off x="5640450" y="4688200"/>
                <a:ext cx="1764459" cy="369550"/>
              </a:xfrm>
              <a:prstGeom prst="rect">
                <a:avLst/>
              </a:prstGeom>
              <a:noFill/>
              <a:ln>
                <a:noFill/>
              </a:ln>
            </p:spPr>
          </p:pic>
          <p:sp>
            <p:nvSpPr>
              <p:cNvPr id="1019" name="Google Shape;1019;p77"/>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
        <p:nvSpPr>
          <p:cNvPr id="1020" name="Google Shape;1020;p77"/>
          <p:cNvSpPr txBox="1"/>
          <p:nvPr>
            <p:ph idx="1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sp>
        <p:nvSpPr>
          <p:cNvPr id="1021" name="Google Shape;1021;p77"/>
          <p:cNvSpPr txBox="1"/>
          <p:nvPr>
            <p:ph idx="4294967295" type="title"/>
          </p:nvPr>
        </p:nvSpPr>
        <p:spPr>
          <a:xfrm>
            <a:off x="311700" y="494475"/>
            <a:ext cx="3504600" cy="636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The Servo motor</a:t>
            </a:r>
            <a:endParaRPr/>
          </a:p>
        </p:txBody>
      </p:sp>
      <p:pic>
        <p:nvPicPr>
          <p:cNvPr id="1022" name="Google Shape;1022;p77"/>
          <p:cNvPicPr preferRelativeResize="0"/>
          <p:nvPr/>
        </p:nvPicPr>
        <p:blipFill rotWithShape="1">
          <a:blip r:embed="rId6">
            <a:alphaModFix/>
          </a:blip>
          <a:srcRect b="0" l="0" r="0" t="48723"/>
          <a:stretch/>
        </p:blipFill>
        <p:spPr>
          <a:xfrm>
            <a:off x="4616450" y="2551506"/>
            <a:ext cx="4216750" cy="1409900"/>
          </a:xfrm>
          <a:prstGeom prst="rect">
            <a:avLst/>
          </a:prstGeom>
          <a:noFill/>
          <a:ln>
            <a:noFill/>
          </a:ln>
        </p:spPr>
      </p:pic>
      <p:pic>
        <p:nvPicPr>
          <p:cNvPr id="1023" name="Google Shape;1023;p77"/>
          <p:cNvPicPr preferRelativeResize="0"/>
          <p:nvPr/>
        </p:nvPicPr>
        <p:blipFill rotWithShape="1">
          <a:blip r:embed="rId7">
            <a:alphaModFix/>
          </a:blip>
          <a:srcRect b="0" l="0" r="38003" t="52369"/>
          <a:stretch/>
        </p:blipFill>
        <p:spPr>
          <a:xfrm>
            <a:off x="1368373" y="3662725"/>
            <a:ext cx="1391251" cy="12341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24"/>
          <p:cNvSpPr txBox="1"/>
          <p:nvPr>
            <p:ph idx="1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sp>
        <p:nvSpPr>
          <p:cNvPr id="271" name="Google Shape;271;p24"/>
          <p:cNvSpPr txBox="1"/>
          <p:nvPr>
            <p:ph idx="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pic>
        <p:nvPicPr>
          <p:cNvPr descr="Shows on start to put the show string and then change hello to hello world" id="272" name="Google Shape;272;p24" title="Code "/>
          <p:cNvPicPr preferRelativeResize="0"/>
          <p:nvPr/>
        </p:nvPicPr>
        <p:blipFill>
          <a:blip r:embed="rId3">
            <a:alphaModFix/>
          </a:blip>
          <a:stretch>
            <a:fillRect/>
          </a:stretch>
        </p:blipFill>
        <p:spPr>
          <a:xfrm>
            <a:off x="4451925" y="2487950"/>
            <a:ext cx="3752850" cy="1828800"/>
          </a:xfrm>
          <a:prstGeom prst="rect">
            <a:avLst/>
          </a:prstGeom>
          <a:noFill/>
          <a:ln>
            <a:noFill/>
          </a:ln>
        </p:spPr>
      </p:pic>
      <p:sp>
        <p:nvSpPr>
          <p:cNvPr id="273" name="Google Shape;273;p24"/>
          <p:cNvSpPr/>
          <p:nvPr/>
        </p:nvSpPr>
        <p:spPr>
          <a:xfrm>
            <a:off x="4451925" y="507200"/>
            <a:ext cx="3106200" cy="1734000"/>
          </a:xfrm>
          <a:prstGeom prst="wedgeRectCallout">
            <a:avLst>
              <a:gd fmla="val 26169" name="adj1"/>
              <a:gd fmla="val 123466"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2400"/>
              <a:t>Change the text to read Hello World! </a:t>
            </a:r>
            <a:br>
              <a:rPr lang="en" sz="2400"/>
            </a:br>
            <a:r>
              <a:rPr i="1" lang="en" sz="1600"/>
              <a:t>(this is a famous way coders start coding in a new language they always write Hello World as their first line of code.)</a:t>
            </a:r>
            <a:endParaRPr i="1" sz="1600"/>
          </a:p>
        </p:txBody>
      </p:sp>
      <p:pic>
        <p:nvPicPr>
          <p:cNvPr descr="Image of the microbit with lights on" id="274" name="Google Shape;274;p24" title="Microbit"/>
          <p:cNvPicPr preferRelativeResize="0"/>
          <p:nvPr/>
        </p:nvPicPr>
        <p:blipFill>
          <a:blip r:embed="rId4">
            <a:alphaModFix/>
          </a:blip>
          <a:stretch>
            <a:fillRect/>
          </a:stretch>
        </p:blipFill>
        <p:spPr>
          <a:xfrm>
            <a:off x="152400" y="609600"/>
            <a:ext cx="4147126" cy="3861117"/>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7" name="Shape 1027"/>
        <p:cNvGrpSpPr/>
        <p:nvPr/>
      </p:nvGrpSpPr>
      <p:grpSpPr>
        <a:xfrm>
          <a:off x="0" y="0"/>
          <a:ext cx="0" cy="0"/>
          <a:chOff x="0" y="0"/>
          <a:chExt cx="0" cy="0"/>
        </a:xfrm>
      </p:grpSpPr>
      <p:sp>
        <p:nvSpPr>
          <p:cNvPr id="1028" name="Google Shape;1028;p78"/>
          <p:cNvSpPr txBox="1"/>
          <p:nvPr>
            <p:ph idx="12" type="sldNum"/>
          </p:nvPr>
        </p:nvSpPr>
        <p:spPr>
          <a:xfrm>
            <a:off x="8472458" y="5181352"/>
            <a:ext cx="548700" cy="4374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pic>
        <p:nvPicPr>
          <p:cNvPr id="1029" name="Google Shape;1029;p78" title="Set up of the servo moto"/>
          <p:cNvPicPr preferRelativeResize="0"/>
          <p:nvPr/>
        </p:nvPicPr>
        <p:blipFill>
          <a:blip r:embed="rId3">
            <a:alphaModFix/>
          </a:blip>
          <a:stretch>
            <a:fillRect/>
          </a:stretch>
        </p:blipFill>
        <p:spPr>
          <a:xfrm>
            <a:off x="4237024" y="1211575"/>
            <a:ext cx="4053376" cy="3626426"/>
          </a:xfrm>
          <a:prstGeom prst="rect">
            <a:avLst/>
          </a:prstGeom>
          <a:noFill/>
          <a:ln>
            <a:noFill/>
          </a:ln>
        </p:spPr>
      </p:pic>
      <p:grpSp>
        <p:nvGrpSpPr>
          <p:cNvPr id="1030" name="Google Shape;1030;p78"/>
          <p:cNvGrpSpPr/>
          <p:nvPr/>
        </p:nvGrpSpPr>
        <p:grpSpPr>
          <a:xfrm>
            <a:off x="311700" y="4918796"/>
            <a:ext cx="8520595" cy="572705"/>
            <a:chOff x="311700" y="4500471"/>
            <a:chExt cx="8520595" cy="572705"/>
          </a:xfrm>
        </p:grpSpPr>
        <p:pic>
          <p:nvPicPr>
            <p:cNvPr id="1031" name="Google Shape;1031;p78"/>
            <p:cNvPicPr preferRelativeResize="0"/>
            <p:nvPr/>
          </p:nvPicPr>
          <p:blipFill rotWithShape="1">
            <a:blip r:embed="rId4">
              <a:alphaModFix/>
            </a:blip>
            <a:srcRect b="0" l="0" r="0" t="0"/>
            <a:stretch/>
          </p:blipFill>
          <p:spPr>
            <a:xfrm>
              <a:off x="6933197" y="4500471"/>
              <a:ext cx="1899098" cy="572700"/>
            </a:xfrm>
            <a:prstGeom prst="rect">
              <a:avLst/>
            </a:prstGeom>
            <a:noFill/>
            <a:ln>
              <a:noFill/>
            </a:ln>
          </p:spPr>
        </p:pic>
        <p:pic>
          <p:nvPicPr>
            <p:cNvPr id="1032" name="Google Shape;1032;p78"/>
            <p:cNvPicPr preferRelativeResize="0"/>
            <p:nvPr/>
          </p:nvPicPr>
          <p:blipFill rotWithShape="1">
            <a:blip r:embed="rId5">
              <a:alphaModFix/>
            </a:blip>
            <a:srcRect b="0" l="0" r="0" t="0"/>
            <a:stretch/>
          </p:blipFill>
          <p:spPr>
            <a:xfrm>
              <a:off x="311700" y="4500475"/>
              <a:ext cx="948941" cy="572701"/>
            </a:xfrm>
            <a:prstGeom prst="rect">
              <a:avLst/>
            </a:prstGeom>
            <a:noFill/>
            <a:ln>
              <a:noFill/>
            </a:ln>
          </p:spPr>
        </p:pic>
        <p:grpSp>
          <p:nvGrpSpPr>
            <p:cNvPr id="1033" name="Google Shape;1033;p78"/>
            <p:cNvGrpSpPr/>
            <p:nvPr/>
          </p:nvGrpSpPr>
          <p:grpSpPr>
            <a:xfrm>
              <a:off x="2976075" y="4602050"/>
              <a:ext cx="3191850" cy="369550"/>
              <a:chOff x="5640450" y="4688200"/>
              <a:chExt cx="3191850" cy="369550"/>
            </a:xfrm>
          </p:grpSpPr>
          <p:pic>
            <p:nvPicPr>
              <p:cNvPr id="1034" name="Google Shape;1034;p78"/>
              <p:cNvPicPr preferRelativeResize="0"/>
              <p:nvPr/>
            </p:nvPicPr>
            <p:blipFill rotWithShape="1">
              <a:blip r:embed="rId6">
                <a:alphaModFix/>
              </a:blip>
              <a:srcRect b="0" l="0" r="0" t="0"/>
              <a:stretch/>
            </p:blipFill>
            <p:spPr>
              <a:xfrm>
                <a:off x="5640450" y="4688200"/>
                <a:ext cx="1764459" cy="369550"/>
              </a:xfrm>
              <a:prstGeom prst="rect">
                <a:avLst/>
              </a:prstGeom>
              <a:noFill/>
              <a:ln>
                <a:noFill/>
              </a:ln>
            </p:spPr>
          </p:pic>
          <p:sp>
            <p:nvSpPr>
              <p:cNvPr id="1035" name="Google Shape;1035;p78"/>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
        <p:nvSpPr>
          <p:cNvPr id="1036" name="Google Shape;1036;p78"/>
          <p:cNvSpPr txBox="1"/>
          <p:nvPr>
            <p:ph idx="1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sp>
        <p:nvSpPr>
          <p:cNvPr id="1037" name="Google Shape;1037;p78"/>
          <p:cNvSpPr txBox="1"/>
          <p:nvPr>
            <p:ph idx="4294967295" type="title"/>
          </p:nvPr>
        </p:nvSpPr>
        <p:spPr>
          <a:xfrm>
            <a:off x="311700" y="494475"/>
            <a:ext cx="4534500" cy="636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Set up of the servo motor</a:t>
            </a:r>
            <a:endParaRPr/>
          </a:p>
        </p:txBody>
      </p:sp>
      <p:pic>
        <p:nvPicPr>
          <p:cNvPr id="1038" name="Google Shape;1038;p78" title="Diagram of the servo"/>
          <p:cNvPicPr preferRelativeResize="0"/>
          <p:nvPr/>
        </p:nvPicPr>
        <p:blipFill rotWithShape="1">
          <a:blip r:embed="rId7">
            <a:alphaModFix/>
          </a:blip>
          <a:srcRect b="0" l="0" r="0" t="48723"/>
          <a:stretch/>
        </p:blipFill>
        <p:spPr>
          <a:xfrm>
            <a:off x="888050" y="3094103"/>
            <a:ext cx="2275775" cy="760925"/>
          </a:xfrm>
          <a:prstGeom prst="rect">
            <a:avLst/>
          </a:prstGeom>
          <a:noFill/>
          <a:ln>
            <a:noFill/>
          </a:ln>
        </p:spPr>
      </p:pic>
      <p:pic>
        <p:nvPicPr>
          <p:cNvPr id="1039" name="Google Shape;1039;p78" title="Photo of the servo"/>
          <p:cNvPicPr preferRelativeResize="0"/>
          <p:nvPr/>
        </p:nvPicPr>
        <p:blipFill rotWithShape="1">
          <a:blip r:embed="rId8">
            <a:alphaModFix/>
          </a:blip>
          <a:srcRect b="0" l="0" r="38003" t="52369"/>
          <a:stretch/>
        </p:blipFill>
        <p:spPr>
          <a:xfrm>
            <a:off x="944698" y="1859975"/>
            <a:ext cx="1391251" cy="1234125"/>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43" name="Shape 1043"/>
        <p:cNvGrpSpPr/>
        <p:nvPr/>
      </p:nvGrpSpPr>
      <p:grpSpPr>
        <a:xfrm>
          <a:off x="0" y="0"/>
          <a:ext cx="0" cy="0"/>
          <a:chOff x="0" y="0"/>
          <a:chExt cx="0" cy="0"/>
        </a:xfrm>
      </p:grpSpPr>
      <p:sp>
        <p:nvSpPr>
          <p:cNvPr id="1044" name="Google Shape;1044;p79"/>
          <p:cNvSpPr txBox="1"/>
          <p:nvPr>
            <p:ph idx="1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sp>
        <p:nvSpPr>
          <p:cNvPr id="1045" name="Google Shape;1045;p79" title="Title Card Day 4"/>
          <p:cNvSpPr/>
          <p:nvPr/>
        </p:nvSpPr>
        <p:spPr>
          <a:xfrm>
            <a:off x="994975" y="920975"/>
            <a:ext cx="7137600" cy="37743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5000">
                <a:latin typeface="Luckiest Guy"/>
                <a:ea typeface="Luckiest Guy"/>
                <a:cs typeface="Luckiest Guy"/>
                <a:sym typeface="Luckiest Guy"/>
              </a:rPr>
              <a:t>Day 4</a:t>
            </a:r>
            <a:endParaRPr sz="15000">
              <a:latin typeface="Luckiest Guy"/>
              <a:ea typeface="Luckiest Guy"/>
              <a:cs typeface="Luckiest Guy"/>
              <a:sym typeface="Luckiest Guy"/>
            </a:endParaRPr>
          </a:p>
        </p:txBody>
      </p:sp>
      <p:grpSp>
        <p:nvGrpSpPr>
          <p:cNvPr id="1046" name="Google Shape;1046;p79"/>
          <p:cNvGrpSpPr/>
          <p:nvPr/>
        </p:nvGrpSpPr>
        <p:grpSpPr>
          <a:xfrm>
            <a:off x="311700" y="4918796"/>
            <a:ext cx="8520595" cy="572705"/>
            <a:chOff x="311700" y="4500471"/>
            <a:chExt cx="8520595" cy="572705"/>
          </a:xfrm>
        </p:grpSpPr>
        <p:pic>
          <p:nvPicPr>
            <p:cNvPr id="1047" name="Google Shape;1047;p79"/>
            <p:cNvPicPr preferRelativeResize="0"/>
            <p:nvPr/>
          </p:nvPicPr>
          <p:blipFill rotWithShape="1">
            <a:blip r:embed="rId3">
              <a:alphaModFix/>
            </a:blip>
            <a:srcRect b="0" l="0" r="0" t="0"/>
            <a:stretch/>
          </p:blipFill>
          <p:spPr>
            <a:xfrm>
              <a:off x="6933197" y="4500471"/>
              <a:ext cx="1899098" cy="572700"/>
            </a:xfrm>
            <a:prstGeom prst="rect">
              <a:avLst/>
            </a:prstGeom>
            <a:noFill/>
            <a:ln>
              <a:noFill/>
            </a:ln>
          </p:spPr>
        </p:pic>
        <p:pic>
          <p:nvPicPr>
            <p:cNvPr id="1048" name="Google Shape;1048;p79"/>
            <p:cNvPicPr preferRelativeResize="0"/>
            <p:nvPr/>
          </p:nvPicPr>
          <p:blipFill rotWithShape="1">
            <a:blip r:embed="rId4">
              <a:alphaModFix/>
            </a:blip>
            <a:srcRect b="0" l="0" r="0" t="0"/>
            <a:stretch/>
          </p:blipFill>
          <p:spPr>
            <a:xfrm>
              <a:off x="311700" y="4500475"/>
              <a:ext cx="948941" cy="572701"/>
            </a:xfrm>
            <a:prstGeom prst="rect">
              <a:avLst/>
            </a:prstGeom>
            <a:noFill/>
            <a:ln>
              <a:noFill/>
            </a:ln>
          </p:spPr>
        </p:pic>
        <p:grpSp>
          <p:nvGrpSpPr>
            <p:cNvPr id="1049" name="Google Shape;1049;p79"/>
            <p:cNvGrpSpPr/>
            <p:nvPr/>
          </p:nvGrpSpPr>
          <p:grpSpPr>
            <a:xfrm>
              <a:off x="2976075" y="4602050"/>
              <a:ext cx="3191850" cy="369550"/>
              <a:chOff x="5640450" y="4688200"/>
              <a:chExt cx="3191850" cy="369550"/>
            </a:xfrm>
          </p:grpSpPr>
          <p:pic>
            <p:nvPicPr>
              <p:cNvPr id="1050" name="Google Shape;1050;p79"/>
              <p:cNvPicPr preferRelativeResize="0"/>
              <p:nvPr/>
            </p:nvPicPr>
            <p:blipFill rotWithShape="1">
              <a:blip r:embed="rId5">
                <a:alphaModFix/>
              </a:blip>
              <a:srcRect b="0" l="0" r="0" t="0"/>
              <a:stretch/>
            </p:blipFill>
            <p:spPr>
              <a:xfrm>
                <a:off x="5640450" y="4688200"/>
                <a:ext cx="1764459" cy="369550"/>
              </a:xfrm>
              <a:prstGeom prst="rect">
                <a:avLst/>
              </a:prstGeom>
              <a:noFill/>
              <a:ln>
                <a:noFill/>
              </a:ln>
            </p:spPr>
          </p:pic>
          <p:sp>
            <p:nvSpPr>
              <p:cNvPr id="1051" name="Google Shape;1051;p79"/>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
        <p:nvSpPr>
          <p:cNvPr id="1052" name="Google Shape;1052;p79"/>
          <p:cNvSpPr txBox="1"/>
          <p:nvPr>
            <p:ph idx="1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sp>
        <p:nvSpPr>
          <p:cNvPr id="1053" name="Google Shape;1053;p79"/>
          <p:cNvSpPr txBox="1"/>
          <p:nvPr>
            <p:ph idx="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57" name="Shape 1057"/>
        <p:cNvGrpSpPr/>
        <p:nvPr/>
      </p:nvGrpSpPr>
      <p:grpSpPr>
        <a:xfrm>
          <a:off x="0" y="0"/>
          <a:ext cx="0" cy="0"/>
          <a:chOff x="0" y="0"/>
          <a:chExt cx="0" cy="0"/>
        </a:xfrm>
      </p:grpSpPr>
      <p:sp>
        <p:nvSpPr>
          <p:cNvPr id="1058" name="Google Shape;1058;p80"/>
          <p:cNvSpPr txBox="1"/>
          <p:nvPr>
            <p:ph idx="12" type="sldNum"/>
          </p:nvPr>
        </p:nvSpPr>
        <p:spPr>
          <a:xfrm>
            <a:off x="8472458" y="5181352"/>
            <a:ext cx="548700" cy="4374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sp>
        <p:nvSpPr>
          <p:cNvPr id="1059" name="Google Shape;1059;p80"/>
          <p:cNvSpPr/>
          <p:nvPr/>
        </p:nvSpPr>
        <p:spPr>
          <a:xfrm>
            <a:off x="1316500" y="885350"/>
            <a:ext cx="6701700" cy="33138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4300">
                <a:latin typeface="Bangers"/>
                <a:ea typeface="Bangers"/>
                <a:cs typeface="Bangers"/>
                <a:sym typeface="Bangers"/>
              </a:rPr>
              <a:t>SElect Three of the following to show the teacher or </a:t>
            </a:r>
            <a:r>
              <a:rPr lang="en" sz="4300">
                <a:latin typeface="Bangers"/>
                <a:ea typeface="Bangers"/>
                <a:cs typeface="Bangers"/>
                <a:sym typeface="Bangers"/>
              </a:rPr>
              <a:t>attach</a:t>
            </a:r>
            <a:r>
              <a:rPr lang="en" sz="4300">
                <a:latin typeface="Bangers"/>
                <a:ea typeface="Bangers"/>
                <a:cs typeface="Bangers"/>
                <a:sym typeface="Bangers"/>
              </a:rPr>
              <a:t> a video of your code and your micro:bit breadboard</a:t>
            </a:r>
            <a:endParaRPr sz="4300">
              <a:latin typeface="Bangers"/>
              <a:ea typeface="Bangers"/>
              <a:cs typeface="Bangers"/>
              <a:sym typeface="Bangers"/>
            </a:endParaRPr>
          </a:p>
        </p:txBody>
      </p:sp>
      <p:grpSp>
        <p:nvGrpSpPr>
          <p:cNvPr id="1060" name="Google Shape;1060;p80"/>
          <p:cNvGrpSpPr/>
          <p:nvPr/>
        </p:nvGrpSpPr>
        <p:grpSpPr>
          <a:xfrm>
            <a:off x="311700" y="4918796"/>
            <a:ext cx="8520595" cy="572705"/>
            <a:chOff x="311700" y="4500471"/>
            <a:chExt cx="8520595" cy="572705"/>
          </a:xfrm>
        </p:grpSpPr>
        <p:pic>
          <p:nvPicPr>
            <p:cNvPr id="1061" name="Google Shape;1061;p80"/>
            <p:cNvPicPr preferRelativeResize="0"/>
            <p:nvPr/>
          </p:nvPicPr>
          <p:blipFill rotWithShape="1">
            <a:blip r:embed="rId3">
              <a:alphaModFix/>
            </a:blip>
            <a:srcRect b="0" l="0" r="0" t="0"/>
            <a:stretch/>
          </p:blipFill>
          <p:spPr>
            <a:xfrm>
              <a:off x="6933197" y="4500471"/>
              <a:ext cx="1899098" cy="572700"/>
            </a:xfrm>
            <a:prstGeom prst="rect">
              <a:avLst/>
            </a:prstGeom>
            <a:noFill/>
            <a:ln>
              <a:noFill/>
            </a:ln>
          </p:spPr>
        </p:pic>
        <p:pic>
          <p:nvPicPr>
            <p:cNvPr id="1062" name="Google Shape;1062;p80"/>
            <p:cNvPicPr preferRelativeResize="0"/>
            <p:nvPr/>
          </p:nvPicPr>
          <p:blipFill rotWithShape="1">
            <a:blip r:embed="rId4">
              <a:alphaModFix/>
            </a:blip>
            <a:srcRect b="0" l="0" r="0" t="0"/>
            <a:stretch/>
          </p:blipFill>
          <p:spPr>
            <a:xfrm>
              <a:off x="311700" y="4500475"/>
              <a:ext cx="948941" cy="572701"/>
            </a:xfrm>
            <a:prstGeom prst="rect">
              <a:avLst/>
            </a:prstGeom>
            <a:noFill/>
            <a:ln>
              <a:noFill/>
            </a:ln>
          </p:spPr>
        </p:pic>
        <p:grpSp>
          <p:nvGrpSpPr>
            <p:cNvPr id="1063" name="Google Shape;1063;p80"/>
            <p:cNvGrpSpPr/>
            <p:nvPr/>
          </p:nvGrpSpPr>
          <p:grpSpPr>
            <a:xfrm>
              <a:off x="2976075" y="4602050"/>
              <a:ext cx="3191850" cy="369550"/>
              <a:chOff x="5640450" y="4688200"/>
              <a:chExt cx="3191850" cy="369550"/>
            </a:xfrm>
          </p:grpSpPr>
          <p:pic>
            <p:nvPicPr>
              <p:cNvPr id="1064" name="Google Shape;1064;p80"/>
              <p:cNvPicPr preferRelativeResize="0"/>
              <p:nvPr/>
            </p:nvPicPr>
            <p:blipFill rotWithShape="1">
              <a:blip r:embed="rId5">
                <a:alphaModFix/>
              </a:blip>
              <a:srcRect b="0" l="0" r="0" t="0"/>
              <a:stretch/>
            </p:blipFill>
            <p:spPr>
              <a:xfrm>
                <a:off x="5640450" y="4688200"/>
                <a:ext cx="1764459" cy="369550"/>
              </a:xfrm>
              <a:prstGeom prst="rect">
                <a:avLst/>
              </a:prstGeom>
              <a:noFill/>
              <a:ln>
                <a:noFill/>
              </a:ln>
            </p:spPr>
          </p:pic>
          <p:sp>
            <p:nvSpPr>
              <p:cNvPr id="1065" name="Google Shape;1065;p80"/>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
        <p:nvSpPr>
          <p:cNvPr id="1066" name="Google Shape;1066;p80"/>
          <p:cNvSpPr txBox="1"/>
          <p:nvPr>
            <p:ph idx="1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0" name="Shape 1070"/>
        <p:cNvGrpSpPr/>
        <p:nvPr/>
      </p:nvGrpSpPr>
      <p:grpSpPr>
        <a:xfrm>
          <a:off x="0" y="0"/>
          <a:ext cx="0" cy="0"/>
          <a:chOff x="0" y="0"/>
          <a:chExt cx="0" cy="0"/>
        </a:xfrm>
      </p:grpSpPr>
      <p:sp>
        <p:nvSpPr>
          <p:cNvPr id="1071" name="Google Shape;1071;p81"/>
          <p:cNvSpPr txBox="1"/>
          <p:nvPr>
            <p:ph idx="12" type="sldNum"/>
          </p:nvPr>
        </p:nvSpPr>
        <p:spPr>
          <a:xfrm>
            <a:off x="8472458" y="5181352"/>
            <a:ext cx="548700" cy="4374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pic>
        <p:nvPicPr>
          <p:cNvPr id="1072" name="Google Shape;1072;p81" title="Title card: Buzzer"/>
          <p:cNvPicPr preferRelativeResize="0"/>
          <p:nvPr/>
        </p:nvPicPr>
        <p:blipFill>
          <a:blip r:embed="rId3">
            <a:alphaModFix/>
          </a:blip>
          <a:stretch>
            <a:fillRect/>
          </a:stretch>
        </p:blipFill>
        <p:spPr>
          <a:xfrm>
            <a:off x="953225" y="1113400"/>
            <a:ext cx="7010400" cy="3305175"/>
          </a:xfrm>
          <a:prstGeom prst="rect">
            <a:avLst/>
          </a:prstGeom>
          <a:noFill/>
          <a:ln>
            <a:noFill/>
          </a:ln>
        </p:spPr>
      </p:pic>
      <p:grpSp>
        <p:nvGrpSpPr>
          <p:cNvPr id="1073" name="Google Shape;1073;p81"/>
          <p:cNvGrpSpPr/>
          <p:nvPr/>
        </p:nvGrpSpPr>
        <p:grpSpPr>
          <a:xfrm>
            <a:off x="311700" y="4918796"/>
            <a:ext cx="8520595" cy="572705"/>
            <a:chOff x="311700" y="4500471"/>
            <a:chExt cx="8520595" cy="572705"/>
          </a:xfrm>
        </p:grpSpPr>
        <p:pic>
          <p:nvPicPr>
            <p:cNvPr id="1074" name="Google Shape;1074;p81"/>
            <p:cNvPicPr preferRelativeResize="0"/>
            <p:nvPr/>
          </p:nvPicPr>
          <p:blipFill rotWithShape="1">
            <a:blip r:embed="rId4">
              <a:alphaModFix/>
            </a:blip>
            <a:srcRect b="0" l="0" r="0" t="0"/>
            <a:stretch/>
          </p:blipFill>
          <p:spPr>
            <a:xfrm>
              <a:off x="6933197" y="4500471"/>
              <a:ext cx="1899098" cy="572700"/>
            </a:xfrm>
            <a:prstGeom prst="rect">
              <a:avLst/>
            </a:prstGeom>
            <a:noFill/>
            <a:ln>
              <a:noFill/>
            </a:ln>
          </p:spPr>
        </p:pic>
        <p:pic>
          <p:nvPicPr>
            <p:cNvPr id="1075" name="Google Shape;1075;p81"/>
            <p:cNvPicPr preferRelativeResize="0"/>
            <p:nvPr/>
          </p:nvPicPr>
          <p:blipFill rotWithShape="1">
            <a:blip r:embed="rId5">
              <a:alphaModFix/>
            </a:blip>
            <a:srcRect b="0" l="0" r="0" t="0"/>
            <a:stretch/>
          </p:blipFill>
          <p:spPr>
            <a:xfrm>
              <a:off x="311700" y="4500475"/>
              <a:ext cx="948941" cy="572701"/>
            </a:xfrm>
            <a:prstGeom prst="rect">
              <a:avLst/>
            </a:prstGeom>
            <a:noFill/>
            <a:ln>
              <a:noFill/>
            </a:ln>
          </p:spPr>
        </p:pic>
        <p:grpSp>
          <p:nvGrpSpPr>
            <p:cNvPr id="1076" name="Google Shape;1076;p81"/>
            <p:cNvGrpSpPr/>
            <p:nvPr/>
          </p:nvGrpSpPr>
          <p:grpSpPr>
            <a:xfrm>
              <a:off x="2976075" y="4602050"/>
              <a:ext cx="3191850" cy="369550"/>
              <a:chOff x="5640450" y="4688200"/>
              <a:chExt cx="3191850" cy="369550"/>
            </a:xfrm>
          </p:grpSpPr>
          <p:pic>
            <p:nvPicPr>
              <p:cNvPr id="1077" name="Google Shape;1077;p81"/>
              <p:cNvPicPr preferRelativeResize="0"/>
              <p:nvPr/>
            </p:nvPicPr>
            <p:blipFill rotWithShape="1">
              <a:blip r:embed="rId6">
                <a:alphaModFix/>
              </a:blip>
              <a:srcRect b="0" l="0" r="0" t="0"/>
              <a:stretch/>
            </p:blipFill>
            <p:spPr>
              <a:xfrm>
                <a:off x="5640450" y="4688200"/>
                <a:ext cx="1764459" cy="369550"/>
              </a:xfrm>
              <a:prstGeom prst="rect">
                <a:avLst/>
              </a:prstGeom>
              <a:noFill/>
              <a:ln>
                <a:noFill/>
              </a:ln>
            </p:spPr>
          </p:pic>
          <p:sp>
            <p:nvSpPr>
              <p:cNvPr id="1078" name="Google Shape;1078;p81"/>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
        <p:nvSpPr>
          <p:cNvPr id="1079" name="Google Shape;1079;p81"/>
          <p:cNvSpPr txBox="1"/>
          <p:nvPr>
            <p:ph idx="1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3" name="Shape 1083"/>
        <p:cNvGrpSpPr/>
        <p:nvPr/>
      </p:nvGrpSpPr>
      <p:grpSpPr>
        <a:xfrm>
          <a:off x="0" y="0"/>
          <a:ext cx="0" cy="0"/>
          <a:chOff x="0" y="0"/>
          <a:chExt cx="0" cy="0"/>
        </a:xfrm>
      </p:grpSpPr>
      <p:sp>
        <p:nvSpPr>
          <p:cNvPr id="1084" name="Google Shape;1084;p82"/>
          <p:cNvSpPr txBox="1"/>
          <p:nvPr>
            <p:ph idx="12" type="sldNum"/>
          </p:nvPr>
        </p:nvSpPr>
        <p:spPr>
          <a:xfrm>
            <a:off x="8472458" y="5181352"/>
            <a:ext cx="548700" cy="4374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pic>
        <p:nvPicPr>
          <p:cNvPr id="1085" name="Google Shape;1085;p82" title="Photo of the Buzzer"/>
          <p:cNvPicPr preferRelativeResize="0"/>
          <p:nvPr/>
        </p:nvPicPr>
        <p:blipFill rotWithShape="1">
          <a:blip r:embed="rId3">
            <a:alphaModFix/>
          </a:blip>
          <a:srcRect b="22100" l="0" r="0" t="0"/>
          <a:stretch/>
        </p:blipFill>
        <p:spPr>
          <a:xfrm>
            <a:off x="311700" y="820373"/>
            <a:ext cx="4511250" cy="3173775"/>
          </a:xfrm>
          <a:prstGeom prst="rect">
            <a:avLst/>
          </a:prstGeom>
          <a:noFill/>
          <a:ln>
            <a:noFill/>
          </a:ln>
        </p:spPr>
      </p:pic>
      <p:grpSp>
        <p:nvGrpSpPr>
          <p:cNvPr id="1086" name="Google Shape;1086;p82"/>
          <p:cNvGrpSpPr/>
          <p:nvPr/>
        </p:nvGrpSpPr>
        <p:grpSpPr>
          <a:xfrm>
            <a:off x="311700" y="4918796"/>
            <a:ext cx="8520595" cy="572705"/>
            <a:chOff x="311700" y="4500471"/>
            <a:chExt cx="8520595" cy="572705"/>
          </a:xfrm>
        </p:grpSpPr>
        <p:pic>
          <p:nvPicPr>
            <p:cNvPr id="1087" name="Google Shape;1087;p82"/>
            <p:cNvPicPr preferRelativeResize="0"/>
            <p:nvPr/>
          </p:nvPicPr>
          <p:blipFill rotWithShape="1">
            <a:blip r:embed="rId4">
              <a:alphaModFix/>
            </a:blip>
            <a:srcRect b="0" l="0" r="0" t="0"/>
            <a:stretch/>
          </p:blipFill>
          <p:spPr>
            <a:xfrm>
              <a:off x="6933197" y="4500471"/>
              <a:ext cx="1899098" cy="572700"/>
            </a:xfrm>
            <a:prstGeom prst="rect">
              <a:avLst/>
            </a:prstGeom>
            <a:noFill/>
            <a:ln>
              <a:noFill/>
            </a:ln>
          </p:spPr>
        </p:pic>
        <p:pic>
          <p:nvPicPr>
            <p:cNvPr id="1088" name="Google Shape;1088;p82"/>
            <p:cNvPicPr preferRelativeResize="0"/>
            <p:nvPr/>
          </p:nvPicPr>
          <p:blipFill rotWithShape="1">
            <a:blip r:embed="rId5">
              <a:alphaModFix/>
            </a:blip>
            <a:srcRect b="0" l="0" r="0" t="0"/>
            <a:stretch/>
          </p:blipFill>
          <p:spPr>
            <a:xfrm>
              <a:off x="311700" y="4500475"/>
              <a:ext cx="948941" cy="572701"/>
            </a:xfrm>
            <a:prstGeom prst="rect">
              <a:avLst/>
            </a:prstGeom>
            <a:noFill/>
            <a:ln>
              <a:noFill/>
            </a:ln>
          </p:spPr>
        </p:pic>
        <p:grpSp>
          <p:nvGrpSpPr>
            <p:cNvPr id="1089" name="Google Shape;1089;p82"/>
            <p:cNvGrpSpPr/>
            <p:nvPr/>
          </p:nvGrpSpPr>
          <p:grpSpPr>
            <a:xfrm>
              <a:off x="2976075" y="4602050"/>
              <a:ext cx="3191850" cy="369550"/>
              <a:chOff x="5640450" y="4688200"/>
              <a:chExt cx="3191850" cy="369550"/>
            </a:xfrm>
          </p:grpSpPr>
          <p:pic>
            <p:nvPicPr>
              <p:cNvPr id="1090" name="Google Shape;1090;p82"/>
              <p:cNvPicPr preferRelativeResize="0"/>
              <p:nvPr/>
            </p:nvPicPr>
            <p:blipFill rotWithShape="1">
              <a:blip r:embed="rId6">
                <a:alphaModFix/>
              </a:blip>
              <a:srcRect b="0" l="0" r="0" t="0"/>
              <a:stretch/>
            </p:blipFill>
            <p:spPr>
              <a:xfrm>
                <a:off x="5640450" y="4688200"/>
                <a:ext cx="1764459" cy="369550"/>
              </a:xfrm>
              <a:prstGeom prst="rect">
                <a:avLst/>
              </a:prstGeom>
              <a:noFill/>
              <a:ln>
                <a:noFill/>
              </a:ln>
            </p:spPr>
          </p:pic>
          <p:sp>
            <p:nvSpPr>
              <p:cNvPr id="1091" name="Google Shape;1091;p82"/>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
        <p:nvSpPr>
          <p:cNvPr id="1092" name="Google Shape;1092;p82"/>
          <p:cNvSpPr txBox="1"/>
          <p:nvPr>
            <p:ph idx="1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pic>
        <p:nvPicPr>
          <p:cNvPr id="1093" name="Google Shape;1093;p82" title="Text to explain the purpose of the servo"/>
          <p:cNvPicPr preferRelativeResize="0"/>
          <p:nvPr/>
        </p:nvPicPr>
        <p:blipFill rotWithShape="1">
          <a:blip r:embed="rId3">
            <a:alphaModFix/>
          </a:blip>
          <a:srcRect b="0" l="0" r="0" t="77898"/>
          <a:stretch/>
        </p:blipFill>
        <p:spPr>
          <a:xfrm>
            <a:off x="2594125" y="3365499"/>
            <a:ext cx="6324575" cy="1262426"/>
          </a:xfrm>
          <a:prstGeom prst="rect">
            <a:avLst/>
          </a:prstGeom>
          <a:noFill/>
          <a:ln>
            <a:noFill/>
          </a:ln>
        </p:spPr>
      </p:pic>
      <p:sp>
        <p:nvSpPr>
          <p:cNvPr id="1094" name="Google Shape;1094;p82"/>
          <p:cNvSpPr txBox="1"/>
          <p:nvPr>
            <p:ph idx="4294967295" type="title"/>
          </p:nvPr>
        </p:nvSpPr>
        <p:spPr>
          <a:xfrm>
            <a:off x="300075" y="323025"/>
            <a:ext cx="4534500" cy="636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The Buzzer</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8" name="Shape 1098"/>
        <p:cNvGrpSpPr/>
        <p:nvPr/>
      </p:nvGrpSpPr>
      <p:grpSpPr>
        <a:xfrm>
          <a:off x="0" y="0"/>
          <a:ext cx="0" cy="0"/>
          <a:chOff x="0" y="0"/>
          <a:chExt cx="0" cy="0"/>
        </a:xfrm>
      </p:grpSpPr>
      <p:sp>
        <p:nvSpPr>
          <p:cNvPr id="1099" name="Google Shape;1099;p83"/>
          <p:cNvSpPr txBox="1"/>
          <p:nvPr>
            <p:ph idx="12" type="sldNum"/>
          </p:nvPr>
        </p:nvSpPr>
        <p:spPr>
          <a:xfrm>
            <a:off x="8472458" y="5181352"/>
            <a:ext cx="548700" cy="4374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pic>
        <p:nvPicPr>
          <p:cNvPr descr="Explained as to how the current goes through the buzzer." id="1100" name="Google Shape;1100;p83" title="The buzzer"/>
          <p:cNvPicPr preferRelativeResize="0"/>
          <p:nvPr/>
        </p:nvPicPr>
        <p:blipFill>
          <a:blip r:embed="rId3">
            <a:alphaModFix/>
          </a:blip>
          <a:stretch>
            <a:fillRect/>
          </a:stretch>
        </p:blipFill>
        <p:spPr>
          <a:xfrm>
            <a:off x="2852799" y="404225"/>
            <a:ext cx="5702200" cy="4232150"/>
          </a:xfrm>
          <a:prstGeom prst="rect">
            <a:avLst/>
          </a:prstGeom>
          <a:noFill/>
          <a:ln>
            <a:noFill/>
          </a:ln>
        </p:spPr>
      </p:pic>
      <p:grpSp>
        <p:nvGrpSpPr>
          <p:cNvPr id="1101" name="Google Shape;1101;p83"/>
          <p:cNvGrpSpPr/>
          <p:nvPr/>
        </p:nvGrpSpPr>
        <p:grpSpPr>
          <a:xfrm>
            <a:off x="311700" y="4918796"/>
            <a:ext cx="8520595" cy="572705"/>
            <a:chOff x="311700" y="4500471"/>
            <a:chExt cx="8520595" cy="572705"/>
          </a:xfrm>
        </p:grpSpPr>
        <p:pic>
          <p:nvPicPr>
            <p:cNvPr id="1102" name="Google Shape;1102;p83"/>
            <p:cNvPicPr preferRelativeResize="0"/>
            <p:nvPr/>
          </p:nvPicPr>
          <p:blipFill rotWithShape="1">
            <a:blip r:embed="rId4">
              <a:alphaModFix/>
            </a:blip>
            <a:srcRect b="0" l="0" r="0" t="0"/>
            <a:stretch/>
          </p:blipFill>
          <p:spPr>
            <a:xfrm>
              <a:off x="6933197" y="4500471"/>
              <a:ext cx="1899098" cy="572700"/>
            </a:xfrm>
            <a:prstGeom prst="rect">
              <a:avLst/>
            </a:prstGeom>
            <a:noFill/>
            <a:ln>
              <a:noFill/>
            </a:ln>
          </p:spPr>
        </p:pic>
        <p:pic>
          <p:nvPicPr>
            <p:cNvPr id="1103" name="Google Shape;1103;p83"/>
            <p:cNvPicPr preferRelativeResize="0"/>
            <p:nvPr/>
          </p:nvPicPr>
          <p:blipFill rotWithShape="1">
            <a:blip r:embed="rId5">
              <a:alphaModFix/>
            </a:blip>
            <a:srcRect b="0" l="0" r="0" t="0"/>
            <a:stretch/>
          </p:blipFill>
          <p:spPr>
            <a:xfrm>
              <a:off x="311700" y="4500475"/>
              <a:ext cx="948941" cy="572701"/>
            </a:xfrm>
            <a:prstGeom prst="rect">
              <a:avLst/>
            </a:prstGeom>
            <a:noFill/>
            <a:ln>
              <a:noFill/>
            </a:ln>
          </p:spPr>
        </p:pic>
        <p:grpSp>
          <p:nvGrpSpPr>
            <p:cNvPr id="1104" name="Google Shape;1104;p83"/>
            <p:cNvGrpSpPr/>
            <p:nvPr/>
          </p:nvGrpSpPr>
          <p:grpSpPr>
            <a:xfrm>
              <a:off x="2976075" y="4602050"/>
              <a:ext cx="3191850" cy="369550"/>
              <a:chOff x="5640450" y="4688200"/>
              <a:chExt cx="3191850" cy="369550"/>
            </a:xfrm>
          </p:grpSpPr>
          <p:pic>
            <p:nvPicPr>
              <p:cNvPr id="1105" name="Google Shape;1105;p83"/>
              <p:cNvPicPr preferRelativeResize="0"/>
              <p:nvPr/>
            </p:nvPicPr>
            <p:blipFill rotWithShape="1">
              <a:blip r:embed="rId6">
                <a:alphaModFix/>
              </a:blip>
              <a:srcRect b="0" l="0" r="0" t="0"/>
              <a:stretch/>
            </p:blipFill>
            <p:spPr>
              <a:xfrm>
                <a:off x="5640450" y="4688200"/>
                <a:ext cx="1764459" cy="369550"/>
              </a:xfrm>
              <a:prstGeom prst="rect">
                <a:avLst/>
              </a:prstGeom>
              <a:noFill/>
              <a:ln>
                <a:noFill/>
              </a:ln>
            </p:spPr>
          </p:pic>
          <p:sp>
            <p:nvSpPr>
              <p:cNvPr id="1106" name="Google Shape;1106;p83"/>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
        <p:nvSpPr>
          <p:cNvPr id="1107" name="Google Shape;1107;p83"/>
          <p:cNvSpPr txBox="1"/>
          <p:nvPr>
            <p:ph idx="1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sp>
        <p:nvSpPr>
          <p:cNvPr id="1108" name="Google Shape;1108;p83"/>
          <p:cNvSpPr txBox="1"/>
          <p:nvPr>
            <p:ph idx="4294967295" type="title"/>
          </p:nvPr>
        </p:nvSpPr>
        <p:spPr>
          <a:xfrm>
            <a:off x="300075" y="323025"/>
            <a:ext cx="4534500" cy="636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The Buzzer</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2" name="Shape 1112"/>
        <p:cNvGrpSpPr/>
        <p:nvPr/>
      </p:nvGrpSpPr>
      <p:grpSpPr>
        <a:xfrm>
          <a:off x="0" y="0"/>
          <a:ext cx="0" cy="0"/>
          <a:chOff x="0" y="0"/>
          <a:chExt cx="0" cy="0"/>
        </a:xfrm>
      </p:grpSpPr>
      <p:sp>
        <p:nvSpPr>
          <p:cNvPr id="1113" name="Google Shape;1113;p84"/>
          <p:cNvSpPr txBox="1"/>
          <p:nvPr>
            <p:ph idx="12" type="sldNum"/>
          </p:nvPr>
        </p:nvSpPr>
        <p:spPr>
          <a:xfrm>
            <a:off x="8472458" y="5181352"/>
            <a:ext cx="548700" cy="4374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pic>
        <p:nvPicPr>
          <p:cNvPr id="1114" name="Google Shape;1114;p84" title="Transistor"/>
          <p:cNvPicPr preferRelativeResize="0"/>
          <p:nvPr/>
        </p:nvPicPr>
        <p:blipFill rotWithShape="1">
          <a:blip r:embed="rId3">
            <a:alphaModFix/>
          </a:blip>
          <a:srcRect b="31689" l="0" r="0" t="0"/>
          <a:stretch/>
        </p:blipFill>
        <p:spPr>
          <a:xfrm>
            <a:off x="185275" y="1184900"/>
            <a:ext cx="6008951" cy="3475424"/>
          </a:xfrm>
          <a:prstGeom prst="rect">
            <a:avLst/>
          </a:prstGeom>
          <a:noFill/>
          <a:ln>
            <a:noFill/>
          </a:ln>
        </p:spPr>
      </p:pic>
      <p:grpSp>
        <p:nvGrpSpPr>
          <p:cNvPr id="1115" name="Google Shape;1115;p84"/>
          <p:cNvGrpSpPr/>
          <p:nvPr/>
        </p:nvGrpSpPr>
        <p:grpSpPr>
          <a:xfrm>
            <a:off x="311700" y="4918796"/>
            <a:ext cx="8520595" cy="572705"/>
            <a:chOff x="311700" y="4500471"/>
            <a:chExt cx="8520595" cy="572705"/>
          </a:xfrm>
        </p:grpSpPr>
        <p:pic>
          <p:nvPicPr>
            <p:cNvPr id="1116" name="Google Shape;1116;p84"/>
            <p:cNvPicPr preferRelativeResize="0"/>
            <p:nvPr/>
          </p:nvPicPr>
          <p:blipFill rotWithShape="1">
            <a:blip r:embed="rId4">
              <a:alphaModFix/>
            </a:blip>
            <a:srcRect b="0" l="0" r="0" t="0"/>
            <a:stretch/>
          </p:blipFill>
          <p:spPr>
            <a:xfrm>
              <a:off x="6933197" y="4500471"/>
              <a:ext cx="1899098" cy="572700"/>
            </a:xfrm>
            <a:prstGeom prst="rect">
              <a:avLst/>
            </a:prstGeom>
            <a:noFill/>
            <a:ln>
              <a:noFill/>
            </a:ln>
          </p:spPr>
        </p:pic>
        <p:pic>
          <p:nvPicPr>
            <p:cNvPr id="1117" name="Google Shape;1117;p84"/>
            <p:cNvPicPr preferRelativeResize="0"/>
            <p:nvPr/>
          </p:nvPicPr>
          <p:blipFill rotWithShape="1">
            <a:blip r:embed="rId5">
              <a:alphaModFix/>
            </a:blip>
            <a:srcRect b="0" l="0" r="0" t="0"/>
            <a:stretch/>
          </p:blipFill>
          <p:spPr>
            <a:xfrm>
              <a:off x="311700" y="4500475"/>
              <a:ext cx="948941" cy="572701"/>
            </a:xfrm>
            <a:prstGeom prst="rect">
              <a:avLst/>
            </a:prstGeom>
            <a:noFill/>
            <a:ln>
              <a:noFill/>
            </a:ln>
          </p:spPr>
        </p:pic>
        <p:grpSp>
          <p:nvGrpSpPr>
            <p:cNvPr id="1118" name="Google Shape;1118;p84"/>
            <p:cNvGrpSpPr/>
            <p:nvPr/>
          </p:nvGrpSpPr>
          <p:grpSpPr>
            <a:xfrm>
              <a:off x="2976075" y="4602050"/>
              <a:ext cx="3191850" cy="369550"/>
              <a:chOff x="5640450" y="4688200"/>
              <a:chExt cx="3191850" cy="369550"/>
            </a:xfrm>
          </p:grpSpPr>
          <p:pic>
            <p:nvPicPr>
              <p:cNvPr id="1119" name="Google Shape;1119;p84"/>
              <p:cNvPicPr preferRelativeResize="0"/>
              <p:nvPr/>
            </p:nvPicPr>
            <p:blipFill rotWithShape="1">
              <a:blip r:embed="rId6">
                <a:alphaModFix/>
              </a:blip>
              <a:srcRect b="0" l="0" r="0" t="0"/>
              <a:stretch/>
            </p:blipFill>
            <p:spPr>
              <a:xfrm>
                <a:off x="5640450" y="4688200"/>
                <a:ext cx="1764459" cy="369550"/>
              </a:xfrm>
              <a:prstGeom prst="rect">
                <a:avLst/>
              </a:prstGeom>
              <a:noFill/>
              <a:ln>
                <a:noFill/>
              </a:ln>
            </p:spPr>
          </p:pic>
          <p:sp>
            <p:nvSpPr>
              <p:cNvPr id="1120" name="Google Shape;1120;p84"/>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
        <p:nvSpPr>
          <p:cNvPr id="1121" name="Google Shape;1121;p84"/>
          <p:cNvSpPr txBox="1"/>
          <p:nvPr>
            <p:ph idx="1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sp>
        <p:nvSpPr>
          <p:cNvPr id="1122" name="Google Shape;1122;p84"/>
          <p:cNvSpPr txBox="1"/>
          <p:nvPr>
            <p:ph idx="4294967295" type="title"/>
          </p:nvPr>
        </p:nvSpPr>
        <p:spPr>
          <a:xfrm>
            <a:off x="311700" y="290125"/>
            <a:ext cx="4534500" cy="636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The Transistor</a:t>
            </a:r>
            <a:endParaRPr/>
          </a:p>
        </p:txBody>
      </p:sp>
      <p:pic>
        <p:nvPicPr>
          <p:cNvPr id="1123" name="Google Shape;1123;p84" title="Text about the transistor"/>
          <p:cNvPicPr preferRelativeResize="0"/>
          <p:nvPr/>
        </p:nvPicPr>
        <p:blipFill rotWithShape="1">
          <a:blip r:embed="rId3">
            <a:alphaModFix/>
          </a:blip>
          <a:srcRect b="0" l="0" r="0" t="69191"/>
          <a:stretch/>
        </p:blipFill>
        <p:spPr>
          <a:xfrm>
            <a:off x="2823350" y="2041566"/>
            <a:ext cx="6008951" cy="156745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7" name="Shape 1127"/>
        <p:cNvGrpSpPr/>
        <p:nvPr/>
      </p:nvGrpSpPr>
      <p:grpSpPr>
        <a:xfrm>
          <a:off x="0" y="0"/>
          <a:ext cx="0" cy="0"/>
          <a:chOff x="0" y="0"/>
          <a:chExt cx="0" cy="0"/>
        </a:xfrm>
      </p:grpSpPr>
      <p:sp>
        <p:nvSpPr>
          <p:cNvPr id="1128" name="Google Shape;1128;p85"/>
          <p:cNvSpPr txBox="1"/>
          <p:nvPr>
            <p:ph idx="12" type="sldNum"/>
          </p:nvPr>
        </p:nvSpPr>
        <p:spPr>
          <a:xfrm>
            <a:off x="8472458" y="5181352"/>
            <a:ext cx="548700" cy="4374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pic>
        <p:nvPicPr>
          <p:cNvPr id="1129" name="Google Shape;1129;p85" title="Photo of the wire connections needed for the buzzer"/>
          <p:cNvPicPr preferRelativeResize="0"/>
          <p:nvPr/>
        </p:nvPicPr>
        <p:blipFill>
          <a:blip r:embed="rId3">
            <a:alphaModFix/>
          </a:blip>
          <a:stretch>
            <a:fillRect/>
          </a:stretch>
        </p:blipFill>
        <p:spPr>
          <a:xfrm>
            <a:off x="1587500" y="1072025"/>
            <a:ext cx="5121750" cy="3570950"/>
          </a:xfrm>
          <a:prstGeom prst="rect">
            <a:avLst/>
          </a:prstGeom>
          <a:noFill/>
          <a:ln>
            <a:noFill/>
          </a:ln>
        </p:spPr>
      </p:pic>
      <p:grpSp>
        <p:nvGrpSpPr>
          <p:cNvPr id="1130" name="Google Shape;1130;p85"/>
          <p:cNvGrpSpPr/>
          <p:nvPr/>
        </p:nvGrpSpPr>
        <p:grpSpPr>
          <a:xfrm>
            <a:off x="311700" y="4918796"/>
            <a:ext cx="8520595" cy="572705"/>
            <a:chOff x="311700" y="4500471"/>
            <a:chExt cx="8520595" cy="572705"/>
          </a:xfrm>
        </p:grpSpPr>
        <p:pic>
          <p:nvPicPr>
            <p:cNvPr id="1131" name="Google Shape;1131;p85"/>
            <p:cNvPicPr preferRelativeResize="0"/>
            <p:nvPr/>
          </p:nvPicPr>
          <p:blipFill rotWithShape="1">
            <a:blip r:embed="rId4">
              <a:alphaModFix/>
            </a:blip>
            <a:srcRect b="0" l="0" r="0" t="0"/>
            <a:stretch/>
          </p:blipFill>
          <p:spPr>
            <a:xfrm>
              <a:off x="6933197" y="4500471"/>
              <a:ext cx="1899098" cy="572700"/>
            </a:xfrm>
            <a:prstGeom prst="rect">
              <a:avLst/>
            </a:prstGeom>
            <a:noFill/>
            <a:ln>
              <a:noFill/>
            </a:ln>
          </p:spPr>
        </p:pic>
        <p:pic>
          <p:nvPicPr>
            <p:cNvPr id="1132" name="Google Shape;1132;p85"/>
            <p:cNvPicPr preferRelativeResize="0"/>
            <p:nvPr/>
          </p:nvPicPr>
          <p:blipFill rotWithShape="1">
            <a:blip r:embed="rId5">
              <a:alphaModFix/>
            </a:blip>
            <a:srcRect b="0" l="0" r="0" t="0"/>
            <a:stretch/>
          </p:blipFill>
          <p:spPr>
            <a:xfrm>
              <a:off x="311700" y="4500475"/>
              <a:ext cx="948941" cy="572701"/>
            </a:xfrm>
            <a:prstGeom prst="rect">
              <a:avLst/>
            </a:prstGeom>
            <a:noFill/>
            <a:ln>
              <a:noFill/>
            </a:ln>
          </p:spPr>
        </p:pic>
        <p:grpSp>
          <p:nvGrpSpPr>
            <p:cNvPr id="1133" name="Google Shape;1133;p85"/>
            <p:cNvGrpSpPr/>
            <p:nvPr/>
          </p:nvGrpSpPr>
          <p:grpSpPr>
            <a:xfrm>
              <a:off x="2976075" y="4602050"/>
              <a:ext cx="3191850" cy="369550"/>
              <a:chOff x="5640450" y="4688200"/>
              <a:chExt cx="3191850" cy="369550"/>
            </a:xfrm>
          </p:grpSpPr>
          <p:pic>
            <p:nvPicPr>
              <p:cNvPr id="1134" name="Google Shape;1134;p85"/>
              <p:cNvPicPr preferRelativeResize="0"/>
              <p:nvPr/>
            </p:nvPicPr>
            <p:blipFill rotWithShape="1">
              <a:blip r:embed="rId6">
                <a:alphaModFix/>
              </a:blip>
              <a:srcRect b="0" l="0" r="0" t="0"/>
              <a:stretch/>
            </p:blipFill>
            <p:spPr>
              <a:xfrm>
                <a:off x="5640450" y="4688200"/>
                <a:ext cx="1764459" cy="369550"/>
              </a:xfrm>
              <a:prstGeom prst="rect">
                <a:avLst/>
              </a:prstGeom>
              <a:noFill/>
              <a:ln>
                <a:noFill/>
              </a:ln>
            </p:spPr>
          </p:pic>
          <p:sp>
            <p:nvSpPr>
              <p:cNvPr id="1135" name="Google Shape;1135;p85"/>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
        <p:nvSpPr>
          <p:cNvPr id="1136" name="Google Shape;1136;p85"/>
          <p:cNvSpPr txBox="1"/>
          <p:nvPr>
            <p:ph idx="1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sp>
        <p:nvSpPr>
          <p:cNvPr id="1137" name="Google Shape;1137;p85"/>
          <p:cNvSpPr txBox="1"/>
          <p:nvPr>
            <p:ph idx="4294967295" type="title"/>
          </p:nvPr>
        </p:nvSpPr>
        <p:spPr>
          <a:xfrm>
            <a:off x="311700" y="290125"/>
            <a:ext cx="4534500" cy="636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Set up of the Buzzer</a:t>
            </a:r>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1" name="Shape 1141"/>
        <p:cNvGrpSpPr/>
        <p:nvPr/>
      </p:nvGrpSpPr>
      <p:grpSpPr>
        <a:xfrm>
          <a:off x="0" y="0"/>
          <a:ext cx="0" cy="0"/>
          <a:chOff x="0" y="0"/>
          <a:chExt cx="0" cy="0"/>
        </a:xfrm>
      </p:grpSpPr>
      <p:sp>
        <p:nvSpPr>
          <p:cNvPr id="1142" name="Google Shape;1142;p86"/>
          <p:cNvSpPr txBox="1"/>
          <p:nvPr>
            <p:ph idx="12" type="sldNum"/>
          </p:nvPr>
        </p:nvSpPr>
        <p:spPr>
          <a:xfrm>
            <a:off x="8472458" y="5181352"/>
            <a:ext cx="548700" cy="4374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pic>
        <p:nvPicPr>
          <p:cNvPr id="1143" name="Google Shape;1143;p86" title="How it looks set up "/>
          <p:cNvPicPr preferRelativeResize="0"/>
          <p:nvPr/>
        </p:nvPicPr>
        <p:blipFill>
          <a:blip r:embed="rId3">
            <a:alphaModFix/>
          </a:blip>
          <a:stretch>
            <a:fillRect/>
          </a:stretch>
        </p:blipFill>
        <p:spPr>
          <a:xfrm>
            <a:off x="400050" y="973526"/>
            <a:ext cx="5542301" cy="4095175"/>
          </a:xfrm>
          <a:prstGeom prst="rect">
            <a:avLst/>
          </a:prstGeom>
          <a:noFill/>
          <a:ln>
            <a:noFill/>
          </a:ln>
        </p:spPr>
      </p:pic>
      <p:grpSp>
        <p:nvGrpSpPr>
          <p:cNvPr id="1144" name="Google Shape;1144;p86"/>
          <p:cNvGrpSpPr/>
          <p:nvPr/>
        </p:nvGrpSpPr>
        <p:grpSpPr>
          <a:xfrm>
            <a:off x="311700" y="4918796"/>
            <a:ext cx="8520595" cy="572705"/>
            <a:chOff x="311700" y="4500471"/>
            <a:chExt cx="8520595" cy="572705"/>
          </a:xfrm>
        </p:grpSpPr>
        <p:pic>
          <p:nvPicPr>
            <p:cNvPr id="1145" name="Google Shape;1145;p86"/>
            <p:cNvPicPr preferRelativeResize="0"/>
            <p:nvPr/>
          </p:nvPicPr>
          <p:blipFill rotWithShape="1">
            <a:blip r:embed="rId4">
              <a:alphaModFix/>
            </a:blip>
            <a:srcRect b="0" l="0" r="0" t="0"/>
            <a:stretch/>
          </p:blipFill>
          <p:spPr>
            <a:xfrm>
              <a:off x="6933197" y="4500471"/>
              <a:ext cx="1899098" cy="572700"/>
            </a:xfrm>
            <a:prstGeom prst="rect">
              <a:avLst/>
            </a:prstGeom>
            <a:noFill/>
            <a:ln>
              <a:noFill/>
            </a:ln>
          </p:spPr>
        </p:pic>
        <p:pic>
          <p:nvPicPr>
            <p:cNvPr id="1146" name="Google Shape;1146;p86"/>
            <p:cNvPicPr preferRelativeResize="0"/>
            <p:nvPr/>
          </p:nvPicPr>
          <p:blipFill rotWithShape="1">
            <a:blip r:embed="rId5">
              <a:alphaModFix/>
            </a:blip>
            <a:srcRect b="0" l="0" r="0" t="0"/>
            <a:stretch/>
          </p:blipFill>
          <p:spPr>
            <a:xfrm>
              <a:off x="311700" y="4500475"/>
              <a:ext cx="948941" cy="572701"/>
            </a:xfrm>
            <a:prstGeom prst="rect">
              <a:avLst/>
            </a:prstGeom>
            <a:noFill/>
            <a:ln>
              <a:noFill/>
            </a:ln>
          </p:spPr>
        </p:pic>
        <p:grpSp>
          <p:nvGrpSpPr>
            <p:cNvPr id="1147" name="Google Shape;1147;p86"/>
            <p:cNvGrpSpPr/>
            <p:nvPr/>
          </p:nvGrpSpPr>
          <p:grpSpPr>
            <a:xfrm>
              <a:off x="2976075" y="4602050"/>
              <a:ext cx="3191850" cy="369550"/>
              <a:chOff x="5640450" y="4688200"/>
              <a:chExt cx="3191850" cy="369550"/>
            </a:xfrm>
          </p:grpSpPr>
          <p:pic>
            <p:nvPicPr>
              <p:cNvPr id="1148" name="Google Shape;1148;p86"/>
              <p:cNvPicPr preferRelativeResize="0"/>
              <p:nvPr/>
            </p:nvPicPr>
            <p:blipFill rotWithShape="1">
              <a:blip r:embed="rId6">
                <a:alphaModFix/>
              </a:blip>
              <a:srcRect b="0" l="0" r="0" t="0"/>
              <a:stretch/>
            </p:blipFill>
            <p:spPr>
              <a:xfrm>
                <a:off x="5640450" y="4688200"/>
                <a:ext cx="1764459" cy="369550"/>
              </a:xfrm>
              <a:prstGeom prst="rect">
                <a:avLst/>
              </a:prstGeom>
              <a:noFill/>
              <a:ln>
                <a:noFill/>
              </a:ln>
            </p:spPr>
          </p:pic>
          <p:sp>
            <p:nvSpPr>
              <p:cNvPr id="1149" name="Google Shape;1149;p86"/>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
        <p:nvSpPr>
          <p:cNvPr id="1150" name="Google Shape;1150;p86"/>
          <p:cNvSpPr txBox="1"/>
          <p:nvPr>
            <p:ph idx="1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pic>
        <p:nvPicPr>
          <p:cNvPr id="1151" name="Google Shape;1151;p86" title="Code for the buzzer"/>
          <p:cNvPicPr preferRelativeResize="0"/>
          <p:nvPr/>
        </p:nvPicPr>
        <p:blipFill>
          <a:blip r:embed="rId7">
            <a:alphaModFix/>
          </a:blip>
          <a:stretch>
            <a:fillRect/>
          </a:stretch>
        </p:blipFill>
        <p:spPr>
          <a:xfrm>
            <a:off x="6102350" y="518825"/>
            <a:ext cx="2823750" cy="4095175"/>
          </a:xfrm>
          <a:prstGeom prst="rect">
            <a:avLst/>
          </a:prstGeom>
          <a:noFill/>
          <a:ln>
            <a:noFill/>
          </a:ln>
        </p:spPr>
      </p:pic>
      <p:sp>
        <p:nvSpPr>
          <p:cNvPr id="1152" name="Google Shape;1152;p86"/>
          <p:cNvSpPr txBox="1"/>
          <p:nvPr>
            <p:ph idx="4294967295" type="title"/>
          </p:nvPr>
        </p:nvSpPr>
        <p:spPr>
          <a:xfrm>
            <a:off x="311700" y="290125"/>
            <a:ext cx="5790600" cy="636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How it looks set up and the code</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6" name="Shape 1156"/>
        <p:cNvGrpSpPr/>
        <p:nvPr/>
      </p:nvGrpSpPr>
      <p:grpSpPr>
        <a:xfrm>
          <a:off x="0" y="0"/>
          <a:ext cx="0" cy="0"/>
          <a:chOff x="0" y="0"/>
          <a:chExt cx="0" cy="0"/>
        </a:xfrm>
      </p:grpSpPr>
      <p:sp>
        <p:nvSpPr>
          <p:cNvPr id="1157" name="Google Shape;1157;p87"/>
          <p:cNvSpPr txBox="1"/>
          <p:nvPr>
            <p:ph idx="12" type="sldNum"/>
          </p:nvPr>
        </p:nvSpPr>
        <p:spPr>
          <a:xfrm>
            <a:off x="8472458" y="5181352"/>
            <a:ext cx="548700" cy="4374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pic>
        <p:nvPicPr>
          <p:cNvPr id="1158" name="Google Shape;1158;p87" title="Title card of Motor"/>
          <p:cNvPicPr preferRelativeResize="0"/>
          <p:nvPr/>
        </p:nvPicPr>
        <p:blipFill>
          <a:blip r:embed="rId3">
            <a:alphaModFix/>
          </a:blip>
          <a:stretch>
            <a:fillRect/>
          </a:stretch>
        </p:blipFill>
        <p:spPr>
          <a:xfrm>
            <a:off x="224925" y="756900"/>
            <a:ext cx="8694150" cy="4201200"/>
          </a:xfrm>
          <a:prstGeom prst="rect">
            <a:avLst/>
          </a:prstGeom>
          <a:noFill/>
          <a:ln>
            <a:noFill/>
          </a:ln>
        </p:spPr>
      </p:pic>
      <p:grpSp>
        <p:nvGrpSpPr>
          <p:cNvPr id="1159" name="Google Shape;1159;p87"/>
          <p:cNvGrpSpPr/>
          <p:nvPr/>
        </p:nvGrpSpPr>
        <p:grpSpPr>
          <a:xfrm>
            <a:off x="311700" y="4918796"/>
            <a:ext cx="8520595" cy="572705"/>
            <a:chOff x="311700" y="4500471"/>
            <a:chExt cx="8520595" cy="572705"/>
          </a:xfrm>
        </p:grpSpPr>
        <p:pic>
          <p:nvPicPr>
            <p:cNvPr id="1160" name="Google Shape;1160;p87"/>
            <p:cNvPicPr preferRelativeResize="0"/>
            <p:nvPr/>
          </p:nvPicPr>
          <p:blipFill rotWithShape="1">
            <a:blip r:embed="rId4">
              <a:alphaModFix/>
            </a:blip>
            <a:srcRect b="0" l="0" r="0" t="0"/>
            <a:stretch/>
          </p:blipFill>
          <p:spPr>
            <a:xfrm>
              <a:off x="6933197" y="4500471"/>
              <a:ext cx="1899098" cy="572700"/>
            </a:xfrm>
            <a:prstGeom prst="rect">
              <a:avLst/>
            </a:prstGeom>
            <a:noFill/>
            <a:ln>
              <a:noFill/>
            </a:ln>
          </p:spPr>
        </p:pic>
        <p:pic>
          <p:nvPicPr>
            <p:cNvPr id="1161" name="Google Shape;1161;p87"/>
            <p:cNvPicPr preferRelativeResize="0"/>
            <p:nvPr/>
          </p:nvPicPr>
          <p:blipFill rotWithShape="1">
            <a:blip r:embed="rId5">
              <a:alphaModFix/>
            </a:blip>
            <a:srcRect b="0" l="0" r="0" t="0"/>
            <a:stretch/>
          </p:blipFill>
          <p:spPr>
            <a:xfrm>
              <a:off x="311700" y="4500475"/>
              <a:ext cx="948941" cy="572701"/>
            </a:xfrm>
            <a:prstGeom prst="rect">
              <a:avLst/>
            </a:prstGeom>
            <a:noFill/>
            <a:ln>
              <a:noFill/>
            </a:ln>
          </p:spPr>
        </p:pic>
        <p:grpSp>
          <p:nvGrpSpPr>
            <p:cNvPr id="1162" name="Google Shape;1162;p87"/>
            <p:cNvGrpSpPr/>
            <p:nvPr/>
          </p:nvGrpSpPr>
          <p:grpSpPr>
            <a:xfrm>
              <a:off x="2976075" y="4602050"/>
              <a:ext cx="3191850" cy="369550"/>
              <a:chOff x="5640450" y="4688200"/>
              <a:chExt cx="3191850" cy="369550"/>
            </a:xfrm>
          </p:grpSpPr>
          <p:pic>
            <p:nvPicPr>
              <p:cNvPr id="1163" name="Google Shape;1163;p87"/>
              <p:cNvPicPr preferRelativeResize="0"/>
              <p:nvPr/>
            </p:nvPicPr>
            <p:blipFill rotWithShape="1">
              <a:blip r:embed="rId6">
                <a:alphaModFix/>
              </a:blip>
              <a:srcRect b="0" l="0" r="0" t="0"/>
              <a:stretch/>
            </p:blipFill>
            <p:spPr>
              <a:xfrm>
                <a:off x="5640450" y="4688200"/>
                <a:ext cx="1764459" cy="369550"/>
              </a:xfrm>
              <a:prstGeom prst="rect">
                <a:avLst/>
              </a:prstGeom>
              <a:noFill/>
              <a:ln>
                <a:noFill/>
              </a:ln>
            </p:spPr>
          </p:pic>
          <p:sp>
            <p:nvSpPr>
              <p:cNvPr id="1164" name="Google Shape;1164;p87"/>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p25"/>
          <p:cNvSpPr txBox="1"/>
          <p:nvPr>
            <p:ph idx="1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sp>
        <p:nvSpPr>
          <p:cNvPr id="280" name="Google Shape;280;p25"/>
          <p:cNvSpPr txBox="1"/>
          <p:nvPr/>
        </p:nvSpPr>
        <p:spPr>
          <a:xfrm>
            <a:off x="1306825" y="2011150"/>
            <a:ext cx="1707000" cy="3448500"/>
          </a:xfrm>
          <a:prstGeom prst="rect">
            <a:avLst/>
          </a:prstGeom>
          <a:noFill/>
          <a:ln>
            <a:noFill/>
          </a:ln>
        </p:spPr>
        <p:txBody>
          <a:bodyPr anchorCtr="0" anchor="t" bIns="45700" lIns="91425" spcFirstLastPara="1" rIns="91425" wrap="square" tIns="45700">
            <a:noAutofit/>
          </a:bodyPr>
          <a:lstStyle/>
          <a:p>
            <a:pPr indent="-273050" lvl="0" marL="349250" marR="0" rtl="0" algn="l">
              <a:lnSpc>
                <a:spcPct val="100000"/>
              </a:lnSpc>
              <a:spcBef>
                <a:spcPts val="0"/>
              </a:spcBef>
              <a:spcAft>
                <a:spcPts val="0"/>
              </a:spcAft>
              <a:buClr>
                <a:schemeClr val="accent1"/>
              </a:buClr>
              <a:buSzPts val="1000"/>
              <a:buFont typeface="Dosis"/>
              <a:buChar char="▪"/>
            </a:pPr>
            <a:r>
              <a:rPr lang="en" sz="1000">
                <a:solidFill>
                  <a:schemeClr val="accent1"/>
                </a:solidFill>
                <a:latin typeface="Dosis"/>
                <a:ea typeface="Dosis"/>
                <a:cs typeface="Dosis"/>
                <a:sym typeface="Dosis"/>
              </a:rPr>
              <a:t>Acceleration</a:t>
            </a:r>
            <a:endParaRPr sz="1000">
              <a:solidFill>
                <a:schemeClr val="accent1"/>
              </a:solidFill>
              <a:latin typeface="Dosis"/>
              <a:ea typeface="Dosis"/>
              <a:cs typeface="Dosis"/>
              <a:sym typeface="Dosis"/>
            </a:endParaRPr>
          </a:p>
          <a:p>
            <a:pPr indent="-273050" lvl="0" marL="349250" marR="0" rtl="0" algn="l">
              <a:lnSpc>
                <a:spcPct val="100000"/>
              </a:lnSpc>
              <a:spcBef>
                <a:spcPts val="600"/>
              </a:spcBef>
              <a:spcAft>
                <a:spcPts val="0"/>
              </a:spcAft>
              <a:buClr>
                <a:schemeClr val="accent1"/>
              </a:buClr>
              <a:buSzPts val="1000"/>
              <a:buFont typeface="Dosis"/>
              <a:buChar char="▪"/>
            </a:pPr>
            <a:r>
              <a:rPr lang="en" sz="1000">
                <a:solidFill>
                  <a:schemeClr val="accent1"/>
                </a:solidFill>
                <a:latin typeface="Dosis"/>
                <a:ea typeface="Dosis"/>
                <a:cs typeface="Dosis"/>
                <a:sym typeface="Dosis"/>
              </a:rPr>
              <a:t>Light level</a:t>
            </a:r>
            <a:endParaRPr sz="1000">
              <a:solidFill>
                <a:schemeClr val="accent1"/>
              </a:solidFill>
              <a:latin typeface="Dosis"/>
              <a:ea typeface="Dosis"/>
              <a:cs typeface="Dosis"/>
              <a:sym typeface="Dosis"/>
            </a:endParaRPr>
          </a:p>
          <a:p>
            <a:pPr indent="-273050" lvl="0" marL="349250" marR="0" rtl="0" algn="l">
              <a:lnSpc>
                <a:spcPct val="100000"/>
              </a:lnSpc>
              <a:spcBef>
                <a:spcPts val="600"/>
              </a:spcBef>
              <a:spcAft>
                <a:spcPts val="0"/>
              </a:spcAft>
              <a:buClr>
                <a:schemeClr val="accent1"/>
              </a:buClr>
              <a:buSzPts val="1000"/>
              <a:buFont typeface="Dosis"/>
              <a:buChar char="▪"/>
            </a:pPr>
            <a:r>
              <a:rPr lang="en" sz="1000">
                <a:solidFill>
                  <a:schemeClr val="accent1"/>
                </a:solidFill>
                <a:latin typeface="Dosis"/>
                <a:ea typeface="Dosis"/>
                <a:cs typeface="Dosis"/>
                <a:sym typeface="Dosis"/>
              </a:rPr>
              <a:t>Button is pressed</a:t>
            </a:r>
            <a:endParaRPr sz="1000">
              <a:solidFill>
                <a:schemeClr val="accent1"/>
              </a:solidFill>
              <a:latin typeface="Dosis"/>
              <a:ea typeface="Dosis"/>
              <a:cs typeface="Dosis"/>
              <a:sym typeface="Dosis"/>
            </a:endParaRPr>
          </a:p>
          <a:p>
            <a:pPr indent="-273050" lvl="0" marL="349250" marR="0" rtl="0" algn="l">
              <a:lnSpc>
                <a:spcPct val="100000"/>
              </a:lnSpc>
              <a:spcBef>
                <a:spcPts val="600"/>
              </a:spcBef>
              <a:spcAft>
                <a:spcPts val="0"/>
              </a:spcAft>
              <a:buClr>
                <a:schemeClr val="accent1"/>
              </a:buClr>
              <a:buSzPts val="1000"/>
              <a:buFont typeface="Dosis"/>
              <a:buChar char="▪"/>
            </a:pPr>
            <a:r>
              <a:rPr lang="en" sz="1000">
                <a:solidFill>
                  <a:schemeClr val="accent1"/>
                </a:solidFill>
                <a:latin typeface="Dosis"/>
                <a:ea typeface="Dosis"/>
                <a:cs typeface="Dosis"/>
                <a:sym typeface="Dosis"/>
              </a:rPr>
              <a:t>Compass heading</a:t>
            </a:r>
            <a:endParaRPr sz="1000">
              <a:solidFill>
                <a:schemeClr val="accent1"/>
              </a:solidFill>
              <a:latin typeface="Dosis"/>
              <a:ea typeface="Dosis"/>
              <a:cs typeface="Dosis"/>
              <a:sym typeface="Dosis"/>
            </a:endParaRPr>
          </a:p>
          <a:p>
            <a:pPr indent="-273050" lvl="0" marL="349250" marR="0" rtl="0" algn="l">
              <a:lnSpc>
                <a:spcPct val="100000"/>
              </a:lnSpc>
              <a:spcBef>
                <a:spcPts val="600"/>
              </a:spcBef>
              <a:spcAft>
                <a:spcPts val="0"/>
              </a:spcAft>
              <a:buClr>
                <a:schemeClr val="accent1"/>
              </a:buClr>
              <a:buSzPts val="1000"/>
              <a:buFont typeface="Dosis"/>
              <a:buChar char="▪"/>
            </a:pPr>
            <a:r>
              <a:rPr lang="en" sz="1000">
                <a:solidFill>
                  <a:schemeClr val="accent1"/>
                </a:solidFill>
                <a:latin typeface="Dosis"/>
                <a:ea typeface="Dosis"/>
                <a:cs typeface="Dosis"/>
                <a:sym typeface="Dosis"/>
              </a:rPr>
              <a:t>Temperature</a:t>
            </a:r>
            <a:endParaRPr sz="1000">
              <a:solidFill>
                <a:schemeClr val="accent1"/>
              </a:solidFill>
              <a:latin typeface="Dosis"/>
              <a:ea typeface="Dosis"/>
              <a:cs typeface="Dosis"/>
              <a:sym typeface="Dosis"/>
            </a:endParaRPr>
          </a:p>
          <a:p>
            <a:pPr indent="-273050" lvl="0" marL="349250" marR="0" rtl="0" algn="l">
              <a:lnSpc>
                <a:spcPct val="100000"/>
              </a:lnSpc>
              <a:spcBef>
                <a:spcPts val="600"/>
              </a:spcBef>
              <a:spcAft>
                <a:spcPts val="0"/>
              </a:spcAft>
              <a:buClr>
                <a:schemeClr val="accent1"/>
              </a:buClr>
              <a:buSzPts val="1000"/>
              <a:buFont typeface="Dosis"/>
              <a:buChar char="▪"/>
            </a:pPr>
            <a:r>
              <a:rPr lang="en" sz="1000">
                <a:solidFill>
                  <a:schemeClr val="accent1"/>
                </a:solidFill>
                <a:latin typeface="Dosis"/>
                <a:ea typeface="Dosis"/>
                <a:cs typeface="Dosis"/>
                <a:sym typeface="Dosis"/>
              </a:rPr>
              <a:t>Running time</a:t>
            </a:r>
            <a:endParaRPr sz="1000">
              <a:solidFill>
                <a:schemeClr val="accent1"/>
              </a:solidFill>
              <a:latin typeface="Dosis"/>
              <a:ea typeface="Dosis"/>
              <a:cs typeface="Dosis"/>
              <a:sym typeface="Dosis"/>
            </a:endParaRPr>
          </a:p>
          <a:p>
            <a:pPr indent="-273050" lvl="0" marL="349250" marR="0" rtl="0" algn="l">
              <a:lnSpc>
                <a:spcPct val="100000"/>
              </a:lnSpc>
              <a:spcBef>
                <a:spcPts val="600"/>
              </a:spcBef>
              <a:spcAft>
                <a:spcPts val="0"/>
              </a:spcAft>
              <a:buClr>
                <a:schemeClr val="accent1"/>
              </a:buClr>
              <a:buSzPts val="1000"/>
              <a:buFont typeface="Dosis"/>
              <a:buChar char="▪"/>
            </a:pPr>
            <a:r>
              <a:rPr lang="en" sz="1000">
                <a:solidFill>
                  <a:schemeClr val="accent1"/>
                </a:solidFill>
                <a:latin typeface="Dosis"/>
                <a:ea typeface="Dosis"/>
                <a:cs typeface="Dosis"/>
                <a:sym typeface="Dosis"/>
              </a:rPr>
              <a:t>On shake</a:t>
            </a:r>
            <a:endParaRPr sz="1000">
              <a:solidFill>
                <a:schemeClr val="accent1"/>
              </a:solidFill>
              <a:latin typeface="Dosis"/>
              <a:ea typeface="Dosis"/>
              <a:cs typeface="Dosis"/>
              <a:sym typeface="Dosis"/>
            </a:endParaRPr>
          </a:p>
          <a:p>
            <a:pPr indent="-273050" lvl="0" marL="349250" marR="0" rtl="0" algn="l">
              <a:lnSpc>
                <a:spcPct val="100000"/>
              </a:lnSpc>
              <a:spcBef>
                <a:spcPts val="600"/>
              </a:spcBef>
              <a:spcAft>
                <a:spcPts val="0"/>
              </a:spcAft>
              <a:buClr>
                <a:schemeClr val="accent1"/>
              </a:buClr>
              <a:buSzPts val="1000"/>
              <a:buFont typeface="Dosis"/>
              <a:buChar char="▪"/>
            </a:pPr>
            <a:r>
              <a:rPr lang="en" sz="1000">
                <a:solidFill>
                  <a:schemeClr val="accent1"/>
                </a:solidFill>
                <a:latin typeface="Dosis"/>
                <a:ea typeface="Dosis"/>
                <a:cs typeface="Dosis"/>
                <a:sym typeface="Dosis"/>
              </a:rPr>
              <a:t>On button pressed</a:t>
            </a:r>
            <a:endParaRPr sz="1000">
              <a:solidFill>
                <a:schemeClr val="accent1"/>
              </a:solidFill>
              <a:latin typeface="Dosis"/>
              <a:ea typeface="Dosis"/>
              <a:cs typeface="Dosis"/>
              <a:sym typeface="Dosis"/>
            </a:endParaRPr>
          </a:p>
          <a:p>
            <a:pPr indent="-273050" lvl="0" marL="349250" marR="0" rtl="0" algn="l">
              <a:lnSpc>
                <a:spcPct val="100000"/>
              </a:lnSpc>
              <a:spcBef>
                <a:spcPts val="600"/>
              </a:spcBef>
              <a:spcAft>
                <a:spcPts val="0"/>
              </a:spcAft>
              <a:buClr>
                <a:schemeClr val="accent1"/>
              </a:buClr>
              <a:buSzPts val="1000"/>
              <a:buFont typeface="Dosis"/>
              <a:buChar char="▪"/>
            </a:pPr>
            <a:r>
              <a:rPr lang="en" sz="1000">
                <a:solidFill>
                  <a:schemeClr val="accent1"/>
                </a:solidFill>
                <a:latin typeface="Dosis"/>
                <a:ea typeface="Dosis"/>
                <a:cs typeface="Dosis"/>
                <a:sym typeface="Dosis"/>
              </a:rPr>
              <a:t>On logo down</a:t>
            </a:r>
            <a:endParaRPr sz="1000">
              <a:solidFill>
                <a:schemeClr val="accent1"/>
              </a:solidFill>
              <a:latin typeface="Dosis"/>
              <a:ea typeface="Dosis"/>
              <a:cs typeface="Dosis"/>
              <a:sym typeface="Dosis"/>
            </a:endParaRPr>
          </a:p>
          <a:p>
            <a:pPr indent="-273050" lvl="0" marL="349250" marR="0" rtl="0" algn="l">
              <a:lnSpc>
                <a:spcPct val="100000"/>
              </a:lnSpc>
              <a:spcBef>
                <a:spcPts val="600"/>
              </a:spcBef>
              <a:spcAft>
                <a:spcPts val="0"/>
              </a:spcAft>
              <a:buClr>
                <a:schemeClr val="accent1"/>
              </a:buClr>
              <a:buSzPts val="1000"/>
              <a:buFont typeface="Dosis"/>
              <a:buChar char="▪"/>
            </a:pPr>
            <a:r>
              <a:rPr lang="en" sz="1000">
                <a:solidFill>
                  <a:schemeClr val="accent1"/>
                </a:solidFill>
                <a:latin typeface="Dosis"/>
                <a:ea typeface="Dosis"/>
                <a:cs typeface="Dosis"/>
                <a:sym typeface="Dosis"/>
              </a:rPr>
              <a:t>On logo up</a:t>
            </a:r>
            <a:endParaRPr sz="1000">
              <a:solidFill>
                <a:schemeClr val="accent1"/>
              </a:solidFill>
              <a:latin typeface="Dosis"/>
              <a:ea typeface="Dosis"/>
              <a:cs typeface="Dosis"/>
              <a:sym typeface="Dosis"/>
            </a:endParaRPr>
          </a:p>
          <a:p>
            <a:pPr indent="-273050" lvl="0" marL="349250" marR="0" rtl="0" algn="l">
              <a:lnSpc>
                <a:spcPct val="100000"/>
              </a:lnSpc>
              <a:spcBef>
                <a:spcPts val="600"/>
              </a:spcBef>
              <a:spcAft>
                <a:spcPts val="0"/>
              </a:spcAft>
              <a:buClr>
                <a:schemeClr val="accent1"/>
              </a:buClr>
              <a:buSzPts val="1000"/>
              <a:buFont typeface="Dosis"/>
              <a:buChar char="▪"/>
            </a:pPr>
            <a:r>
              <a:rPr lang="en" sz="1000">
                <a:solidFill>
                  <a:schemeClr val="accent1"/>
                </a:solidFill>
                <a:latin typeface="Dosis"/>
                <a:ea typeface="Dosis"/>
                <a:cs typeface="Dosis"/>
                <a:sym typeface="Dosis"/>
              </a:rPr>
              <a:t>One pin pressed</a:t>
            </a:r>
            <a:endParaRPr sz="1000">
              <a:solidFill>
                <a:schemeClr val="accent1"/>
              </a:solidFill>
              <a:latin typeface="Dosis"/>
              <a:ea typeface="Dosis"/>
              <a:cs typeface="Dosis"/>
              <a:sym typeface="Dosis"/>
            </a:endParaRPr>
          </a:p>
          <a:p>
            <a:pPr indent="-273050" lvl="0" marL="349250" marR="0" rtl="0" algn="l">
              <a:lnSpc>
                <a:spcPct val="100000"/>
              </a:lnSpc>
              <a:spcBef>
                <a:spcPts val="600"/>
              </a:spcBef>
              <a:spcAft>
                <a:spcPts val="0"/>
              </a:spcAft>
              <a:buClr>
                <a:schemeClr val="accent1"/>
              </a:buClr>
              <a:buSzPts val="1000"/>
              <a:buFont typeface="Dosis"/>
              <a:buChar char="▪"/>
            </a:pPr>
            <a:r>
              <a:rPr lang="en" sz="1000">
                <a:solidFill>
                  <a:schemeClr val="accent1"/>
                </a:solidFill>
                <a:latin typeface="Dosis"/>
                <a:ea typeface="Dosis"/>
                <a:cs typeface="Dosis"/>
                <a:sym typeface="Dosis"/>
              </a:rPr>
              <a:t>On screen down</a:t>
            </a:r>
            <a:endParaRPr sz="1000">
              <a:solidFill>
                <a:schemeClr val="accent1"/>
              </a:solidFill>
              <a:latin typeface="Dosis"/>
              <a:ea typeface="Dosis"/>
              <a:cs typeface="Dosis"/>
              <a:sym typeface="Dosis"/>
            </a:endParaRPr>
          </a:p>
          <a:p>
            <a:pPr indent="-273050" lvl="0" marL="349250" marR="0" rtl="0" algn="l">
              <a:lnSpc>
                <a:spcPct val="100000"/>
              </a:lnSpc>
              <a:spcBef>
                <a:spcPts val="600"/>
              </a:spcBef>
              <a:spcAft>
                <a:spcPts val="0"/>
              </a:spcAft>
              <a:buClr>
                <a:schemeClr val="accent1"/>
              </a:buClr>
              <a:buSzPts val="1000"/>
              <a:buFont typeface="Dosis"/>
              <a:buChar char="▪"/>
            </a:pPr>
            <a:r>
              <a:rPr lang="en" sz="1000">
                <a:solidFill>
                  <a:schemeClr val="accent1"/>
                </a:solidFill>
                <a:latin typeface="Dosis"/>
                <a:ea typeface="Dosis"/>
                <a:cs typeface="Dosis"/>
                <a:sym typeface="Dosis"/>
              </a:rPr>
              <a:t>On screen up</a:t>
            </a:r>
            <a:endParaRPr sz="1000">
              <a:solidFill>
                <a:schemeClr val="accent1"/>
              </a:solidFill>
              <a:latin typeface="Dosis"/>
              <a:ea typeface="Dosis"/>
              <a:cs typeface="Dosis"/>
              <a:sym typeface="Dosis"/>
            </a:endParaRPr>
          </a:p>
          <a:p>
            <a:pPr indent="-273050" lvl="0" marL="349250" marR="0" rtl="0" algn="l">
              <a:lnSpc>
                <a:spcPct val="100000"/>
              </a:lnSpc>
              <a:spcBef>
                <a:spcPts val="600"/>
              </a:spcBef>
              <a:spcAft>
                <a:spcPts val="0"/>
              </a:spcAft>
              <a:buClr>
                <a:schemeClr val="accent1"/>
              </a:buClr>
              <a:buSzPts val="1000"/>
              <a:buFont typeface="Dosis"/>
              <a:buChar char="▪"/>
            </a:pPr>
            <a:r>
              <a:rPr lang="en" sz="1000">
                <a:solidFill>
                  <a:schemeClr val="accent1"/>
                </a:solidFill>
                <a:latin typeface="Dosis"/>
                <a:ea typeface="Dosis"/>
                <a:cs typeface="Dosis"/>
                <a:sym typeface="Dosis"/>
              </a:rPr>
              <a:t>Pin is pressed</a:t>
            </a:r>
            <a:endParaRPr sz="1000">
              <a:solidFill>
                <a:schemeClr val="accent1"/>
              </a:solidFill>
              <a:latin typeface="Dosis"/>
              <a:ea typeface="Dosis"/>
              <a:cs typeface="Dosis"/>
              <a:sym typeface="Dosis"/>
            </a:endParaRPr>
          </a:p>
        </p:txBody>
      </p:sp>
      <p:pic>
        <p:nvPicPr>
          <p:cNvPr descr="Here is where the inputs are located in makecode" id="281" name="Google Shape;281;p25" title="Makecode Inputs"/>
          <p:cNvPicPr preferRelativeResize="0"/>
          <p:nvPr/>
        </p:nvPicPr>
        <p:blipFill rotWithShape="1">
          <a:blip r:embed="rId3">
            <a:alphaModFix/>
          </a:blip>
          <a:srcRect b="0" l="0" r="0" t="487"/>
          <a:stretch/>
        </p:blipFill>
        <p:spPr>
          <a:xfrm>
            <a:off x="4611573" y="416765"/>
            <a:ext cx="3232678" cy="4359991"/>
          </a:xfrm>
          <a:prstGeom prst="rect">
            <a:avLst/>
          </a:prstGeom>
          <a:noFill/>
          <a:ln cap="flat" cmpd="sng" w="76200">
            <a:solidFill>
              <a:srgbClr val="BD2A35"/>
            </a:solidFill>
            <a:prstDash val="solid"/>
            <a:round/>
            <a:headEnd len="sm" w="sm" type="none"/>
            <a:tailEnd len="sm" w="sm" type="none"/>
          </a:ln>
        </p:spPr>
      </p:pic>
      <p:sp>
        <p:nvSpPr>
          <p:cNvPr id="282" name="Google Shape;282;p25"/>
          <p:cNvSpPr txBox="1"/>
          <p:nvPr/>
        </p:nvSpPr>
        <p:spPr>
          <a:xfrm>
            <a:off x="85775" y="1380558"/>
            <a:ext cx="4026900" cy="6306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None/>
            </a:pPr>
            <a:r>
              <a:rPr lang="en" sz="2600">
                <a:solidFill>
                  <a:schemeClr val="accent1"/>
                </a:solidFill>
                <a:latin typeface="Dosis"/>
                <a:ea typeface="Dosis"/>
                <a:cs typeface="Dosis"/>
                <a:sym typeface="Dosis"/>
              </a:rPr>
              <a:t>Available Inputs v.1</a:t>
            </a:r>
            <a:endParaRPr sz="2600">
              <a:solidFill>
                <a:schemeClr val="accent1"/>
              </a:solidFill>
              <a:latin typeface="Dosis"/>
              <a:ea typeface="Dosis"/>
              <a:cs typeface="Dosis"/>
              <a:sym typeface="Dosis"/>
            </a:endParaRPr>
          </a:p>
        </p:txBody>
      </p:sp>
      <p:pic>
        <p:nvPicPr>
          <p:cNvPr id="283" name="Google Shape;283;p25" title="Microbit"/>
          <p:cNvPicPr preferRelativeResize="0"/>
          <p:nvPr/>
        </p:nvPicPr>
        <p:blipFill rotWithShape="1">
          <a:blip r:embed="rId4">
            <a:alphaModFix/>
          </a:blip>
          <a:srcRect b="0" l="0" r="0" t="0"/>
          <a:stretch/>
        </p:blipFill>
        <p:spPr>
          <a:xfrm>
            <a:off x="8258951" y="68976"/>
            <a:ext cx="746672" cy="630600"/>
          </a:xfrm>
          <a:prstGeom prst="rect">
            <a:avLst/>
          </a:prstGeom>
          <a:noFill/>
          <a:ln>
            <a:noFill/>
          </a:ln>
        </p:spPr>
      </p:pic>
      <p:grpSp>
        <p:nvGrpSpPr>
          <p:cNvPr id="284" name="Google Shape;284;p25"/>
          <p:cNvGrpSpPr/>
          <p:nvPr/>
        </p:nvGrpSpPr>
        <p:grpSpPr>
          <a:xfrm>
            <a:off x="311700" y="4918796"/>
            <a:ext cx="8520595" cy="572705"/>
            <a:chOff x="311700" y="4500471"/>
            <a:chExt cx="8520595" cy="572705"/>
          </a:xfrm>
        </p:grpSpPr>
        <p:pic>
          <p:nvPicPr>
            <p:cNvPr id="285" name="Google Shape;285;p25"/>
            <p:cNvPicPr preferRelativeResize="0"/>
            <p:nvPr/>
          </p:nvPicPr>
          <p:blipFill rotWithShape="1">
            <a:blip r:embed="rId5">
              <a:alphaModFix/>
            </a:blip>
            <a:srcRect b="0" l="0" r="0" t="0"/>
            <a:stretch/>
          </p:blipFill>
          <p:spPr>
            <a:xfrm>
              <a:off x="6933197" y="4500471"/>
              <a:ext cx="1899098" cy="572700"/>
            </a:xfrm>
            <a:prstGeom prst="rect">
              <a:avLst/>
            </a:prstGeom>
            <a:noFill/>
            <a:ln>
              <a:noFill/>
            </a:ln>
          </p:spPr>
        </p:pic>
        <p:pic>
          <p:nvPicPr>
            <p:cNvPr id="286" name="Google Shape;286;p25"/>
            <p:cNvPicPr preferRelativeResize="0"/>
            <p:nvPr/>
          </p:nvPicPr>
          <p:blipFill rotWithShape="1">
            <a:blip r:embed="rId6">
              <a:alphaModFix/>
            </a:blip>
            <a:srcRect b="0" l="0" r="0" t="0"/>
            <a:stretch/>
          </p:blipFill>
          <p:spPr>
            <a:xfrm>
              <a:off x="311700" y="4500475"/>
              <a:ext cx="948941" cy="572701"/>
            </a:xfrm>
            <a:prstGeom prst="rect">
              <a:avLst/>
            </a:prstGeom>
            <a:noFill/>
            <a:ln>
              <a:noFill/>
            </a:ln>
          </p:spPr>
        </p:pic>
        <p:grpSp>
          <p:nvGrpSpPr>
            <p:cNvPr id="287" name="Google Shape;287;p25"/>
            <p:cNvGrpSpPr/>
            <p:nvPr/>
          </p:nvGrpSpPr>
          <p:grpSpPr>
            <a:xfrm>
              <a:off x="2976075" y="4602050"/>
              <a:ext cx="3191850" cy="369550"/>
              <a:chOff x="5640450" y="4688200"/>
              <a:chExt cx="3191850" cy="369550"/>
            </a:xfrm>
          </p:grpSpPr>
          <p:pic>
            <p:nvPicPr>
              <p:cNvPr id="288" name="Google Shape;288;p25"/>
              <p:cNvPicPr preferRelativeResize="0"/>
              <p:nvPr/>
            </p:nvPicPr>
            <p:blipFill rotWithShape="1">
              <a:blip r:embed="rId7">
                <a:alphaModFix/>
              </a:blip>
              <a:srcRect b="0" l="0" r="0" t="0"/>
              <a:stretch/>
            </p:blipFill>
            <p:spPr>
              <a:xfrm>
                <a:off x="5640450" y="4688200"/>
                <a:ext cx="1764459" cy="369550"/>
              </a:xfrm>
              <a:prstGeom prst="rect">
                <a:avLst/>
              </a:prstGeom>
              <a:noFill/>
              <a:ln>
                <a:noFill/>
              </a:ln>
            </p:spPr>
          </p:pic>
          <p:sp>
            <p:nvSpPr>
              <p:cNvPr id="289" name="Google Shape;289;p25"/>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
        <p:nvSpPr>
          <p:cNvPr id="290" name="Google Shape;290;p25"/>
          <p:cNvSpPr txBox="1"/>
          <p:nvPr>
            <p:ph idx="1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sp>
        <p:nvSpPr>
          <p:cNvPr id="291" name="Google Shape;291;p25"/>
          <p:cNvSpPr txBox="1"/>
          <p:nvPr>
            <p:ph idx="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sp>
        <p:nvSpPr>
          <p:cNvPr id="292" name="Google Shape;292;p25"/>
          <p:cNvSpPr txBox="1"/>
          <p:nvPr/>
        </p:nvSpPr>
        <p:spPr>
          <a:xfrm>
            <a:off x="235925" y="277200"/>
            <a:ext cx="43758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t>Take a look through all of the side </a:t>
            </a:r>
            <a:r>
              <a:rPr lang="en" sz="1800"/>
              <a:t>panel</a:t>
            </a:r>
            <a:r>
              <a:rPr lang="en" sz="1300"/>
              <a:t> </a:t>
            </a:r>
            <a:r>
              <a:rPr lang="en"/>
              <a:t>to see what you might </a:t>
            </a:r>
            <a:r>
              <a:rPr lang="en"/>
              <a:t>recognize</a:t>
            </a:r>
            <a:r>
              <a:rPr lang="en"/>
              <a:t> or what might spark your interest. </a:t>
            </a:r>
            <a:endParaRPr/>
          </a:p>
          <a:p>
            <a:pPr indent="0" lvl="0" marL="0" rtl="0" algn="l">
              <a:spcBef>
                <a:spcPts val="0"/>
              </a:spcBef>
              <a:spcAft>
                <a:spcPts val="0"/>
              </a:spcAft>
              <a:buNone/>
            </a:pPr>
            <a:r>
              <a:rPr b="1" lang="en"/>
              <a:t>Can you figure out how to make music?</a:t>
            </a:r>
            <a:endParaRPr b="1"/>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8" name="Shape 1168"/>
        <p:cNvGrpSpPr/>
        <p:nvPr/>
      </p:nvGrpSpPr>
      <p:grpSpPr>
        <a:xfrm>
          <a:off x="0" y="0"/>
          <a:ext cx="0" cy="0"/>
          <a:chOff x="0" y="0"/>
          <a:chExt cx="0" cy="0"/>
        </a:xfrm>
      </p:grpSpPr>
      <p:sp>
        <p:nvSpPr>
          <p:cNvPr id="1169" name="Google Shape;1169;p88"/>
          <p:cNvSpPr txBox="1"/>
          <p:nvPr>
            <p:ph idx="12" type="sldNum"/>
          </p:nvPr>
        </p:nvSpPr>
        <p:spPr>
          <a:xfrm>
            <a:off x="8472458" y="5181352"/>
            <a:ext cx="548700" cy="4374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pic>
        <p:nvPicPr>
          <p:cNvPr descr="What the motor looks like" id="1170" name="Google Shape;1170;p88" title="Motor"/>
          <p:cNvPicPr preferRelativeResize="0"/>
          <p:nvPr/>
        </p:nvPicPr>
        <p:blipFill rotWithShape="1">
          <a:blip r:embed="rId3">
            <a:alphaModFix/>
          </a:blip>
          <a:srcRect b="75816" l="0" r="0" t="0"/>
          <a:stretch/>
        </p:blipFill>
        <p:spPr>
          <a:xfrm>
            <a:off x="311700" y="1071550"/>
            <a:ext cx="6266900" cy="1408500"/>
          </a:xfrm>
          <a:prstGeom prst="rect">
            <a:avLst/>
          </a:prstGeom>
          <a:noFill/>
          <a:ln>
            <a:noFill/>
          </a:ln>
        </p:spPr>
      </p:pic>
      <p:grpSp>
        <p:nvGrpSpPr>
          <p:cNvPr id="1171" name="Google Shape;1171;p88"/>
          <p:cNvGrpSpPr/>
          <p:nvPr/>
        </p:nvGrpSpPr>
        <p:grpSpPr>
          <a:xfrm>
            <a:off x="311700" y="4918796"/>
            <a:ext cx="8520595" cy="572705"/>
            <a:chOff x="311700" y="4500471"/>
            <a:chExt cx="8520595" cy="572705"/>
          </a:xfrm>
        </p:grpSpPr>
        <p:pic>
          <p:nvPicPr>
            <p:cNvPr id="1172" name="Google Shape;1172;p88"/>
            <p:cNvPicPr preferRelativeResize="0"/>
            <p:nvPr/>
          </p:nvPicPr>
          <p:blipFill rotWithShape="1">
            <a:blip r:embed="rId4">
              <a:alphaModFix/>
            </a:blip>
            <a:srcRect b="0" l="0" r="0" t="0"/>
            <a:stretch/>
          </p:blipFill>
          <p:spPr>
            <a:xfrm>
              <a:off x="6933197" y="4500471"/>
              <a:ext cx="1899098" cy="572700"/>
            </a:xfrm>
            <a:prstGeom prst="rect">
              <a:avLst/>
            </a:prstGeom>
            <a:noFill/>
            <a:ln>
              <a:noFill/>
            </a:ln>
          </p:spPr>
        </p:pic>
        <p:pic>
          <p:nvPicPr>
            <p:cNvPr id="1173" name="Google Shape;1173;p88"/>
            <p:cNvPicPr preferRelativeResize="0"/>
            <p:nvPr/>
          </p:nvPicPr>
          <p:blipFill rotWithShape="1">
            <a:blip r:embed="rId5">
              <a:alphaModFix/>
            </a:blip>
            <a:srcRect b="0" l="0" r="0" t="0"/>
            <a:stretch/>
          </p:blipFill>
          <p:spPr>
            <a:xfrm>
              <a:off x="311700" y="4500475"/>
              <a:ext cx="948941" cy="572701"/>
            </a:xfrm>
            <a:prstGeom prst="rect">
              <a:avLst/>
            </a:prstGeom>
            <a:noFill/>
            <a:ln>
              <a:noFill/>
            </a:ln>
          </p:spPr>
        </p:pic>
        <p:grpSp>
          <p:nvGrpSpPr>
            <p:cNvPr id="1174" name="Google Shape;1174;p88"/>
            <p:cNvGrpSpPr/>
            <p:nvPr/>
          </p:nvGrpSpPr>
          <p:grpSpPr>
            <a:xfrm>
              <a:off x="2976075" y="4602050"/>
              <a:ext cx="3191850" cy="369550"/>
              <a:chOff x="5640450" y="4688200"/>
              <a:chExt cx="3191850" cy="369550"/>
            </a:xfrm>
          </p:grpSpPr>
          <p:pic>
            <p:nvPicPr>
              <p:cNvPr id="1175" name="Google Shape;1175;p88"/>
              <p:cNvPicPr preferRelativeResize="0"/>
              <p:nvPr/>
            </p:nvPicPr>
            <p:blipFill rotWithShape="1">
              <a:blip r:embed="rId6">
                <a:alphaModFix/>
              </a:blip>
              <a:srcRect b="0" l="0" r="0" t="0"/>
              <a:stretch/>
            </p:blipFill>
            <p:spPr>
              <a:xfrm>
                <a:off x="5640450" y="4688200"/>
                <a:ext cx="1764459" cy="369550"/>
              </a:xfrm>
              <a:prstGeom prst="rect">
                <a:avLst/>
              </a:prstGeom>
              <a:noFill/>
              <a:ln>
                <a:noFill/>
              </a:ln>
            </p:spPr>
          </p:pic>
          <p:sp>
            <p:nvSpPr>
              <p:cNvPr id="1176" name="Google Shape;1176;p88"/>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
        <p:nvSpPr>
          <p:cNvPr id="1177" name="Google Shape;1177;p88"/>
          <p:cNvSpPr txBox="1"/>
          <p:nvPr>
            <p:ph idx="4294967295" type="title"/>
          </p:nvPr>
        </p:nvSpPr>
        <p:spPr>
          <a:xfrm>
            <a:off x="311700" y="328600"/>
            <a:ext cx="5790600" cy="636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The Motor</a:t>
            </a:r>
            <a:endParaRPr/>
          </a:p>
        </p:txBody>
      </p:sp>
      <p:pic>
        <p:nvPicPr>
          <p:cNvPr descr="What the motor looks like" id="1178" name="Google Shape;1178;p88" title="Motor"/>
          <p:cNvPicPr preferRelativeResize="0"/>
          <p:nvPr/>
        </p:nvPicPr>
        <p:blipFill rotWithShape="1">
          <a:blip r:embed="rId3">
            <a:alphaModFix/>
          </a:blip>
          <a:srcRect b="0" l="0" r="0" t="77337"/>
          <a:stretch/>
        </p:blipFill>
        <p:spPr>
          <a:xfrm>
            <a:off x="3292800" y="2569538"/>
            <a:ext cx="5264575" cy="1007175"/>
          </a:xfrm>
          <a:prstGeom prst="rect">
            <a:avLst/>
          </a:prstGeom>
          <a:noFill/>
          <a:ln>
            <a:noFill/>
          </a:ln>
        </p:spPr>
      </p:pic>
      <p:pic>
        <p:nvPicPr>
          <p:cNvPr descr="What the motor looks like" id="1179" name="Google Shape;1179;p88" title="Motor"/>
          <p:cNvPicPr preferRelativeResize="0"/>
          <p:nvPr/>
        </p:nvPicPr>
        <p:blipFill rotWithShape="1">
          <a:blip r:embed="rId3">
            <a:alphaModFix/>
          </a:blip>
          <a:srcRect b="26095" l="0" r="41297" t="23323"/>
          <a:stretch/>
        </p:blipFill>
        <p:spPr>
          <a:xfrm>
            <a:off x="437725" y="2480050"/>
            <a:ext cx="2807124" cy="2247899"/>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3" name="Shape 1183"/>
        <p:cNvGrpSpPr/>
        <p:nvPr/>
      </p:nvGrpSpPr>
      <p:grpSpPr>
        <a:xfrm>
          <a:off x="0" y="0"/>
          <a:ext cx="0" cy="0"/>
          <a:chOff x="0" y="0"/>
          <a:chExt cx="0" cy="0"/>
        </a:xfrm>
      </p:grpSpPr>
      <p:sp>
        <p:nvSpPr>
          <p:cNvPr id="1184" name="Google Shape;1184;p89"/>
          <p:cNvSpPr txBox="1"/>
          <p:nvPr>
            <p:ph idx="12" type="sldNum"/>
          </p:nvPr>
        </p:nvSpPr>
        <p:spPr>
          <a:xfrm>
            <a:off x="8472458" y="5181352"/>
            <a:ext cx="548700" cy="4374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pic>
        <p:nvPicPr>
          <p:cNvPr descr="What a diode looks like" id="1185" name="Google Shape;1185;p89" title="Diodes"/>
          <p:cNvPicPr preferRelativeResize="0"/>
          <p:nvPr/>
        </p:nvPicPr>
        <p:blipFill rotWithShape="1">
          <a:blip r:embed="rId3">
            <a:alphaModFix/>
          </a:blip>
          <a:srcRect b="57720" l="15432" r="42743" t="0"/>
          <a:stretch/>
        </p:blipFill>
        <p:spPr>
          <a:xfrm>
            <a:off x="5413100" y="2627100"/>
            <a:ext cx="2133601" cy="2151074"/>
          </a:xfrm>
          <a:prstGeom prst="rect">
            <a:avLst/>
          </a:prstGeom>
          <a:noFill/>
          <a:ln>
            <a:noFill/>
          </a:ln>
        </p:spPr>
      </p:pic>
      <p:grpSp>
        <p:nvGrpSpPr>
          <p:cNvPr id="1186" name="Google Shape;1186;p89"/>
          <p:cNvGrpSpPr/>
          <p:nvPr/>
        </p:nvGrpSpPr>
        <p:grpSpPr>
          <a:xfrm>
            <a:off x="311700" y="4918796"/>
            <a:ext cx="8520595" cy="572705"/>
            <a:chOff x="311700" y="4500471"/>
            <a:chExt cx="8520595" cy="572705"/>
          </a:xfrm>
        </p:grpSpPr>
        <p:pic>
          <p:nvPicPr>
            <p:cNvPr id="1187" name="Google Shape;1187;p89"/>
            <p:cNvPicPr preferRelativeResize="0"/>
            <p:nvPr/>
          </p:nvPicPr>
          <p:blipFill rotWithShape="1">
            <a:blip r:embed="rId4">
              <a:alphaModFix/>
            </a:blip>
            <a:srcRect b="0" l="0" r="0" t="0"/>
            <a:stretch/>
          </p:blipFill>
          <p:spPr>
            <a:xfrm>
              <a:off x="6933197" y="4500471"/>
              <a:ext cx="1899098" cy="572700"/>
            </a:xfrm>
            <a:prstGeom prst="rect">
              <a:avLst/>
            </a:prstGeom>
            <a:noFill/>
            <a:ln>
              <a:noFill/>
            </a:ln>
          </p:spPr>
        </p:pic>
        <p:pic>
          <p:nvPicPr>
            <p:cNvPr id="1188" name="Google Shape;1188;p89"/>
            <p:cNvPicPr preferRelativeResize="0"/>
            <p:nvPr/>
          </p:nvPicPr>
          <p:blipFill rotWithShape="1">
            <a:blip r:embed="rId5">
              <a:alphaModFix/>
            </a:blip>
            <a:srcRect b="0" l="0" r="0" t="0"/>
            <a:stretch/>
          </p:blipFill>
          <p:spPr>
            <a:xfrm>
              <a:off x="311700" y="4500475"/>
              <a:ext cx="948941" cy="572701"/>
            </a:xfrm>
            <a:prstGeom prst="rect">
              <a:avLst/>
            </a:prstGeom>
            <a:noFill/>
            <a:ln>
              <a:noFill/>
            </a:ln>
          </p:spPr>
        </p:pic>
        <p:grpSp>
          <p:nvGrpSpPr>
            <p:cNvPr id="1189" name="Google Shape;1189;p89"/>
            <p:cNvGrpSpPr/>
            <p:nvPr/>
          </p:nvGrpSpPr>
          <p:grpSpPr>
            <a:xfrm>
              <a:off x="2976075" y="4602050"/>
              <a:ext cx="3191850" cy="369550"/>
              <a:chOff x="5640450" y="4688200"/>
              <a:chExt cx="3191850" cy="369550"/>
            </a:xfrm>
          </p:grpSpPr>
          <p:pic>
            <p:nvPicPr>
              <p:cNvPr id="1190" name="Google Shape;1190;p89"/>
              <p:cNvPicPr preferRelativeResize="0"/>
              <p:nvPr/>
            </p:nvPicPr>
            <p:blipFill rotWithShape="1">
              <a:blip r:embed="rId6">
                <a:alphaModFix/>
              </a:blip>
              <a:srcRect b="0" l="0" r="0" t="0"/>
              <a:stretch/>
            </p:blipFill>
            <p:spPr>
              <a:xfrm>
                <a:off x="5640450" y="4688200"/>
                <a:ext cx="1764459" cy="369550"/>
              </a:xfrm>
              <a:prstGeom prst="rect">
                <a:avLst/>
              </a:prstGeom>
              <a:noFill/>
              <a:ln>
                <a:noFill/>
              </a:ln>
            </p:spPr>
          </p:pic>
          <p:sp>
            <p:nvSpPr>
              <p:cNvPr id="1191" name="Google Shape;1191;p89"/>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pic>
        <p:nvPicPr>
          <p:cNvPr descr="Wire and alligator clips" id="1192" name="Google Shape;1192;p89" title="Wire and alligator clips"/>
          <p:cNvPicPr preferRelativeResize="0"/>
          <p:nvPr/>
        </p:nvPicPr>
        <p:blipFill rotWithShape="1">
          <a:blip r:embed="rId3">
            <a:alphaModFix/>
          </a:blip>
          <a:srcRect b="0" l="0" r="0" t="42279"/>
          <a:stretch/>
        </p:blipFill>
        <p:spPr>
          <a:xfrm>
            <a:off x="311700" y="1136652"/>
            <a:ext cx="5101399" cy="2936676"/>
          </a:xfrm>
          <a:prstGeom prst="rect">
            <a:avLst/>
          </a:prstGeom>
          <a:noFill/>
          <a:ln>
            <a:noFill/>
          </a:ln>
        </p:spPr>
      </p:pic>
      <p:pic>
        <p:nvPicPr>
          <p:cNvPr descr="What the motor looks like" id="1193" name="Google Shape;1193;p89" title="Motor"/>
          <p:cNvPicPr preferRelativeResize="0"/>
          <p:nvPr/>
        </p:nvPicPr>
        <p:blipFill rotWithShape="1">
          <a:blip r:embed="rId7">
            <a:alphaModFix/>
          </a:blip>
          <a:srcRect b="0" l="0" r="0" t="77337"/>
          <a:stretch/>
        </p:blipFill>
        <p:spPr>
          <a:xfrm>
            <a:off x="3485725" y="2011013"/>
            <a:ext cx="5264575" cy="1007175"/>
          </a:xfrm>
          <a:prstGeom prst="rect">
            <a:avLst/>
          </a:prstGeom>
          <a:noFill/>
          <a:ln>
            <a:noFill/>
          </a:ln>
        </p:spPr>
      </p:pic>
      <p:sp>
        <p:nvSpPr>
          <p:cNvPr id="1194" name="Google Shape;1194;p89"/>
          <p:cNvSpPr txBox="1"/>
          <p:nvPr>
            <p:ph idx="4294967295" type="title"/>
          </p:nvPr>
        </p:nvSpPr>
        <p:spPr>
          <a:xfrm>
            <a:off x="311700" y="328600"/>
            <a:ext cx="5790600" cy="636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Alligator Clips and Diodes</a:t>
            </a:r>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8" name="Shape 1198"/>
        <p:cNvGrpSpPr/>
        <p:nvPr/>
      </p:nvGrpSpPr>
      <p:grpSpPr>
        <a:xfrm>
          <a:off x="0" y="0"/>
          <a:ext cx="0" cy="0"/>
          <a:chOff x="0" y="0"/>
          <a:chExt cx="0" cy="0"/>
        </a:xfrm>
      </p:grpSpPr>
      <p:sp>
        <p:nvSpPr>
          <p:cNvPr id="1199" name="Google Shape;1199;p90"/>
          <p:cNvSpPr txBox="1"/>
          <p:nvPr>
            <p:ph idx="12" type="sldNum"/>
          </p:nvPr>
        </p:nvSpPr>
        <p:spPr>
          <a:xfrm>
            <a:off x="8472458" y="5181352"/>
            <a:ext cx="548700" cy="4374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pic>
        <p:nvPicPr>
          <p:cNvPr descr="How to connect the alligator clips" id="1200" name="Google Shape;1200;p90" title="Connecting the alligator clips"/>
          <p:cNvPicPr preferRelativeResize="0"/>
          <p:nvPr/>
        </p:nvPicPr>
        <p:blipFill>
          <a:blip r:embed="rId3">
            <a:alphaModFix/>
          </a:blip>
          <a:stretch>
            <a:fillRect/>
          </a:stretch>
        </p:blipFill>
        <p:spPr>
          <a:xfrm>
            <a:off x="1639400" y="963375"/>
            <a:ext cx="5865200" cy="3788250"/>
          </a:xfrm>
          <a:prstGeom prst="rect">
            <a:avLst/>
          </a:prstGeom>
          <a:noFill/>
          <a:ln>
            <a:noFill/>
          </a:ln>
        </p:spPr>
      </p:pic>
      <p:grpSp>
        <p:nvGrpSpPr>
          <p:cNvPr id="1201" name="Google Shape;1201;p90"/>
          <p:cNvGrpSpPr/>
          <p:nvPr/>
        </p:nvGrpSpPr>
        <p:grpSpPr>
          <a:xfrm>
            <a:off x="311700" y="4918796"/>
            <a:ext cx="8520595" cy="572705"/>
            <a:chOff x="311700" y="4500471"/>
            <a:chExt cx="8520595" cy="572705"/>
          </a:xfrm>
        </p:grpSpPr>
        <p:pic>
          <p:nvPicPr>
            <p:cNvPr id="1202" name="Google Shape;1202;p90"/>
            <p:cNvPicPr preferRelativeResize="0"/>
            <p:nvPr/>
          </p:nvPicPr>
          <p:blipFill rotWithShape="1">
            <a:blip r:embed="rId4">
              <a:alphaModFix/>
            </a:blip>
            <a:srcRect b="0" l="0" r="0" t="0"/>
            <a:stretch/>
          </p:blipFill>
          <p:spPr>
            <a:xfrm>
              <a:off x="6933197" y="4500471"/>
              <a:ext cx="1899098" cy="572700"/>
            </a:xfrm>
            <a:prstGeom prst="rect">
              <a:avLst/>
            </a:prstGeom>
            <a:noFill/>
            <a:ln>
              <a:noFill/>
            </a:ln>
          </p:spPr>
        </p:pic>
        <p:pic>
          <p:nvPicPr>
            <p:cNvPr id="1203" name="Google Shape;1203;p90"/>
            <p:cNvPicPr preferRelativeResize="0"/>
            <p:nvPr/>
          </p:nvPicPr>
          <p:blipFill rotWithShape="1">
            <a:blip r:embed="rId5">
              <a:alphaModFix/>
            </a:blip>
            <a:srcRect b="0" l="0" r="0" t="0"/>
            <a:stretch/>
          </p:blipFill>
          <p:spPr>
            <a:xfrm>
              <a:off x="311700" y="4500475"/>
              <a:ext cx="948941" cy="572701"/>
            </a:xfrm>
            <a:prstGeom prst="rect">
              <a:avLst/>
            </a:prstGeom>
            <a:noFill/>
            <a:ln>
              <a:noFill/>
            </a:ln>
          </p:spPr>
        </p:pic>
        <p:grpSp>
          <p:nvGrpSpPr>
            <p:cNvPr id="1204" name="Google Shape;1204;p90"/>
            <p:cNvGrpSpPr/>
            <p:nvPr/>
          </p:nvGrpSpPr>
          <p:grpSpPr>
            <a:xfrm>
              <a:off x="2976075" y="4602050"/>
              <a:ext cx="3191850" cy="369550"/>
              <a:chOff x="5640450" y="4688200"/>
              <a:chExt cx="3191850" cy="369550"/>
            </a:xfrm>
          </p:grpSpPr>
          <p:pic>
            <p:nvPicPr>
              <p:cNvPr id="1205" name="Google Shape;1205;p90"/>
              <p:cNvPicPr preferRelativeResize="0"/>
              <p:nvPr/>
            </p:nvPicPr>
            <p:blipFill rotWithShape="1">
              <a:blip r:embed="rId6">
                <a:alphaModFix/>
              </a:blip>
              <a:srcRect b="0" l="0" r="0" t="0"/>
              <a:stretch/>
            </p:blipFill>
            <p:spPr>
              <a:xfrm>
                <a:off x="5640450" y="4688200"/>
                <a:ext cx="1764459" cy="369550"/>
              </a:xfrm>
              <a:prstGeom prst="rect">
                <a:avLst/>
              </a:prstGeom>
              <a:noFill/>
              <a:ln>
                <a:noFill/>
              </a:ln>
            </p:spPr>
          </p:pic>
          <p:sp>
            <p:nvSpPr>
              <p:cNvPr id="1206" name="Google Shape;1206;p90"/>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
        <p:nvSpPr>
          <p:cNvPr id="1207" name="Google Shape;1207;p90"/>
          <p:cNvSpPr txBox="1"/>
          <p:nvPr>
            <p:ph idx="4294967295" type="title"/>
          </p:nvPr>
        </p:nvSpPr>
        <p:spPr>
          <a:xfrm>
            <a:off x="311700" y="328600"/>
            <a:ext cx="5790600" cy="636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How to connect the alligator clips</a:t>
            </a:r>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1" name="Shape 1211"/>
        <p:cNvGrpSpPr/>
        <p:nvPr/>
      </p:nvGrpSpPr>
      <p:grpSpPr>
        <a:xfrm>
          <a:off x="0" y="0"/>
          <a:ext cx="0" cy="0"/>
          <a:chOff x="0" y="0"/>
          <a:chExt cx="0" cy="0"/>
        </a:xfrm>
      </p:grpSpPr>
      <p:sp>
        <p:nvSpPr>
          <p:cNvPr id="1212" name="Google Shape;1212;p91"/>
          <p:cNvSpPr txBox="1"/>
          <p:nvPr>
            <p:ph idx="12" type="sldNum"/>
          </p:nvPr>
        </p:nvSpPr>
        <p:spPr>
          <a:xfrm>
            <a:off x="8472458" y="5181352"/>
            <a:ext cx="548700" cy="4374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pic>
        <p:nvPicPr>
          <p:cNvPr id="1213" name="Google Shape;1213;p91" title="Wire set up for the motor"/>
          <p:cNvPicPr preferRelativeResize="0"/>
          <p:nvPr/>
        </p:nvPicPr>
        <p:blipFill>
          <a:blip r:embed="rId3">
            <a:alphaModFix/>
          </a:blip>
          <a:stretch>
            <a:fillRect/>
          </a:stretch>
        </p:blipFill>
        <p:spPr>
          <a:xfrm>
            <a:off x="3187698" y="761676"/>
            <a:ext cx="5076424" cy="3992001"/>
          </a:xfrm>
          <a:prstGeom prst="rect">
            <a:avLst/>
          </a:prstGeom>
          <a:noFill/>
          <a:ln>
            <a:noFill/>
          </a:ln>
        </p:spPr>
      </p:pic>
      <p:grpSp>
        <p:nvGrpSpPr>
          <p:cNvPr id="1214" name="Google Shape;1214;p91"/>
          <p:cNvGrpSpPr/>
          <p:nvPr/>
        </p:nvGrpSpPr>
        <p:grpSpPr>
          <a:xfrm>
            <a:off x="311700" y="4918796"/>
            <a:ext cx="8520595" cy="572705"/>
            <a:chOff x="311700" y="4500471"/>
            <a:chExt cx="8520595" cy="572705"/>
          </a:xfrm>
        </p:grpSpPr>
        <p:pic>
          <p:nvPicPr>
            <p:cNvPr id="1215" name="Google Shape;1215;p91"/>
            <p:cNvPicPr preferRelativeResize="0"/>
            <p:nvPr/>
          </p:nvPicPr>
          <p:blipFill rotWithShape="1">
            <a:blip r:embed="rId4">
              <a:alphaModFix/>
            </a:blip>
            <a:srcRect b="0" l="0" r="0" t="0"/>
            <a:stretch/>
          </p:blipFill>
          <p:spPr>
            <a:xfrm>
              <a:off x="6933197" y="4500471"/>
              <a:ext cx="1899098" cy="572700"/>
            </a:xfrm>
            <a:prstGeom prst="rect">
              <a:avLst/>
            </a:prstGeom>
            <a:noFill/>
            <a:ln>
              <a:noFill/>
            </a:ln>
          </p:spPr>
        </p:pic>
        <p:pic>
          <p:nvPicPr>
            <p:cNvPr id="1216" name="Google Shape;1216;p91"/>
            <p:cNvPicPr preferRelativeResize="0"/>
            <p:nvPr/>
          </p:nvPicPr>
          <p:blipFill rotWithShape="1">
            <a:blip r:embed="rId5">
              <a:alphaModFix/>
            </a:blip>
            <a:srcRect b="0" l="0" r="0" t="0"/>
            <a:stretch/>
          </p:blipFill>
          <p:spPr>
            <a:xfrm>
              <a:off x="311700" y="4500475"/>
              <a:ext cx="948941" cy="572701"/>
            </a:xfrm>
            <a:prstGeom prst="rect">
              <a:avLst/>
            </a:prstGeom>
            <a:noFill/>
            <a:ln>
              <a:noFill/>
            </a:ln>
          </p:spPr>
        </p:pic>
        <p:grpSp>
          <p:nvGrpSpPr>
            <p:cNvPr id="1217" name="Google Shape;1217;p91"/>
            <p:cNvGrpSpPr/>
            <p:nvPr/>
          </p:nvGrpSpPr>
          <p:grpSpPr>
            <a:xfrm>
              <a:off x="2976075" y="4602050"/>
              <a:ext cx="3191850" cy="369550"/>
              <a:chOff x="5640450" y="4688200"/>
              <a:chExt cx="3191850" cy="369550"/>
            </a:xfrm>
          </p:grpSpPr>
          <p:pic>
            <p:nvPicPr>
              <p:cNvPr id="1218" name="Google Shape;1218;p91"/>
              <p:cNvPicPr preferRelativeResize="0"/>
              <p:nvPr/>
            </p:nvPicPr>
            <p:blipFill rotWithShape="1">
              <a:blip r:embed="rId6">
                <a:alphaModFix/>
              </a:blip>
              <a:srcRect b="0" l="0" r="0" t="0"/>
              <a:stretch/>
            </p:blipFill>
            <p:spPr>
              <a:xfrm>
                <a:off x="5640450" y="4688200"/>
                <a:ext cx="1764459" cy="369550"/>
              </a:xfrm>
              <a:prstGeom prst="rect">
                <a:avLst/>
              </a:prstGeom>
              <a:noFill/>
              <a:ln>
                <a:noFill/>
              </a:ln>
            </p:spPr>
          </p:pic>
          <p:sp>
            <p:nvSpPr>
              <p:cNvPr id="1219" name="Google Shape;1219;p91"/>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
        <p:nvSpPr>
          <p:cNvPr id="1220" name="Google Shape;1220;p91"/>
          <p:cNvSpPr txBox="1"/>
          <p:nvPr>
            <p:ph idx="4294967295" type="title"/>
          </p:nvPr>
        </p:nvSpPr>
        <p:spPr>
          <a:xfrm>
            <a:off x="311700" y="328600"/>
            <a:ext cx="5790600" cy="636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How the set- up looks</a:t>
            </a:r>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4" name="Shape 1224"/>
        <p:cNvGrpSpPr/>
        <p:nvPr/>
      </p:nvGrpSpPr>
      <p:grpSpPr>
        <a:xfrm>
          <a:off x="0" y="0"/>
          <a:ext cx="0" cy="0"/>
          <a:chOff x="0" y="0"/>
          <a:chExt cx="0" cy="0"/>
        </a:xfrm>
      </p:grpSpPr>
      <p:sp>
        <p:nvSpPr>
          <p:cNvPr id="1225" name="Google Shape;1225;p92"/>
          <p:cNvSpPr txBox="1"/>
          <p:nvPr>
            <p:ph idx="12" type="sldNum"/>
          </p:nvPr>
        </p:nvSpPr>
        <p:spPr>
          <a:xfrm>
            <a:off x="8472458" y="5181352"/>
            <a:ext cx="548700" cy="4374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pic>
        <p:nvPicPr>
          <p:cNvPr descr="Set up for Servo motor with wires" id="1226" name="Google Shape;1226;p92" title="Servo set up"/>
          <p:cNvPicPr preferRelativeResize="0"/>
          <p:nvPr/>
        </p:nvPicPr>
        <p:blipFill rotWithShape="1">
          <a:blip r:embed="rId3">
            <a:alphaModFix/>
          </a:blip>
          <a:srcRect b="4822" l="4443" r="4697" t="10424"/>
          <a:stretch/>
        </p:blipFill>
        <p:spPr>
          <a:xfrm>
            <a:off x="2157013" y="1001375"/>
            <a:ext cx="4829976" cy="3880950"/>
          </a:xfrm>
          <a:prstGeom prst="rect">
            <a:avLst/>
          </a:prstGeom>
          <a:noFill/>
          <a:ln>
            <a:noFill/>
          </a:ln>
        </p:spPr>
      </p:pic>
      <p:grpSp>
        <p:nvGrpSpPr>
          <p:cNvPr id="1227" name="Google Shape;1227;p92"/>
          <p:cNvGrpSpPr/>
          <p:nvPr/>
        </p:nvGrpSpPr>
        <p:grpSpPr>
          <a:xfrm>
            <a:off x="311700" y="4918796"/>
            <a:ext cx="8520595" cy="572705"/>
            <a:chOff x="311700" y="4500471"/>
            <a:chExt cx="8520595" cy="572705"/>
          </a:xfrm>
        </p:grpSpPr>
        <p:pic>
          <p:nvPicPr>
            <p:cNvPr id="1228" name="Google Shape;1228;p92"/>
            <p:cNvPicPr preferRelativeResize="0"/>
            <p:nvPr/>
          </p:nvPicPr>
          <p:blipFill rotWithShape="1">
            <a:blip r:embed="rId4">
              <a:alphaModFix/>
            </a:blip>
            <a:srcRect b="0" l="0" r="0" t="0"/>
            <a:stretch/>
          </p:blipFill>
          <p:spPr>
            <a:xfrm>
              <a:off x="6933197" y="4500471"/>
              <a:ext cx="1899098" cy="572700"/>
            </a:xfrm>
            <a:prstGeom prst="rect">
              <a:avLst/>
            </a:prstGeom>
            <a:noFill/>
            <a:ln>
              <a:noFill/>
            </a:ln>
          </p:spPr>
        </p:pic>
        <p:pic>
          <p:nvPicPr>
            <p:cNvPr id="1229" name="Google Shape;1229;p92"/>
            <p:cNvPicPr preferRelativeResize="0"/>
            <p:nvPr/>
          </p:nvPicPr>
          <p:blipFill rotWithShape="1">
            <a:blip r:embed="rId5">
              <a:alphaModFix/>
            </a:blip>
            <a:srcRect b="0" l="0" r="0" t="0"/>
            <a:stretch/>
          </p:blipFill>
          <p:spPr>
            <a:xfrm>
              <a:off x="311700" y="4500475"/>
              <a:ext cx="948941" cy="572701"/>
            </a:xfrm>
            <a:prstGeom prst="rect">
              <a:avLst/>
            </a:prstGeom>
            <a:noFill/>
            <a:ln>
              <a:noFill/>
            </a:ln>
          </p:spPr>
        </p:pic>
        <p:grpSp>
          <p:nvGrpSpPr>
            <p:cNvPr id="1230" name="Google Shape;1230;p92"/>
            <p:cNvGrpSpPr/>
            <p:nvPr/>
          </p:nvGrpSpPr>
          <p:grpSpPr>
            <a:xfrm>
              <a:off x="2976075" y="4602050"/>
              <a:ext cx="3191850" cy="369550"/>
              <a:chOff x="5640450" y="4688200"/>
              <a:chExt cx="3191850" cy="369550"/>
            </a:xfrm>
          </p:grpSpPr>
          <p:pic>
            <p:nvPicPr>
              <p:cNvPr id="1231" name="Google Shape;1231;p92"/>
              <p:cNvPicPr preferRelativeResize="0"/>
              <p:nvPr/>
            </p:nvPicPr>
            <p:blipFill rotWithShape="1">
              <a:blip r:embed="rId6">
                <a:alphaModFix/>
              </a:blip>
              <a:srcRect b="0" l="0" r="0" t="0"/>
              <a:stretch/>
            </p:blipFill>
            <p:spPr>
              <a:xfrm>
                <a:off x="5640450" y="4688200"/>
                <a:ext cx="1764459" cy="369550"/>
              </a:xfrm>
              <a:prstGeom prst="rect">
                <a:avLst/>
              </a:prstGeom>
              <a:noFill/>
              <a:ln>
                <a:noFill/>
              </a:ln>
            </p:spPr>
          </p:pic>
          <p:sp>
            <p:nvSpPr>
              <p:cNvPr id="1232" name="Google Shape;1232;p92"/>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
        <p:nvSpPr>
          <p:cNvPr id="1233" name="Google Shape;1233;p92"/>
          <p:cNvSpPr txBox="1"/>
          <p:nvPr>
            <p:ph idx="4294967295" type="title"/>
          </p:nvPr>
        </p:nvSpPr>
        <p:spPr>
          <a:xfrm>
            <a:off x="311700" y="328600"/>
            <a:ext cx="5790600" cy="636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The physical set up</a:t>
            </a:r>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7" name="Shape 1237"/>
        <p:cNvGrpSpPr/>
        <p:nvPr/>
      </p:nvGrpSpPr>
      <p:grpSpPr>
        <a:xfrm>
          <a:off x="0" y="0"/>
          <a:ext cx="0" cy="0"/>
          <a:chOff x="0" y="0"/>
          <a:chExt cx="0" cy="0"/>
        </a:xfrm>
      </p:grpSpPr>
      <p:sp>
        <p:nvSpPr>
          <p:cNvPr id="1238" name="Google Shape;1238;p93"/>
          <p:cNvSpPr txBox="1"/>
          <p:nvPr>
            <p:ph idx="12" type="sldNum"/>
          </p:nvPr>
        </p:nvSpPr>
        <p:spPr>
          <a:xfrm>
            <a:off x="8472458" y="5181352"/>
            <a:ext cx="548700" cy="4374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pic>
        <p:nvPicPr>
          <p:cNvPr descr="Code to set up for the servo motor" id="1239" name="Google Shape;1239;p93" title="Code for Servo motor"/>
          <p:cNvPicPr preferRelativeResize="0"/>
          <p:nvPr/>
        </p:nvPicPr>
        <p:blipFill>
          <a:blip r:embed="rId3">
            <a:alphaModFix/>
          </a:blip>
          <a:stretch>
            <a:fillRect/>
          </a:stretch>
        </p:blipFill>
        <p:spPr>
          <a:xfrm>
            <a:off x="3187700" y="767625"/>
            <a:ext cx="4899550" cy="4151175"/>
          </a:xfrm>
          <a:prstGeom prst="rect">
            <a:avLst/>
          </a:prstGeom>
          <a:noFill/>
          <a:ln>
            <a:noFill/>
          </a:ln>
        </p:spPr>
      </p:pic>
      <p:grpSp>
        <p:nvGrpSpPr>
          <p:cNvPr id="1240" name="Google Shape;1240;p93"/>
          <p:cNvGrpSpPr/>
          <p:nvPr/>
        </p:nvGrpSpPr>
        <p:grpSpPr>
          <a:xfrm>
            <a:off x="311700" y="4918796"/>
            <a:ext cx="8520595" cy="572705"/>
            <a:chOff x="311700" y="4500471"/>
            <a:chExt cx="8520595" cy="572705"/>
          </a:xfrm>
        </p:grpSpPr>
        <p:pic>
          <p:nvPicPr>
            <p:cNvPr id="1241" name="Google Shape;1241;p93"/>
            <p:cNvPicPr preferRelativeResize="0"/>
            <p:nvPr/>
          </p:nvPicPr>
          <p:blipFill rotWithShape="1">
            <a:blip r:embed="rId4">
              <a:alphaModFix/>
            </a:blip>
            <a:srcRect b="0" l="0" r="0" t="0"/>
            <a:stretch/>
          </p:blipFill>
          <p:spPr>
            <a:xfrm>
              <a:off x="6933197" y="4500471"/>
              <a:ext cx="1899098" cy="572700"/>
            </a:xfrm>
            <a:prstGeom prst="rect">
              <a:avLst/>
            </a:prstGeom>
            <a:noFill/>
            <a:ln>
              <a:noFill/>
            </a:ln>
          </p:spPr>
        </p:pic>
        <p:pic>
          <p:nvPicPr>
            <p:cNvPr id="1242" name="Google Shape;1242;p93"/>
            <p:cNvPicPr preferRelativeResize="0"/>
            <p:nvPr/>
          </p:nvPicPr>
          <p:blipFill rotWithShape="1">
            <a:blip r:embed="rId5">
              <a:alphaModFix/>
            </a:blip>
            <a:srcRect b="0" l="0" r="0" t="0"/>
            <a:stretch/>
          </p:blipFill>
          <p:spPr>
            <a:xfrm>
              <a:off x="311700" y="4500475"/>
              <a:ext cx="948941" cy="572701"/>
            </a:xfrm>
            <a:prstGeom prst="rect">
              <a:avLst/>
            </a:prstGeom>
            <a:noFill/>
            <a:ln>
              <a:noFill/>
            </a:ln>
          </p:spPr>
        </p:pic>
        <p:grpSp>
          <p:nvGrpSpPr>
            <p:cNvPr id="1243" name="Google Shape;1243;p93"/>
            <p:cNvGrpSpPr/>
            <p:nvPr/>
          </p:nvGrpSpPr>
          <p:grpSpPr>
            <a:xfrm>
              <a:off x="2976075" y="4602050"/>
              <a:ext cx="3191850" cy="369550"/>
              <a:chOff x="5640450" y="4688200"/>
              <a:chExt cx="3191850" cy="369550"/>
            </a:xfrm>
          </p:grpSpPr>
          <p:pic>
            <p:nvPicPr>
              <p:cNvPr id="1244" name="Google Shape;1244;p93"/>
              <p:cNvPicPr preferRelativeResize="0"/>
              <p:nvPr/>
            </p:nvPicPr>
            <p:blipFill rotWithShape="1">
              <a:blip r:embed="rId6">
                <a:alphaModFix/>
              </a:blip>
              <a:srcRect b="0" l="0" r="0" t="0"/>
              <a:stretch/>
            </p:blipFill>
            <p:spPr>
              <a:xfrm>
                <a:off x="5640450" y="4688200"/>
                <a:ext cx="1764459" cy="369550"/>
              </a:xfrm>
              <a:prstGeom prst="rect">
                <a:avLst/>
              </a:prstGeom>
              <a:noFill/>
              <a:ln>
                <a:noFill/>
              </a:ln>
            </p:spPr>
          </p:pic>
          <p:sp>
            <p:nvSpPr>
              <p:cNvPr id="1245" name="Google Shape;1245;p93"/>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
        <p:nvSpPr>
          <p:cNvPr id="1246" name="Google Shape;1246;p93"/>
          <p:cNvSpPr txBox="1"/>
          <p:nvPr>
            <p:ph idx="4294967295" type="title"/>
          </p:nvPr>
        </p:nvSpPr>
        <p:spPr>
          <a:xfrm>
            <a:off x="311700" y="328600"/>
            <a:ext cx="5790600" cy="636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The code</a:t>
            </a:r>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0" name="Shape 1250"/>
        <p:cNvGrpSpPr/>
        <p:nvPr/>
      </p:nvGrpSpPr>
      <p:grpSpPr>
        <a:xfrm>
          <a:off x="0" y="0"/>
          <a:ext cx="0" cy="0"/>
          <a:chOff x="0" y="0"/>
          <a:chExt cx="0" cy="0"/>
        </a:xfrm>
      </p:grpSpPr>
      <p:sp>
        <p:nvSpPr>
          <p:cNvPr id="1251" name="Google Shape;1251;p94"/>
          <p:cNvSpPr txBox="1"/>
          <p:nvPr>
            <p:ph idx="12" type="sldNum"/>
          </p:nvPr>
        </p:nvSpPr>
        <p:spPr>
          <a:xfrm>
            <a:off x="8472458" y="5181352"/>
            <a:ext cx="548700" cy="4374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pic>
        <p:nvPicPr>
          <p:cNvPr descr="GIF of Servo Motor working" id="1252" name="Google Shape;1252;p94" title="Servo Motor"/>
          <p:cNvPicPr preferRelativeResize="0"/>
          <p:nvPr/>
        </p:nvPicPr>
        <p:blipFill>
          <a:blip r:embed="rId3">
            <a:alphaModFix/>
          </a:blip>
          <a:stretch>
            <a:fillRect/>
          </a:stretch>
        </p:blipFill>
        <p:spPr>
          <a:xfrm>
            <a:off x="1817125" y="910125"/>
            <a:ext cx="5431125" cy="4209125"/>
          </a:xfrm>
          <a:prstGeom prst="rect">
            <a:avLst/>
          </a:prstGeom>
          <a:noFill/>
          <a:ln>
            <a:noFill/>
          </a:ln>
        </p:spPr>
      </p:pic>
      <p:grpSp>
        <p:nvGrpSpPr>
          <p:cNvPr id="1253" name="Google Shape;1253;p94"/>
          <p:cNvGrpSpPr/>
          <p:nvPr/>
        </p:nvGrpSpPr>
        <p:grpSpPr>
          <a:xfrm>
            <a:off x="311700" y="4918796"/>
            <a:ext cx="8520595" cy="572705"/>
            <a:chOff x="311700" y="4500471"/>
            <a:chExt cx="8520595" cy="572705"/>
          </a:xfrm>
        </p:grpSpPr>
        <p:pic>
          <p:nvPicPr>
            <p:cNvPr id="1254" name="Google Shape;1254;p94"/>
            <p:cNvPicPr preferRelativeResize="0"/>
            <p:nvPr/>
          </p:nvPicPr>
          <p:blipFill rotWithShape="1">
            <a:blip r:embed="rId4">
              <a:alphaModFix/>
            </a:blip>
            <a:srcRect b="0" l="0" r="0" t="0"/>
            <a:stretch/>
          </p:blipFill>
          <p:spPr>
            <a:xfrm>
              <a:off x="6933197" y="4500471"/>
              <a:ext cx="1899098" cy="572700"/>
            </a:xfrm>
            <a:prstGeom prst="rect">
              <a:avLst/>
            </a:prstGeom>
            <a:noFill/>
            <a:ln>
              <a:noFill/>
            </a:ln>
          </p:spPr>
        </p:pic>
        <p:pic>
          <p:nvPicPr>
            <p:cNvPr id="1255" name="Google Shape;1255;p94"/>
            <p:cNvPicPr preferRelativeResize="0"/>
            <p:nvPr/>
          </p:nvPicPr>
          <p:blipFill rotWithShape="1">
            <a:blip r:embed="rId5">
              <a:alphaModFix/>
            </a:blip>
            <a:srcRect b="0" l="0" r="0" t="0"/>
            <a:stretch/>
          </p:blipFill>
          <p:spPr>
            <a:xfrm>
              <a:off x="311700" y="4500475"/>
              <a:ext cx="948941" cy="572701"/>
            </a:xfrm>
            <a:prstGeom prst="rect">
              <a:avLst/>
            </a:prstGeom>
            <a:noFill/>
            <a:ln>
              <a:noFill/>
            </a:ln>
          </p:spPr>
        </p:pic>
        <p:grpSp>
          <p:nvGrpSpPr>
            <p:cNvPr id="1256" name="Google Shape;1256;p94"/>
            <p:cNvGrpSpPr/>
            <p:nvPr/>
          </p:nvGrpSpPr>
          <p:grpSpPr>
            <a:xfrm>
              <a:off x="2976075" y="4602050"/>
              <a:ext cx="3191850" cy="369550"/>
              <a:chOff x="5640450" y="4688200"/>
              <a:chExt cx="3191850" cy="369550"/>
            </a:xfrm>
          </p:grpSpPr>
          <p:pic>
            <p:nvPicPr>
              <p:cNvPr id="1257" name="Google Shape;1257;p94"/>
              <p:cNvPicPr preferRelativeResize="0"/>
              <p:nvPr/>
            </p:nvPicPr>
            <p:blipFill rotWithShape="1">
              <a:blip r:embed="rId6">
                <a:alphaModFix/>
              </a:blip>
              <a:srcRect b="0" l="0" r="0" t="0"/>
              <a:stretch/>
            </p:blipFill>
            <p:spPr>
              <a:xfrm>
                <a:off x="5640450" y="4688200"/>
                <a:ext cx="1764459" cy="369550"/>
              </a:xfrm>
              <a:prstGeom prst="rect">
                <a:avLst/>
              </a:prstGeom>
              <a:noFill/>
              <a:ln>
                <a:noFill/>
              </a:ln>
            </p:spPr>
          </p:pic>
          <p:sp>
            <p:nvSpPr>
              <p:cNvPr id="1258" name="Google Shape;1258;p94"/>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
        <p:nvSpPr>
          <p:cNvPr id="1259" name="Google Shape;1259;p94"/>
          <p:cNvSpPr txBox="1"/>
          <p:nvPr>
            <p:ph idx="4294967295" type="title"/>
          </p:nvPr>
        </p:nvSpPr>
        <p:spPr>
          <a:xfrm>
            <a:off x="311700" y="328600"/>
            <a:ext cx="5790600" cy="636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How it </a:t>
            </a:r>
            <a:r>
              <a:rPr lang="en"/>
              <a:t>should</a:t>
            </a:r>
            <a:r>
              <a:rPr lang="en"/>
              <a:t> work</a:t>
            </a:r>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63" name="Shape 1263"/>
        <p:cNvGrpSpPr/>
        <p:nvPr/>
      </p:nvGrpSpPr>
      <p:grpSpPr>
        <a:xfrm>
          <a:off x="0" y="0"/>
          <a:ext cx="0" cy="0"/>
          <a:chOff x="0" y="0"/>
          <a:chExt cx="0" cy="0"/>
        </a:xfrm>
      </p:grpSpPr>
      <p:sp>
        <p:nvSpPr>
          <p:cNvPr id="1264" name="Google Shape;1264;p95"/>
          <p:cNvSpPr txBox="1"/>
          <p:nvPr>
            <p:ph idx="12" type="sldNum"/>
          </p:nvPr>
        </p:nvSpPr>
        <p:spPr>
          <a:xfrm>
            <a:off x="8472458" y="5181352"/>
            <a:ext cx="548700" cy="4374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sp>
        <p:nvSpPr>
          <p:cNvPr id="1265" name="Google Shape;1265;p95"/>
          <p:cNvSpPr/>
          <p:nvPr/>
        </p:nvSpPr>
        <p:spPr>
          <a:xfrm>
            <a:off x="1316500" y="885350"/>
            <a:ext cx="6701700" cy="33138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6000">
                <a:latin typeface="Bangers"/>
                <a:ea typeface="Bangers"/>
                <a:cs typeface="Bangers"/>
                <a:sym typeface="Bangers"/>
              </a:rPr>
              <a:t>Find different ones to try out below</a:t>
            </a:r>
            <a:endParaRPr sz="6000">
              <a:latin typeface="Bangers"/>
              <a:ea typeface="Bangers"/>
              <a:cs typeface="Bangers"/>
              <a:sym typeface="Bangers"/>
            </a:endParaRPr>
          </a:p>
        </p:txBody>
      </p:sp>
      <p:grpSp>
        <p:nvGrpSpPr>
          <p:cNvPr id="1266" name="Google Shape;1266;p95"/>
          <p:cNvGrpSpPr/>
          <p:nvPr/>
        </p:nvGrpSpPr>
        <p:grpSpPr>
          <a:xfrm>
            <a:off x="311700" y="4918796"/>
            <a:ext cx="8520595" cy="572705"/>
            <a:chOff x="311700" y="4500471"/>
            <a:chExt cx="8520595" cy="572705"/>
          </a:xfrm>
        </p:grpSpPr>
        <p:pic>
          <p:nvPicPr>
            <p:cNvPr id="1267" name="Google Shape;1267;p95"/>
            <p:cNvPicPr preferRelativeResize="0"/>
            <p:nvPr/>
          </p:nvPicPr>
          <p:blipFill rotWithShape="1">
            <a:blip r:embed="rId3">
              <a:alphaModFix/>
            </a:blip>
            <a:srcRect b="0" l="0" r="0" t="0"/>
            <a:stretch/>
          </p:blipFill>
          <p:spPr>
            <a:xfrm>
              <a:off x="6933197" y="4500471"/>
              <a:ext cx="1899098" cy="572700"/>
            </a:xfrm>
            <a:prstGeom prst="rect">
              <a:avLst/>
            </a:prstGeom>
            <a:noFill/>
            <a:ln>
              <a:noFill/>
            </a:ln>
          </p:spPr>
        </p:pic>
        <p:pic>
          <p:nvPicPr>
            <p:cNvPr id="1268" name="Google Shape;1268;p95"/>
            <p:cNvPicPr preferRelativeResize="0"/>
            <p:nvPr/>
          </p:nvPicPr>
          <p:blipFill rotWithShape="1">
            <a:blip r:embed="rId4">
              <a:alphaModFix/>
            </a:blip>
            <a:srcRect b="0" l="0" r="0" t="0"/>
            <a:stretch/>
          </p:blipFill>
          <p:spPr>
            <a:xfrm>
              <a:off x="311700" y="4500475"/>
              <a:ext cx="948941" cy="572701"/>
            </a:xfrm>
            <a:prstGeom prst="rect">
              <a:avLst/>
            </a:prstGeom>
            <a:noFill/>
            <a:ln>
              <a:noFill/>
            </a:ln>
          </p:spPr>
        </p:pic>
        <p:grpSp>
          <p:nvGrpSpPr>
            <p:cNvPr id="1269" name="Google Shape;1269;p95"/>
            <p:cNvGrpSpPr/>
            <p:nvPr/>
          </p:nvGrpSpPr>
          <p:grpSpPr>
            <a:xfrm>
              <a:off x="2976075" y="4602050"/>
              <a:ext cx="3191850" cy="369550"/>
              <a:chOff x="5640450" y="4688200"/>
              <a:chExt cx="3191850" cy="369550"/>
            </a:xfrm>
          </p:grpSpPr>
          <p:pic>
            <p:nvPicPr>
              <p:cNvPr id="1270" name="Google Shape;1270;p95"/>
              <p:cNvPicPr preferRelativeResize="0"/>
              <p:nvPr/>
            </p:nvPicPr>
            <p:blipFill rotWithShape="1">
              <a:blip r:embed="rId5">
                <a:alphaModFix/>
              </a:blip>
              <a:srcRect b="0" l="0" r="0" t="0"/>
              <a:stretch/>
            </p:blipFill>
            <p:spPr>
              <a:xfrm>
                <a:off x="5640450" y="4688200"/>
                <a:ext cx="1764459" cy="369550"/>
              </a:xfrm>
              <a:prstGeom prst="rect">
                <a:avLst/>
              </a:prstGeom>
              <a:noFill/>
              <a:ln>
                <a:noFill/>
              </a:ln>
            </p:spPr>
          </p:pic>
          <p:sp>
            <p:nvSpPr>
              <p:cNvPr id="1271" name="Google Shape;1271;p95"/>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
        <p:nvSpPr>
          <p:cNvPr id="1272" name="Google Shape;1272;p95"/>
          <p:cNvSpPr txBox="1"/>
          <p:nvPr>
            <p:ph idx="1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6" name="Shape 1276"/>
        <p:cNvGrpSpPr/>
        <p:nvPr/>
      </p:nvGrpSpPr>
      <p:grpSpPr>
        <a:xfrm>
          <a:off x="0" y="0"/>
          <a:ext cx="0" cy="0"/>
          <a:chOff x="0" y="0"/>
          <a:chExt cx="0" cy="0"/>
        </a:xfrm>
      </p:grpSpPr>
      <p:sp>
        <p:nvSpPr>
          <p:cNvPr id="1277" name="Google Shape;1277;p96"/>
          <p:cNvSpPr txBox="1"/>
          <p:nvPr>
            <p:ph idx="12" type="sldNum"/>
          </p:nvPr>
        </p:nvSpPr>
        <p:spPr>
          <a:xfrm>
            <a:off x="8472458" y="5181352"/>
            <a:ext cx="548700" cy="4374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pic>
        <p:nvPicPr>
          <p:cNvPr descr="Links to instructions" id="1278" name="Google Shape;1278;p96" title="Title Card Accelerometer">
            <a:hlinkClick r:id="rId3"/>
          </p:cNvPr>
          <p:cNvPicPr preferRelativeResize="0"/>
          <p:nvPr/>
        </p:nvPicPr>
        <p:blipFill>
          <a:blip r:embed="rId4">
            <a:alphaModFix/>
          </a:blip>
          <a:stretch>
            <a:fillRect/>
          </a:stretch>
        </p:blipFill>
        <p:spPr>
          <a:xfrm>
            <a:off x="275750" y="892475"/>
            <a:ext cx="8512400" cy="4181125"/>
          </a:xfrm>
          <a:prstGeom prst="rect">
            <a:avLst/>
          </a:prstGeom>
          <a:noFill/>
          <a:ln>
            <a:noFill/>
          </a:ln>
        </p:spPr>
      </p:pic>
      <p:sp>
        <p:nvSpPr>
          <p:cNvPr id="1279" name="Google Shape;1279;p96"/>
          <p:cNvSpPr/>
          <p:nvPr/>
        </p:nvSpPr>
        <p:spPr>
          <a:xfrm>
            <a:off x="1666200" y="366275"/>
            <a:ext cx="5731500" cy="5262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900">
                <a:latin typeface="Bangers"/>
                <a:ea typeface="Bangers"/>
                <a:cs typeface="Bangers"/>
                <a:sym typeface="Bangers"/>
              </a:rPr>
              <a:t>Click on the picture to get to the instructions and the code</a:t>
            </a:r>
            <a:endParaRPr sz="1900">
              <a:latin typeface="Bangers"/>
              <a:ea typeface="Bangers"/>
              <a:cs typeface="Bangers"/>
              <a:sym typeface="Bangers"/>
            </a:endParaRPr>
          </a:p>
        </p:txBody>
      </p:sp>
      <p:grpSp>
        <p:nvGrpSpPr>
          <p:cNvPr id="1280" name="Google Shape;1280;p96"/>
          <p:cNvGrpSpPr/>
          <p:nvPr/>
        </p:nvGrpSpPr>
        <p:grpSpPr>
          <a:xfrm>
            <a:off x="311700" y="4918796"/>
            <a:ext cx="8520595" cy="572705"/>
            <a:chOff x="311700" y="4500471"/>
            <a:chExt cx="8520595" cy="572705"/>
          </a:xfrm>
        </p:grpSpPr>
        <p:pic>
          <p:nvPicPr>
            <p:cNvPr id="1281" name="Google Shape;1281;p96"/>
            <p:cNvPicPr preferRelativeResize="0"/>
            <p:nvPr/>
          </p:nvPicPr>
          <p:blipFill rotWithShape="1">
            <a:blip r:embed="rId5">
              <a:alphaModFix/>
            </a:blip>
            <a:srcRect b="0" l="0" r="0" t="0"/>
            <a:stretch/>
          </p:blipFill>
          <p:spPr>
            <a:xfrm>
              <a:off x="6933197" y="4500471"/>
              <a:ext cx="1899098" cy="572700"/>
            </a:xfrm>
            <a:prstGeom prst="rect">
              <a:avLst/>
            </a:prstGeom>
            <a:noFill/>
            <a:ln>
              <a:noFill/>
            </a:ln>
          </p:spPr>
        </p:pic>
        <p:pic>
          <p:nvPicPr>
            <p:cNvPr id="1282" name="Google Shape;1282;p96"/>
            <p:cNvPicPr preferRelativeResize="0"/>
            <p:nvPr/>
          </p:nvPicPr>
          <p:blipFill rotWithShape="1">
            <a:blip r:embed="rId6">
              <a:alphaModFix/>
            </a:blip>
            <a:srcRect b="0" l="0" r="0" t="0"/>
            <a:stretch/>
          </p:blipFill>
          <p:spPr>
            <a:xfrm>
              <a:off x="311700" y="4500475"/>
              <a:ext cx="948941" cy="572701"/>
            </a:xfrm>
            <a:prstGeom prst="rect">
              <a:avLst/>
            </a:prstGeom>
            <a:noFill/>
            <a:ln>
              <a:noFill/>
            </a:ln>
          </p:spPr>
        </p:pic>
        <p:grpSp>
          <p:nvGrpSpPr>
            <p:cNvPr id="1283" name="Google Shape;1283;p96"/>
            <p:cNvGrpSpPr/>
            <p:nvPr/>
          </p:nvGrpSpPr>
          <p:grpSpPr>
            <a:xfrm>
              <a:off x="2976075" y="4602050"/>
              <a:ext cx="3191850" cy="369550"/>
              <a:chOff x="5640450" y="4688200"/>
              <a:chExt cx="3191850" cy="369550"/>
            </a:xfrm>
          </p:grpSpPr>
          <p:pic>
            <p:nvPicPr>
              <p:cNvPr id="1284" name="Google Shape;1284;p96"/>
              <p:cNvPicPr preferRelativeResize="0"/>
              <p:nvPr/>
            </p:nvPicPr>
            <p:blipFill rotWithShape="1">
              <a:blip r:embed="rId7">
                <a:alphaModFix/>
              </a:blip>
              <a:srcRect b="0" l="0" r="0" t="0"/>
              <a:stretch/>
            </p:blipFill>
            <p:spPr>
              <a:xfrm>
                <a:off x="5640450" y="4688200"/>
                <a:ext cx="1764459" cy="369550"/>
              </a:xfrm>
              <a:prstGeom prst="rect">
                <a:avLst/>
              </a:prstGeom>
              <a:noFill/>
              <a:ln>
                <a:noFill/>
              </a:ln>
            </p:spPr>
          </p:pic>
          <p:sp>
            <p:nvSpPr>
              <p:cNvPr id="1285" name="Google Shape;1285;p96"/>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9" name="Shape 1289"/>
        <p:cNvGrpSpPr/>
        <p:nvPr/>
      </p:nvGrpSpPr>
      <p:grpSpPr>
        <a:xfrm>
          <a:off x="0" y="0"/>
          <a:ext cx="0" cy="0"/>
          <a:chOff x="0" y="0"/>
          <a:chExt cx="0" cy="0"/>
        </a:xfrm>
      </p:grpSpPr>
      <p:sp>
        <p:nvSpPr>
          <p:cNvPr id="1290" name="Google Shape;1290;p97"/>
          <p:cNvSpPr txBox="1"/>
          <p:nvPr>
            <p:ph idx="12" type="sldNum"/>
          </p:nvPr>
        </p:nvSpPr>
        <p:spPr>
          <a:xfrm>
            <a:off x="8472458" y="5181352"/>
            <a:ext cx="548700" cy="4374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pic>
        <p:nvPicPr>
          <p:cNvPr descr="Links to instructions" id="1291" name="Google Shape;1291;p97" title="Title Card: Compass">
            <a:hlinkClick r:id="rId3"/>
          </p:cNvPr>
          <p:cNvPicPr preferRelativeResize="0"/>
          <p:nvPr/>
        </p:nvPicPr>
        <p:blipFill>
          <a:blip r:embed="rId4">
            <a:alphaModFix/>
          </a:blip>
          <a:stretch>
            <a:fillRect/>
          </a:stretch>
        </p:blipFill>
        <p:spPr>
          <a:xfrm>
            <a:off x="185275" y="892475"/>
            <a:ext cx="8559299" cy="4197575"/>
          </a:xfrm>
          <a:prstGeom prst="rect">
            <a:avLst/>
          </a:prstGeom>
          <a:noFill/>
          <a:ln>
            <a:noFill/>
          </a:ln>
        </p:spPr>
      </p:pic>
      <p:grpSp>
        <p:nvGrpSpPr>
          <p:cNvPr id="1292" name="Google Shape;1292;p97"/>
          <p:cNvGrpSpPr/>
          <p:nvPr/>
        </p:nvGrpSpPr>
        <p:grpSpPr>
          <a:xfrm>
            <a:off x="311700" y="4918796"/>
            <a:ext cx="8520595" cy="572705"/>
            <a:chOff x="311700" y="4500471"/>
            <a:chExt cx="8520595" cy="572705"/>
          </a:xfrm>
        </p:grpSpPr>
        <p:pic>
          <p:nvPicPr>
            <p:cNvPr id="1293" name="Google Shape;1293;p97"/>
            <p:cNvPicPr preferRelativeResize="0"/>
            <p:nvPr/>
          </p:nvPicPr>
          <p:blipFill rotWithShape="1">
            <a:blip r:embed="rId5">
              <a:alphaModFix/>
            </a:blip>
            <a:srcRect b="0" l="0" r="0" t="0"/>
            <a:stretch/>
          </p:blipFill>
          <p:spPr>
            <a:xfrm>
              <a:off x="6933197" y="4500471"/>
              <a:ext cx="1899098" cy="572700"/>
            </a:xfrm>
            <a:prstGeom prst="rect">
              <a:avLst/>
            </a:prstGeom>
            <a:noFill/>
            <a:ln>
              <a:noFill/>
            </a:ln>
          </p:spPr>
        </p:pic>
        <p:pic>
          <p:nvPicPr>
            <p:cNvPr id="1294" name="Google Shape;1294;p97"/>
            <p:cNvPicPr preferRelativeResize="0"/>
            <p:nvPr/>
          </p:nvPicPr>
          <p:blipFill rotWithShape="1">
            <a:blip r:embed="rId6">
              <a:alphaModFix/>
            </a:blip>
            <a:srcRect b="0" l="0" r="0" t="0"/>
            <a:stretch/>
          </p:blipFill>
          <p:spPr>
            <a:xfrm>
              <a:off x="311700" y="4500475"/>
              <a:ext cx="948941" cy="572701"/>
            </a:xfrm>
            <a:prstGeom prst="rect">
              <a:avLst/>
            </a:prstGeom>
            <a:noFill/>
            <a:ln>
              <a:noFill/>
            </a:ln>
          </p:spPr>
        </p:pic>
        <p:grpSp>
          <p:nvGrpSpPr>
            <p:cNvPr id="1295" name="Google Shape;1295;p97"/>
            <p:cNvGrpSpPr/>
            <p:nvPr/>
          </p:nvGrpSpPr>
          <p:grpSpPr>
            <a:xfrm>
              <a:off x="2976075" y="4602050"/>
              <a:ext cx="3191850" cy="369550"/>
              <a:chOff x="5640450" y="4688200"/>
              <a:chExt cx="3191850" cy="369550"/>
            </a:xfrm>
          </p:grpSpPr>
          <p:pic>
            <p:nvPicPr>
              <p:cNvPr id="1296" name="Google Shape;1296;p97"/>
              <p:cNvPicPr preferRelativeResize="0"/>
              <p:nvPr/>
            </p:nvPicPr>
            <p:blipFill rotWithShape="1">
              <a:blip r:embed="rId7">
                <a:alphaModFix/>
              </a:blip>
              <a:srcRect b="0" l="0" r="0" t="0"/>
              <a:stretch/>
            </p:blipFill>
            <p:spPr>
              <a:xfrm>
                <a:off x="5640450" y="4688200"/>
                <a:ext cx="1764459" cy="369550"/>
              </a:xfrm>
              <a:prstGeom prst="rect">
                <a:avLst/>
              </a:prstGeom>
              <a:noFill/>
              <a:ln>
                <a:noFill/>
              </a:ln>
            </p:spPr>
          </p:pic>
          <p:sp>
            <p:nvSpPr>
              <p:cNvPr id="1297" name="Google Shape;1297;p97"/>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
        <p:nvSpPr>
          <p:cNvPr id="1298" name="Google Shape;1298;p97"/>
          <p:cNvSpPr/>
          <p:nvPr/>
        </p:nvSpPr>
        <p:spPr>
          <a:xfrm>
            <a:off x="1666200" y="366275"/>
            <a:ext cx="5731500" cy="5262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900">
                <a:latin typeface="Bangers"/>
                <a:ea typeface="Bangers"/>
                <a:cs typeface="Bangers"/>
                <a:sym typeface="Bangers"/>
              </a:rPr>
              <a:t>Click on the picture to get to the instructions and the code</a:t>
            </a:r>
            <a:endParaRPr sz="1900">
              <a:latin typeface="Bangers"/>
              <a:ea typeface="Bangers"/>
              <a:cs typeface="Bangers"/>
              <a:sym typeface="Bangers"/>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96" name="Shape 296"/>
        <p:cNvGrpSpPr/>
        <p:nvPr/>
      </p:nvGrpSpPr>
      <p:grpSpPr>
        <a:xfrm>
          <a:off x="0" y="0"/>
          <a:ext cx="0" cy="0"/>
          <a:chOff x="0" y="0"/>
          <a:chExt cx="0" cy="0"/>
        </a:xfrm>
      </p:grpSpPr>
      <p:sp>
        <p:nvSpPr>
          <p:cNvPr id="297" name="Google Shape;297;p26"/>
          <p:cNvSpPr txBox="1"/>
          <p:nvPr>
            <p:ph idx="1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sp>
        <p:nvSpPr>
          <p:cNvPr id="298" name="Google Shape;298;p26" title="Day 2"/>
          <p:cNvSpPr/>
          <p:nvPr/>
        </p:nvSpPr>
        <p:spPr>
          <a:xfrm>
            <a:off x="994975" y="920975"/>
            <a:ext cx="7137600" cy="37743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5000">
                <a:latin typeface="Luckiest Guy"/>
                <a:ea typeface="Luckiest Guy"/>
                <a:cs typeface="Luckiest Guy"/>
                <a:sym typeface="Luckiest Guy"/>
              </a:rPr>
              <a:t>Day 2</a:t>
            </a:r>
            <a:endParaRPr sz="15000">
              <a:latin typeface="Luckiest Guy"/>
              <a:ea typeface="Luckiest Guy"/>
              <a:cs typeface="Luckiest Guy"/>
              <a:sym typeface="Luckiest Guy"/>
            </a:endParaRPr>
          </a:p>
        </p:txBody>
      </p:sp>
      <p:grpSp>
        <p:nvGrpSpPr>
          <p:cNvPr id="299" name="Google Shape;299;p26"/>
          <p:cNvGrpSpPr/>
          <p:nvPr/>
        </p:nvGrpSpPr>
        <p:grpSpPr>
          <a:xfrm>
            <a:off x="311700" y="4918796"/>
            <a:ext cx="8520595" cy="572705"/>
            <a:chOff x="311700" y="4500471"/>
            <a:chExt cx="8520595" cy="572705"/>
          </a:xfrm>
        </p:grpSpPr>
        <p:pic>
          <p:nvPicPr>
            <p:cNvPr id="300" name="Google Shape;300;p26"/>
            <p:cNvPicPr preferRelativeResize="0"/>
            <p:nvPr/>
          </p:nvPicPr>
          <p:blipFill rotWithShape="1">
            <a:blip r:embed="rId3">
              <a:alphaModFix/>
            </a:blip>
            <a:srcRect b="0" l="0" r="0" t="0"/>
            <a:stretch/>
          </p:blipFill>
          <p:spPr>
            <a:xfrm>
              <a:off x="6933197" y="4500471"/>
              <a:ext cx="1899098" cy="572700"/>
            </a:xfrm>
            <a:prstGeom prst="rect">
              <a:avLst/>
            </a:prstGeom>
            <a:noFill/>
            <a:ln>
              <a:noFill/>
            </a:ln>
          </p:spPr>
        </p:pic>
        <p:pic>
          <p:nvPicPr>
            <p:cNvPr id="301" name="Google Shape;301;p26"/>
            <p:cNvPicPr preferRelativeResize="0"/>
            <p:nvPr/>
          </p:nvPicPr>
          <p:blipFill rotWithShape="1">
            <a:blip r:embed="rId4">
              <a:alphaModFix/>
            </a:blip>
            <a:srcRect b="0" l="0" r="0" t="0"/>
            <a:stretch/>
          </p:blipFill>
          <p:spPr>
            <a:xfrm>
              <a:off x="311700" y="4500475"/>
              <a:ext cx="948941" cy="572701"/>
            </a:xfrm>
            <a:prstGeom prst="rect">
              <a:avLst/>
            </a:prstGeom>
            <a:noFill/>
            <a:ln>
              <a:noFill/>
            </a:ln>
          </p:spPr>
        </p:pic>
        <p:grpSp>
          <p:nvGrpSpPr>
            <p:cNvPr id="302" name="Google Shape;302;p26"/>
            <p:cNvGrpSpPr/>
            <p:nvPr/>
          </p:nvGrpSpPr>
          <p:grpSpPr>
            <a:xfrm>
              <a:off x="2976075" y="4602050"/>
              <a:ext cx="3191850" cy="369550"/>
              <a:chOff x="5640450" y="4688200"/>
              <a:chExt cx="3191850" cy="369550"/>
            </a:xfrm>
          </p:grpSpPr>
          <p:pic>
            <p:nvPicPr>
              <p:cNvPr id="303" name="Google Shape;303;p26"/>
              <p:cNvPicPr preferRelativeResize="0"/>
              <p:nvPr/>
            </p:nvPicPr>
            <p:blipFill rotWithShape="1">
              <a:blip r:embed="rId5">
                <a:alphaModFix/>
              </a:blip>
              <a:srcRect b="0" l="0" r="0" t="0"/>
              <a:stretch/>
            </p:blipFill>
            <p:spPr>
              <a:xfrm>
                <a:off x="5640450" y="4688200"/>
                <a:ext cx="1764459" cy="369550"/>
              </a:xfrm>
              <a:prstGeom prst="rect">
                <a:avLst/>
              </a:prstGeom>
              <a:noFill/>
              <a:ln>
                <a:noFill/>
              </a:ln>
            </p:spPr>
          </p:pic>
          <p:sp>
            <p:nvSpPr>
              <p:cNvPr id="304" name="Google Shape;304;p26"/>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
        <p:nvSpPr>
          <p:cNvPr id="305" name="Google Shape;305;p26"/>
          <p:cNvSpPr txBox="1"/>
          <p:nvPr>
            <p:ph idx="1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sp>
        <p:nvSpPr>
          <p:cNvPr id="306" name="Google Shape;306;p26"/>
          <p:cNvSpPr txBox="1"/>
          <p:nvPr>
            <p:ph idx="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2" name="Shape 1302"/>
        <p:cNvGrpSpPr/>
        <p:nvPr/>
      </p:nvGrpSpPr>
      <p:grpSpPr>
        <a:xfrm>
          <a:off x="0" y="0"/>
          <a:ext cx="0" cy="0"/>
          <a:chOff x="0" y="0"/>
          <a:chExt cx="0" cy="0"/>
        </a:xfrm>
      </p:grpSpPr>
      <p:sp>
        <p:nvSpPr>
          <p:cNvPr id="1303" name="Google Shape;1303;p98"/>
          <p:cNvSpPr txBox="1"/>
          <p:nvPr>
            <p:ph idx="12" type="sldNum"/>
          </p:nvPr>
        </p:nvSpPr>
        <p:spPr>
          <a:xfrm>
            <a:off x="8472458" y="5181352"/>
            <a:ext cx="548700" cy="4374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pic>
        <p:nvPicPr>
          <p:cNvPr descr="Link to site" id="1304" name="Google Shape;1304;p98" title="Title Card ambint light">
            <a:hlinkClick r:id="rId3"/>
          </p:cNvPr>
          <p:cNvPicPr preferRelativeResize="0"/>
          <p:nvPr/>
        </p:nvPicPr>
        <p:blipFill>
          <a:blip r:embed="rId4">
            <a:alphaModFix/>
          </a:blip>
          <a:stretch>
            <a:fillRect/>
          </a:stretch>
        </p:blipFill>
        <p:spPr>
          <a:xfrm>
            <a:off x="193500" y="950050"/>
            <a:ext cx="8612549" cy="4164700"/>
          </a:xfrm>
          <a:prstGeom prst="rect">
            <a:avLst/>
          </a:prstGeom>
          <a:noFill/>
          <a:ln>
            <a:noFill/>
          </a:ln>
        </p:spPr>
      </p:pic>
      <p:grpSp>
        <p:nvGrpSpPr>
          <p:cNvPr id="1305" name="Google Shape;1305;p98"/>
          <p:cNvGrpSpPr/>
          <p:nvPr/>
        </p:nvGrpSpPr>
        <p:grpSpPr>
          <a:xfrm>
            <a:off x="311700" y="4918796"/>
            <a:ext cx="8520595" cy="572705"/>
            <a:chOff x="311700" y="4500471"/>
            <a:chExt cx="8520595" cy="572705"/>
          </a:xfrm>
        </p:grpSpPr>
        <p:pic>
          <p:nvPicPr>
            <p:cNvPr id="1306" name="Google Shape;1306;p98"/>
            <p:cNvPicPr preferRelativeResize="0"/>
            <p:nvPr/>
          </p:nvPicPr>
          <p:blipFill rotWithShape="1">
            <a:blip r:embed="rId5">
              <a:alphaModFix/>
            </a:blip>
            <a:srcRect b="0" l="0" r="0" t="0"/>
            <a:stretch/>
          </p:blipFill>
          <p:spPr>
            <a:xfrm>
              <a:off x="6933197" y="4500471"/>
              <a:ext cx="1899098" cy="572700"/>
            </a:xfrm>
            <a:prstGeom prst="rect">
              <a:avLst/>
            </a:prstGeom>
            <a:noFill/>
            <a:ln>
              <a:noFill/>
            </a:ln>
          </p:spPr>
        </p:pic>
        <p:pic>
          <p:nvPicPr>
            <p:cNvPr id="1307" name="Google Shape;1307;p98"/>
            <p:cNvPicPr preferRelativeResize="0"/>
            <p:nvPr/>
          </p:nvPicPr>
          <p:blipFill rotWithShape="1">
            <a:blip r:embed="rId6">
              <a:alphaModFix/>
            </a:blip>
            <a:srcRect b="0" l="0" r="0" t="0"/>
            <a:stretch/>
          </p:blipFill>
          <p:spPr>
            <a:xfrm>
              <a:off x="311700" y="4500475"/>
              <a:ext cx="948941" cy="572701"/>
            </a:xfrm>
            <a:prstGeom prst="rect">
              <a:avLst/>
            </a:prstGeom>
            <a:noFill/>
            <a:ln>
              <a:noFill/>
            </a:ln>
          </p:spPr>
        </p:pic>
        <p:grpSp>
          <p:nvGrpSpPr>
            <p:cNvPr id="1308" name="Google Shape;1308;p98"/>
            <p:cNvGrpSpPr/>
            <p:nvPr/>
          </p:nvGrpSpPr>
          <p:grpSpPr>
            <a:xfrm>
              <a:off x="2976075" y="4602050"/>
              <a:ext cx="3191850" cy="369550"/>
              <a:chOff x="5640450" y="4688200"/>
              <a:chExt cx="3191850" cy="369550"/>
            </a:xfrm>
          </p:grpSpPr>
          <p:pic>
            <p:nvPicPr>
              <p:cNvPr id="1309" name="Google Shape;1309;p98"/>
              <p:cNvPicPr preferRelativeResize="0"/>
              <p:nvPr/>
            </p:nvPicPr>
            <p:blipFill rotWithShape="1">
              <a:blip r:embed="rId7">
                <a:alphaModFix/>
              </a:blip>
              <a:srcRect b="0" l="0" r="0" t="0"/>
              <a:stretch/>
            </p:blipFill>
            <p:spPr>
              <a:xfrm>
                <a:off x="5640450" y="4688200"/>
                <a:ext cx="1764459" cy="369550"/>
              </a:xfrm>
              <a:prstGeom prst="rect">
                <a:avLst/>
              </a:prstGeom>
              <a:noFill/>
              <a:ln>
                <a:noFill/>
              </a:ln>
            </p:spPr>
          </p:pic>
          <p:sp>
            <p:nvSpPr>
              <p:cNvPr id="1310" name="Google Shape;1310;p98"/>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
        <p:nvSpPr>
          <p:cNvPr id="1311" name="Google Shape;1311;p98"/>
          <p:cNvSpPr/>
          <p:nvPr/>
        </p:nvSpPr>
        <p:spPr>
          <a:xfrm>
            <a:off x="1666200" y="366275"/>
            <a:ext cx="5731500" cy="5262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900">
                <a:latin typeface="Bangers"/>
                <a:ea typeface="Bangers"/>
                <a:cs typeface="Bangers"/>
                <a:sym typeface="Bangers"/>
              </a:rPr>
              <a:t>Click on the picture to get to the instructions and the code</a:t>
            </a:r>
            <a:endParaRPr sz="1900">
              <a:latin typeface="Bangers"/>
              <a:ea typeface="Bangers"/>
              <a:cs typeface="Bangers"/>
              <a:sym typeface="Bangers"/>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5" name="Shape 1315"/>
        <p:cNvGrpSpPr/>
        <p:nvPr/>
      </p:nvGrpSpPr>
      <p:grpSpPr>
        <a:xfrm>
          <a:off x="0" y="0"/>
          <a:ext cx="0" cy="0"/>
          <a:chOff x="0" y="0"/>
          <a:chExt cx="0" cy="0"/>
        </a:xfrm>
      </p:grpSpPr>
      <p:sp>
        <p:nvSpPr>
          <p:cNvPr id="1316" name="Google Shape;1316;p99"/>
          <p:cNvSpPr txBox="1"/>
          <p:nvPr>
            <p:ph idx="12" type="sldNum"/>
          </p:nvPr>
        </p:nvSpPr>
        <p:spPr>
          <a:xfrm>
            <a:off x="8472458" y="5181352"/>
            <a:ext cx="548700" cy="4374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pic>
        <p:nvPicPr>
          <p:cNvPr descr="Links to instructions" id="1317" name="Google Shape;1317;p99" title="Title card: Temperature">
            <a:hlinkClick r:id="rId3"/>
          </p:cNvPr>
          <p:cNvPicPr preferRelativeResize="0"/>
          <p:nvPr/>
        </p:nvPicPr>
        <p:blipFill>
          <a:blip r:embed="rId4">
            <a:alphaModFix/>
          </a:blip>
          <a:stretch>
            <a:fillRect/>
          </a:stretch>
        </p:blipFill>
        <p:spPr>
          <a:xfrm>
            <a:off x="311700" y="1049675"/>
            <a:ext cx="8520599" cy="3925800"/>
          </a:xfrm>
          <a:prstGeom prst="rect">
            <a:avLst/>
          </a:prstGeom>
          <a:noFill/>
          <a:ln>
            <a:noFill/>
          </a:ln>
        </p:spPr>
      </p:pic>
      <p:grpSp>
        <p:nvGrpSpPr>
          <p:cNvPr id="1318" name="Google Shape;1318;p99"/>
          <p:cNvGrpSpPr/>
          <p:nvPr/>
        </p:nvGrpSpPr>
        <p:grpSpPr>
          <a:xfrm>
            <a:off x="311700" y="4918796"/>
            <a:ext cx="8520595" cy="572705"/>
            <a:chOff x="311700" y="4500471"/>
            <a:chExt cx="8520595" cy="572705"/>
          </a:xfrm>
        </p:grpSpPr>
        <p:pic>
          <p:nvPicPr>
            <p:cNvPr id="1319" name="Google Shape;1319;p99"/>
            <p:cNvPicPr preferRelativeResize="0"/>
            <p:nvPr/>
          </p:nvPicPr>
          <p:blipFill rotWithShape="1">
            <a:blip r:embed="rId5">
              <a:alphaModFix/>
            </a:blip>
            <a:srcRect b="0" l="0" r="0" t="0"/>
            <a:stretch/>
          </p:blipFill>
          <p:spPr>
            <a:xfrm>
              <a:off x="6933197" y="4500471"/>
              <a:ext cx="1899098" cy="572700"/>
            </a:xfrm>
            <a:prstGeom prst="rect">
              <a:avLst/>
            </a:prstGeom>
            <a:noFill/>
            <a:ln>
              <a:noFill/>
            </a:ln>
          </p:spPr>
        </p:pic>
        <p:pic>
          <p:nvPicPr>
            <p:cNvPr id="1320" name="Google Shape;1320;p99"/>
            <p:cNvPicPr preferRelativeResize="0"/>
            <p:nvPr/>
          </p:nvPicPr>
          <p:blipFill rotWithShape="1">
            <a:blip r:embed="rId6">
              <a:alphaModFix/>
            </a:blip>
            <a:srcRect b="0" l="0" r="0" t="0"/>
            <a:stretch/>
          </p:blipFill>
          <p:spPr>
            <a:xfrm>
              <a:off x="311700" y="4500475"/>
              <a:ext cx="948941" cy="572701"/>
            </a:xfrm>
            <a:prstGeom prst="rect">
              <a:avLst/>
            </a:prstGeom>
            <a:noFill/>
            <a:ln>
              <a:noFill/>
            </a:ln>
          </p:spPr>
        </p:pic>
        <p:grpSp>
          <p:nvGrpSpPr>
            <p:cNvPr id="1321" name="Google Shape;1321;p99"/>
            <p:cNvGrpSpPr/>
            <p:nvPr/>
          </p:nvGrpSpPr>
          <p:grpSpPr>
            <a:xfrm>
              <a:off x="2976075" y="4602050"/>
              <a:ext cx="3191850" cy="369550"/>
              <a:chOff x="5640450" y="4688200"/>
              <a:chExt cx="3191850" cy="369550"/>
            </a:xfrm>
          </p:grpSpPr>
          <p:pic>
            <p:nvPicPr>
              <p:cNvPr id="1322" name="Google Shape;1322;p99"/>
              <p:cNvPicPr preferRelativeResize="0"/>
              <p:nvPr/>
            </p:nvPicPr>
            <p:blipFill rotWithShape="1">
              <a:blip r:embed="rId7">
                <a:alphaModFix/>
              </a:blip>
              <a:srcRect b="0" l="0" r="0" t="0"/>
              <a:stretch/>
            </p:blipFill>
            <p:spPr>
              <a:xfrm>
                <a:off x="5640450" y="4688200"/>
                <a:ext cx="1764459" cy="369550"/>
              </a:xfrm>
              <a:prstGeom prst="rect">
                <a:avLst/>
              </a:prstGeom>
              <a:noFill/>
              <a:ln>
                <a:noFill/>
              </a:ln>
            </p:spPr>
          </p:pic>
          <p:sp>
            <p:nvSpPr>
              <p:cNvPr id="1323" name="Google Shape;1323;p99"/>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
        <p:nvSpPr>
          <p:cNvPr id="1324" name="Google Shape;1324;p99"/>
          <p:cNvSpPr/>
          <p:nvPr/>
        </p:nvSpPr>
        <p:spPr>
          <a:xfrm>
            <a:off x="1666200" y="366275"/>
            <a:ext cx="5731500" cy="5262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900">
                <a:latin typeface="Bangers"/>
                <a:ea typeface="Bangers"/>
                <a:cs typeface="Bangers"/>
                <a:sym typeface="Bangers"/>
              </a:rPr>
              <a:t>Click on the picture to get to the instructions and the code</a:t>
            </a:r>
            <a:endParaRPr sz="1900">
              <a:latin typeface="Bangers"/>
              <a:ea typeface="Bangers"/>
              <a:cs typeface="Bangers"/>
              <a:sym typeface="Bangers"/>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8" name="Shape 1328"/>
        <p:cNvGrpSpPr/>
        <p:nvPr/>
      </p:nvGrpSpPr>
      <p:grpSpPr>
        <a:xfrm>
          <a:off x="0" y="0"/>
          <a:ext cx="0" cy="0"/>
          <a:chOff x="0" y="0"/>
          <a:chExt cx="0" cy="0"/>
        </a:xfrm>
      </p:grpSpPr>
      <p:sp>
        <p:nvSpPr>
          <p:cNvPr id="1329" name="Google Shape;1329;p100"/>
          <p:cNvSpPr txBox="1"/>
          <p:nvPr>
            <p:ph idx="12" type="sldNum"/>
          </p:nvPr>
        </p:nvSpPr>
        <p:spPr>
          <a:xfrm>
            <a:off x="8472458" y="5181352"/>
            <a:ext cx="548700" cy="4374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pic>
        <p:nvPicPr>
          <p:cNvPr descr="Links to instructions" id="1330" name="Google Shape;1330;p100" title="Title Card: Rainbow LED">
            <a:hlinkClick r:id="rId3"/>
          </p:cNvPr>
          <p:cNvPicPr preferRelativeResize="0"/>
          <p:nvPr/>
        </p:nvPicPr>
        <p:blipFill>
          <a:blip r:embed="rId4">
            <a:alphaModFix/>
          </a:blip>
          <a:stretch>
            <a:fillRect/>
          </a:stretch>
        </p:blipFill>
        <p:spPr>
          <a:xfrm>
            <a:off x="620300" y="968025"/>
            <a:ext cx="7903400" cy="3778950"/>
          </a:xfrm>
          <a:prstGeom prst="rect">
            <a:avLst/>
          </a:prstGeom>
          <a:noFill/>
          <a:ln>
            <a:noFill/>
          </a:ln>
        </p:spPr>
      </p:pic>
      <p:grpSp>
        <p:nvGrpSpPr>
          <p:cNvPr id="1331" name="Google Shape;1331;p100"/>
          <p:cNvGrpSpPr/>
          <p:nvPr/>
        </p:nvGrpSpPr>
        <p:grpSpPr>
          <a:xfrm>
            <a:off x="311700" y="4918796"/>
            <a:ext cx="8520595" cy="572705"/>
            <a:chOff x="311700" y="4500471"/>
            <a:chExt cx="8520595" cy="572705"/>
          </a:xfrm>
        </p:grpSpPr>
        <p:pic>
          <p:nvPicPr>
            <p:cNvPr id="1332" name="Google Shape;1332;p100"/>
            <p:cNvPicPr preferRelativeResize="0"/>
            <p:nvPr/>
          </p:nvPicPr>
          <p:blipFill rotWithShape="1">
            <a:blip r:embed="rId5">
              <a:alphaModFix/>
            </a:blip>
            <a:srcRect b="0" l="0" r="0" t="0"/>
            <a:stretch/>
          </p:blipFill>
          <p:spPr>
            <a:xfrm>
              <a:off x="6933197" y="4500471"/>
              <a:ext cx="1899098" cy="572700"/>
            </a:xfrm>
            <a:prstGeom prst="rect">
              <a:avLst/>
            </a:prstGeom>
            <a:noFill/>
            <a:ln>
              <a:noFill/>
            </a:ln>
          </p:spPr>
        </p:pic>
        <p:pic>
          <p:nvPicPr>
            <p:cNvPr id="1333" name="Google Shape;1333;p100"/>
            <p:cNvPicPr preferRelativeResize="0"/>
            <p:nvPr/>
          </p:nvPicPr>
          <p:blipFill rotWithShape="1">
            <a:blip r:embed="rId6">
              <a:alphaModFix/>
            </a:blip>
            <a:srcRect b="0" l="0" r="0" t="0"/>
            <a:stretch/>
          </p:blipFill>
          <p:spPr>
            <a:xfrm>
              <a:off x="311700" y="4500475"/>
              <a:ext cx="948941" cy="572701"/>
            </a:xfrm>
            <a:prstGeom prst="rect">
              <a:avLst/>
            </a:prstGeom>
            <a:noFill/>
            <a:ln>
              <a:noFill/>
            </a:ln>
          </p:spPr>
        </p:pic>
        <p:grpSp>
          <p:nvGrpSpPr>
            <p:cNvPr id="1334" name="Google Shape;1334;p100"/>
            <p:cNvGrpSpPr/>
            <p:nvPr/>
          </p:nvGrpSpPr>
          <p:grpSpPr>
            <a:xfrm>
              <a:off x="2976075" y="4602050"/>
              <a:ext cx="3191850" cy="369550"/>
              <a:chOff x="5640450" y="4688200"/>
              <a:chExt cx="3191850" cy="369550"/>
            </a:xfrm>
          </p:grpSpPr>
          <p:pic>
            <p:nvPicPr>
              <p:cNvPr id="1335" name="Google Shape;1335;p100"/>
              <p:cNvPicPr preferRelativeResize="0"/>
              <p:nvPr/>
            </p:nvPicPr>
            <p:blipFill rotWithShape="1">
              <a:blip r:embed="rId7">
                <a:alphaModFix/>
              </a:blip>
              <a:srcRect b="0" l="0" r="0" t="0"/>
              <a:stretch/>
            </p:blipFill>
            <p:spPr>
              <a:xfrm>
                <a:off x="5640450" y="4688200"/>
                <a:ext cx="1764459" cy="369550"/>
              </a:xfrm>
              <a:prstGeom prst="rect">
                <a:avLst/>
              </a:prstGeom>
              <a:noFill/>
              <a:ln>
                <a:noFill/>
              </a:ln>
            </p:spPr>
          </p:pic>
          <p:sp>
            <p:nvSpPr>
              <p:cNvPr id="1336" name="Google Shape;1336;p100"/>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
        <p:nvSpPr>
          <p:cNvPr id="1337" name="Google Shape;1337;p100"/>
          <p:cNvSpPr/>
          <p:nvPr/>
        </p:nvSpPr>
        <p:spPr>
          <a:xfrm>
            <a:off x="1666200" y="366275"/>
            <a:ext cx="5731500" cy="5262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900">
                <a:latin typeface="Bangers"/>
                <a:ea typeface="Bangers"/>
                <a:cs typeface="Bangers"/>
                <a:sym typeface="Bangers"/>
              </a:rPr>
              <a:t>Click on the picture to get to the instructions and the code</a:t>
            </a:r>
            <a:endParaRPr sz="1900">
              <a:latin typeface="Bangers"/>
              <a:ea typeface="Bangers"/>
              <a:cs typeface="Bangers"/>
              <a:sym typeface="Bangers"/>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id="311" name="Google Shape;311;p27"/>
          <p:cNvSpPr txBox="1"/>
          <p:nvPr>
            <p:ph idx="12" type="sldNum"/>
          </p:nvPr>
        </p:nvSpPr>
        <p:spPr>
          <a:xfrm>
            <a:off x="8472458" y="5181352"/>
            <a:ext cx="548700" cy="4374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grpSp>
        <p:nvGrpSpPr>
          <p:cNvPr id="312" name="Google Shape;312;p27"/>
          <p:cNvGrpSpPr/>
          <p:nvPr/>
        </p:nvGrpSpPr>
        <p:grpSpPr>
          <a:xfrm>
            <a:off x="311700" y="4918796"/>
            <a:ext cx="8520595" cy="572705"/>
            <a:chOff x="311700" y="4500471"/>
            <a:chExt cx="8520595" cy="572705"/>
          </a:xfrm>
        </p:grpSpPr>
        <p:pic>
          <p:nvPicPr>
            <p:cNvPr id="313" name="Google Shape;313;p27"/>
            <p:cNvPicPr preferRelativeResize="0"/>
            <p:nvPr/>
          </p:nvPicPr>
          <p:blipFill rotWithShape="1">
            <a:blip r:embed="rId3">
              <a:alphaModFix/>
            </a:blip>
            <a:srcRect b="0" l="0" r="0" t="0"/>
            <a:stretch/>
          </p:blipFill>
          <p:spPr>
            <a:xfrm>
              <a:off x="6933197" y="4500471"/>
              <a:ext cx="1899098" cy="572700"/>
            </a:xfrm>
            <a:prstGeom prst="rect">
              <a:avLst/>
            </a:prstGeom>
            <a:noFill/>
            <a:ln>
              <a:noFill/>
            </a:ln>
          </p:spPr>
        </p:pic>
        <p:pic>
          <p:nvPicPr>
            <p:cNvPr id="314" name="Google Shape;314;p27"/>
            <p:cNvPicPr preferRelativeResize="0"/>
            <p:nvPr/>
          </p:nvPicPr>
          <p:blipFill rotWithShape="1">
            <a:blip r:embed="rId4">
              <a:alphaModFix/>
            </a:blip>
            <a:srcRect b="0" l="0" r="0" t="0"/>
            <a:stretch/>
          </p:blipFill>
          <p:spPr>
            <a:xfrm>
              <a:off x="311700" y="4500475"/>
              <a:ext cx="948941" cy="572701"/>
            </a:xfrm>
            <a:prstGeom prst="rect">
              <a:avLst/>
            </a:prstGeom>
            <a:noFill/>
            <a:ln>
              <a:noFill/>
            </a:ln>
          </p:spPr>
        </p:pic>
        <p:grpSp>
          <p:nvGrpSpPr>
            <p:cNvPr id="315" name="Google Shape;315;p27"/>
            <p:cNvGrpSpPr/>
            <p:nvPr/>
          </p:nvGrpSpPr>
          <p:grpSpPr>
            <a:xfrm>
              <a:off x="2976075" y="4602050"/>
              <a:ext cx="3191850" cy="369550"/>
              <a:chOff x="5640450" y="4688200"/>
              <a:chExt cx="3191850" cy="369550"/>
            </a:xfrm>
          </p:grpSpPr>
          <p:pic>
            <p:nvPicPr>
              <p:cNvPr id="316" name="Google Shape;316;p27"/>
              <p:cNvPicPr preferRelativeResize="0"/>
              <p:nvPr/>
            </p:nvPicPr>
            <p:blipFill rotWithShape="1">
              <a:blip r:embed="rId5">
                <a:alphaModFix/>
              </a:blip>
              <a:srcRect b="0" l="0" r="0" t="0"/>
              <a:stretch/>
            </p:blipFill>
            <p:spPr>
              <a:xfrm>
                <a:off x="5640450" y="4688200"/>
                <a:ext cx="1764459" cy="369550"/>
              </a:xfrm>
              <a:prstGeom prst="rect">
                <a:avLst/>
              </a:prstGeom>
              <a:noFill/>
              <a:ln>
                <a:noFill/>
              </a:ln>
            </p:spPr>
          </p:pic>
          <p:sp>
            <p:nvSpPr>
              <p:cNvPr id="317" name="Google Shape;317;p27"/>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
        <p:nvSpPr>
          <p:cNvPr id="318" name="Google Shape;318;p27"/>
          <p:cNvSpPr txBox="1"/>
          <p:nvPr>
            <p:ph idx="1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sp>
        <p:nvSpPr>
          <p:cNvPr id="319" name="Google Shape;319;p27"/>
          <p:cNvSpPr txBox="1"/>
          <p:nvPr>
            <p:ph idx="4294967295" type="ctrTitle"/>
          </p:nvPr>
        </p:nvSpPr>
        <p:spPr>
          <a:xfrm>
            <a:off x="616500" y="1113273"/>
            <a:ext cx="7652700" cy="16512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sz="5100"/>
              <a:t>MAKECODE WEBSITE</a:t>
            </a:r>
            <a:endParaRPr sz="5100"/>
          </a:p>
        </p:txBody>
      </p:sp>
      <p:sp>
        <p:nvSpPr>
          <p:cNvPr id="320" name="Google Shape;320;p27" title="Button to connect to makecode">
            <a:hlinkClick r:id="rId6"/>
          </p:cNvPr>
          <p:cNvSpPr/>
          <p:nvPr/>
        </p:nvSpPr>
        <p:spPr>
          <a:xfrm>
            <a:off x="3112178" y="2516628"/>
            <a:ext cx="2847000" cy="1016100"/>
          </a:xfrm>
          <a:prstGeom prst="roundRect">
            <a:avLst>
              <a:gd fmla="val 16667" name="adj"/>
            </a:avLst>
          </a:prstGeom>
          <a:solidFill>
            <a:schemeClr val="accent5"/>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4500">
                <a:solidFill>
                  <a:schemeClr val="lt1"/>
                </a:solidFill>
                <a:latin typeface="Sniglet"/>
                <a:ea typeface="Sniglet"/>
                <a:cs typeface="Sniglet"/>
                <a:sym typeface="Sniglet"/>
              </a:rPr>
              <a:t>LINK</a:t>
            </a:r>
            <a:endParaRPr sz="4500">
              <a:solidFill>
                <a:schemeClr val="lt1"/>
              </a:solidFill>
              <a:latin typeface="Sniglet"/>
              <a:ea typeface="Sniglet"/>
              <a:cs typeface="Sniglet"/>
              <a:sym typeface="Sniglet"/>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