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mdbf2bFI5/VQW8C0dqqwZUA+e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18457" y="1122363"/>
            <a:ext cx="10476412" cy="96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CA" sz="5400" dirty="0"/>
              <a:t>Tire pressure and wear.</a:t>
            </a:r>
            <a:endParaRPr sz="54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2886891"/>
            <a:ext cx="9144000" cy="237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fr-CA" sz="4800" dirty="0"/>
              <a:t>220 kPa/2,2 BAR / 32 psi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 dirty="0"/>
              <a:t>What do these letters and numbers mean</a:t>
            </a:r>
            <a:r>
              <a:rPr lang="fr-CA" sz="3600" dirty="0"/>
              <a:t>?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Non-</a:t>
            </a:r>
            <a:r>
              <a:rPr lang="fr-CA" dirty="0" err="1"/>
              <a:t>uniform</a:t>
            </a:r>
            <a:r>
              <a:rPr lang="fr-CA" dirty="0"/>
              <a:t> wear</a:t>
            </a:r>
            <a:endParaRPr dirty="0"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Uneven tire wear may indicate: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/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sz="2800" dirty="0"/>
              <a:t>A problem with the steering geometry.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sz="2800" dirty="0"/>
              <a:t>A problem with the suspension.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sz="2800" dirty="0"/>
              <a:t>A problem with the wheel balance</a:t>
            </a:r>
            <a:r>
              <a:rPr lang="fr-CA" sz="2800" dirty="0"/>
              <a:t>.</a:t>
            </a:r>
            <a:endParaRPr sz="2800" dirty="0"/>
          </a:p>
        </p:txBody>
      </p:sp>
      <p:sp>
        <p:nvSpPr>
          <p:cNvPr id="154" name="Google Shape;154;p10"/>
          <p:cNvSpPr/>
          <p:nvPr>
            <p:custDataLst>
              <p:tags r:id="rId3"/>
            </p:custDataLst>
          </p:nvPr>
        </p:nvSpPr>
        <p:spPr>
          <a:xfrm>
            <a:off x="1345474" y="4258491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/>
          <p:nvPr>
            <p:custDataLst>
              <p:tags r:id="rId4"/>
            </p:custDataLst>
          </p:nvPr>
        </p:nvSpPr>
        <p:spPr>
          <a:xfrm>
            <a:off x="7206344" y="4258490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lang="fr-C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>
            <p:custDataLst>
              <p:tags r:id="rId5"/>
            </p:custDataLst>
          </p:nvPr>
        </p:nvSpPr>
        <p:spPr>
          <a:xfrm>
            <a:off x="4275909" y="4258491"/>
            <a:ext cx="2717075" cy="195942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r>
              <a:rPr lang="fr-C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lang="fr-C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Why know the meaning of these letters and numbers</a:t>
            </a:r>
            <a:r>
              <a:rPr lang="fr-CA" dirty="0"/>
              <a:t>?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2155370"/>
            <a:ext cx="10515600" cy="418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probably own a vehicle one day and will be responsible for checking and adjusting the tire pressure on your vehicle.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also need to make sure for your own safety and the safety of your passengers that your tires are safe in terms of tread wear.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also have to make sure that your tires have an even wear pattern so that you are always safe on the road</a:t>
            </a:r>
            <a:r>
              <a:rPr lang="fr-CA" sz="3200" dirty="0"/>
              <a:t>.</a:t>
            </a:r>
            <a:endParaRPr sz="32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8122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You can find the recommended tire pressure on the sticker of the driver’s door or in the owner's manual </a:t>
            </a:r>
            <a:r>
              <a:rPr lang="fr-CA" dirty="0"/>
              <a:t>:</a:t>
            </a:r>
            <a:br>
              <a:rPr lang="fr-CA" dirty="0"/>
            </a:br>
            <a:endParaRPr dirty="0"/>
          </a:p>
        </p:txBody>
      </p:sp>
      <p:pic>
        <p:nvPicPr>
          <p:cNvPr id="101" name="Google Shape;101;p3"/>
          <p:cNvPicPr preferRelativeResize="0"/>
          <p:nvPr>
            <p:custDataLst>
              <p:tags r:id="rId2"/>
            </p:custDataLst>
          </p:nvPr>
        </p:nvPicPr>
        <p:blipFill rotWithShape="1">
          <a:blip r:embed="rId9">
            <a:alphaModFix/>
          </a:blip>
          <a:srcRect t="25996" b="15862"/>
          <a:stretch/>
        </p:blipFill>
        <p:spPr>
          <a:xfrm>
            <a:off x="4745182" y="2442754"/>
            <a:ext cx="6608618" cy="28817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>
            <p:custDataLst>
              <p:tags r:id="rId3"/>
            </p:custDataLst>
          </p:nvPr>
        </p:nvSpPr>
        <p:spPr>
          <a:xfrm>
            <a:off x="415636" y="2008909"/>
            <a:ext cx="4087091" cy="40039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tire pressure</a:t>
            </a: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r>
              <a:rPr lang="fr-CA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 pressure</a:t>
            </a: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CA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Spare</a:t>
            </a:r>
            <a:r>
              <a:rPr lang="fr-CA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 pressure (if applicable)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3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828604" y="3429000"/>
            <a:ext cx="4904607" cy="7903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4" name="Google Shape;104;p3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877689" y="4138367"/>
            <a:ext cx="4855522" cy="334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5" name="Google Shape;105;p3"/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4298623" y="4637988"/>
            <a:ext cx="3434588" cy="2906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64326" y="23089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Tires must be inflated to the pressure recommended by the manufacturer.</a:t>
            </a:r>
          </a:p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Tires have a maximum pressure marked on the sidewall of the tire. This pressure indicates the maximum pressure to which the tire can be safely inflated</a:t>
            </a:r>
            <a:r>
              <a:rPr lang="fr-CA" sz="3100" dirty="0"/>
              <a:t>. </a:t>
            </a:r>
            <a:endParaRPr sz="3100"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590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Tire pressure</a:t>
            </a:r>
            <a:br>
              <a:rPr lang="fr-CA" dirty="0"/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Tire pressure</a:t>
            </a:r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Tire pressure is usually measured in Psi and kPa.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PSI (pound per square inch) is an Anglo-Saxon unit of pressure.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kPa is a metric unit of measurement that indicates kilo Pascal.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measuring tool used by the technician is the pressure gauge</a:t>
            </a:r>
            <a:r>
              <a:rPr lang="fr-CA" dirty="0"/>
              <a:t>.</a:t>
            </a:r>
            <a:endParaRPr dirty="0"/>
          </a:p>
        </p:txBody>
      </p:sp>
      <p:pic>
        <p:nvPicPr>
          <p:cNvPr id="118" name="Google Shape;118;p5"/>
          <p:cNvPicPr preferRelativeResize="0"/>
          <p:nvPr>
            <p:custDataLst>
              <p:tags r:id="rId3"/>
            </p:custDataLst>
          </p:nvPr>
        </p:nvPicPr>
        <p:blipFill rotWithShape="1">
          <a:blip r:embed="rId6">
            <a:alphaModFix/>
          </a:blip>
          <a:srcRect t="46476" b="25143"/>
          <a:stretch/>
        </p:blipFill>
        <p:spPr>
          <a:xfrm>
            <a:off x="1328057" y="4230596"/>
            <a:ext cx="9144000" cy="194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05394" y="1998617"/>
            <a:ext cx="10907486" cy="4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/>
              <a:t>An under-inflated tire causes several problems such as 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endParaRPr lang="en-US" sz="2800" dirty="0"/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Increased fuel consumption.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Increased tire heat and risk of a blowout.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Risk of tire deformation due to premature wear.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Premature wear on the sidewalls of the tire</a:t>
            </a:r>
            <a:r>
              <a:rPr lang="fr-CA" sz="2400" dirty="0"/>
              <a:t>.</a:t>
            </a:r>
            <a:endParaRPr sz="2400" dirty="0"/>
          </a:p>
          <a:p>
            <a:pPr marL="4572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24" name="Google Shape;124;p6"/>
          <p:cNvSpPr txBox="1"/>
          <p:nvPr>
            <p:custDataLst>
              <p:tags r:id="rId2"/>
            </p:custDataLst>
          </p:nvPr>
        </p:nvSpPr>
        <p:spPr>
          <a:xfrm>
            <a:off x="901337" y="8595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fr-CA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under-inflated</a:t>
            </a: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</a:t>
            </a:r>
            <a:br>
              <a:rPr lang="fr-CA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05394" y="1998617"/>
            <a:ext cx="10907486" cy="4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/>
              <a:t>An overinflated tire causes several problems such as 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endParaRPr lang="en-US" sz="2800" dirty="0"/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Decreased contact area between the tread and the road. (less traction)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Compromised handling at cruising speeds, in curves and during braking.</a:t>
            </a:r>
          </a:p>
          <a:p>
            <a:pPr lvl="1" indent="-457200" algn="just">
              <a:spcBef>
                <a:spcPts val="0"/>
              </a:spcBef>
              <a:buSzPts val="3200"/>
              <a:buFont typeface="Arial"/>
              <a:buChar char="•"/>
            </a:pPr>
            <a:r>
              <a:rPr lang="en-US" sz="2800" dirty="0"/>
              <a:t>Premature wear in the </a:t>
            </a:r>
            <a:r>
              <a:rPr lang="en-US" sz="2800" dirty="0" err="1"/>
              <a:t>centre</a:t>
            </a:r>
            <a:r>
              <a:rPr lang="en-US" sz="2800" dirty="0"/>
              <a:t> of the tread</a:t>
            </a:r>
            <a:r>
              <a:rPr lang="fr-CA" sz="2400" dirty="0"/>
              <a:t>.</a:t>
            </a:r>
            <a:endParaRPr dirty="0"/>
          </a:p>
          <a:p>
            <a:pPr marL="4572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30" name="Google Shape;130;p7"/>
          <p:cNvSpPr txBox="1"/>
          <p:nvPr>
            <p:custDataLst>
              <p:tags r:id="rId2"/>
            </p:custDataLst>
          </p:nvPr>
        </p:nvSpPr>
        <p:spPr>
          <a:xfrm>
            <a:off x="901337" y="8595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fr-CA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overinflated</a:t>
            </a:r>
            <a:r>
              <a:rPr lang="fr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tire</a:t>
            </a:r>
            <a:br>
              <a:rPr lang="fr-CA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wear indicator on the tread</a:t>
            </a:r>
            <a:endParaRPr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tire has six wear indicators evenly distributed on the tire.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This indicator shows the minimum depth of the tire. This wear represents 2/32 of an inch or 1.59 mm.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tire has lost 80% of its efficiency on water when the wear indicators are equal to the tread.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Wear indicators </a:t>
            </a:r>
            <a:r>
              <a:rPr lang="fr-CA" dirty="0"/>
              <a:t>: </a:t>
            </a:r>
            <a:endParaRPr dirty="0"/>
          </a:p>
        </p:txBody>
      </p:sp>
      <p:pic>
        <p:nvPicPr>
          <p:cNvPr id="137" name="Google Shape;137;p8"/>
          <p:cNvPicPr preferRelativeResize="0"/>
          <p:nvPr>
            <p:custDataLst>
              <p:tags r:id="rId3"/>
            </p:custDataLst>
          </p:nvPr>
        </p:nvPicPr>
        <p:blipFill rotWithShape="1">
          <a:blip r:embed="rId7">
            <a:alphaModFix/>
          </a:blip>
          <a:srcRect l="17898" b="6690"/>
          <a:stretch/>
        </p:blipFill>
        <p:spPr>
          <a:xfrm rot="5400000">
            <a:off x="8037367" y="3954289"/>
            <a:ext cx="2957800" cy="2521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3535052" y="3996965"/>
            <a:ext cx="6372519" cy="95210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Checking tire wear</a:t>
            </a:r>
            <a:endParaRPr dirty="0"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825625"/>
            <a:ext cx="76526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tool for checking tire wear is called a depth gauge.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quarter will check if the tire has a minimum of 4/32 or 3.175 mm. If you can see the moose’s nose tip, then the tire needs to be replaced.</a:t>
            </a:r>
            <a:endParaRPr dirty="0"/>
          </a:p>
        </p:txBody>
      </p:sp>
      <p:pic>
        <p:nvPicPr>
          <p:cNvPr id="145" name="Google Shape;145;p9"/>
          <p:cNvPicPr preferRelativeResize="0"/>
          <p:nvPr>
            <p:custDataLst>
              <p:tags r:id="rId3"/>
            </p:custDataLst>
          </p:nvPr>
        </p:nvPicPr>
        <p:blipFill rotWithShape="1">
          <a:blip r:embed="rId8">
            <a:alphaModFix/>
          </a:blip>
          <a:srcRect l="30858" t="40897" r="23596" b="-13923"/>
          <a:stretch/>
        </p:blipFill>
        <p:spPr>
          <a:xfrm rot="5400000">
            <a:off x="8123391" y="3399731"/>
            <a:ext cx="2933348" cy="3527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9"/>
          <p:cNvCxnSpPr/>
          <p:nvPr>
            <p:custDataLst>
              <p:tags r:id="rId4"/>
            </p:custDataLst>
          </p:nvPr>
        </p:nvCxnSpPr>
        <p:spPr>
          <a:xfrm>
            <a:off x="7955280" y="4323806"/>
            <a:ext cx="1881051" cy="14761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7" name="Google Shape;147;p9"/>
          <p:cNvPicPr preferRelativeResize="0"/>
          <p:nvPr>
            <p:custDataLst>
              <p:tags r:id="rId5"/>
            </p:custDataLst>
          </p:nvPr>
        </p:nvPicPr>
        <p:blipFill rotWithShape="1">
          <a:blip r:embed="rId9">
            <a:alphaModFix/>
          </a:blip>
          <a:srcRect l="-7880" t="12496" r="7879" b="2548"/>
          <a:stretch/>
        </p:blipFill>
        <p:spPr>
          <a:xfrm>
            <a:off x="8850626" y="518425"/>
            <a:ext cx="1595343" cy="293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476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Tire pressure and wear.</vt:lpstr>
      <vt:lpstr>Why know the meaning of these letters and numbers?</vt:lpstr>
      <vt:lpstr>You can find the recommended tire pressure on the sticker of the driver’s door or in the owner's manual : </vt:lpstr>
      <vt:lpstr>Tire pressure </vt:lpstr>
      <vt:lpstr>Tire pressure</vt:lpstr>
      <vt:lpstr>PowerPoint Presentation</vt:lpstr>
      <vt:lpstr>PowerPoint Presentation</vt:lpstr>
      <vt:lpstr>The wear indicator on the tread</vt:lpstr>
      <vt:lpstr>Checking tire wear</vt:lpstr>
      <vt:lpstr>Non-uniform wear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pression des pneus et leur usure.</dc:title>
  <dc:creator>Boucher, Justin</dc:creator>
  <cp:lastModifiedBy>socialmedia</cp:lastModifiedBy>
  <cp:revision>2</cp:revision>
  <dcterms:created xsi:type="dcterms:W3CDTF">2021-07-14T13:16:16Z</dcterms:created>
  <dcterms:modified xsi:type="dcterms:W3CDTF">2023-04-25T22:30:41Z</dcterms:modified>
</cp:coreProperties>
</file>